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wmv" ContentType="video/x-ms-wm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0"/>
  </p:notesMasterIdLst>
  <p:sldIdLst>
    <p:sldId id="334" r:id="rId2"/>
    <p:sldId id="336" r:id="rId3"/>
    <p:sldId id="338" r:id="rId4"/>
    <p:sldId id="274" r:id="rId5"/>
    <p:sldId id="285" r:id="rId6"/>
    <p:sldId id="257" r:id="rId7"/>
    <p:sldId id="276" r:id="rId8"/>
    <p:sldId id="277" r:id="rId9"/>
    <p:sldId id="330" r:id="rId10"/>
    <p:sldId id="302" r:id="rId11"/>
    <p:sldId id="328" r:id="rId12"/>
    <p:sldId id="340" r:id="rId13"/>
    <p:sldId id="332" r:id="rId14"/>
    <p:sldId id="329" r:id="rId15"/>
    <p:sldId id="331" r:id="rId16"/>
    <p:sldId id="339" r:id="rId17"/>
    <p:sldId id="326" r:id="rId18"/>
    <p:sldId id="327" r:id="rId19"/>
  </p:sldIdLst>
  <p:sldSz cx="12192000" cy="6858000"/>
  <p:notesSz cx="6858000" cy="9144000"/>
  <p:embeddedFontLst>
    <p:embeddedFont>
      <p:font typeface="#9Slide05 Great Vibes" panose="020B0604020202020204" charset="0"/>
      <p:regular r:id="rId21"/>
    </p:embeddedFont>
    <p:embeddedFont>
      <p:font typeface="Manrope" panose="020B0604020202020204" charset="0"/>
      <p:regular r:id="rId22"/>
      <p:bold r:id="rId23"/>
    </p:embeddedFont>
    <p:embeddedFont>
      <p:font typeface="Rockwell" panose="020B0604020202020204" charset="0"/>
      <p:regular r:id="rId24"/>
      <p:bold r:id="rId25"/>
      <p:italic r:id="rId26"/>
      <p:boldItalic r:id="rId27"/>
    </p:embeddedFont>
    <p:embeddedFont>
      <p:font typeface="#9Slide03 Roboto Medium" panose="020B060402020202020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#9Slide05 Dancing Script" panose="020B0604020202020204" charset="0"/>
      <p:bold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Roboto" panose="020B0604020202020204" charset="0"/>
      <p:regular r:id="rId38"/>
      <p:bold r:id="rId39"/>
      <p:italic r:id="rId40"/>
      <p:boldItalic r:id="rId41"/>
    </p:embeddedFont>
    <p:embeddedFont>
      <p:font typeface="Manrope Medium" panose="020B0604020202020204" charset="0"/>
      <p:regular r:id="rId42"/>
      <p:bold r:id="rId43"/>
    </p:embeddedFont>
    <p:embeddedFont>
      <p:font typeface="Bebas Neue" panose="020B0604020202020204" charset="0"/>
      <p:regular r:id="rId44"/>
    </p:embeddedFont>
    <p:embeddedFont>
      <p:font typeface="#9Slide03 SFU DIN Mittelschriftư" panose="020B0604020202020204" charset="0"/>
      <p:regular r:id="rId45"/>
    </p:embeddedFont>
    <p:embeddedFont>
      <p:font typeface="#9Slide03 Roboto Condensed" panose="020B0604020202020204" charset="0"/>
      <p:bold r:id="rId46"/>
    </p:embeddedFont>
    <p:embeddedFont>
      <p:font typeface="Lilita One" panose="020B0604020202020204" charset="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EAFA"/>
    <a:srgbClr val="A83024"/>
    <a:srgbClr val="FFE152"/>
    <a:srgbClr val="4A6D1E"/>
    <a:srgbClr val="194E48"/>
    <a:srgbClr val="08699F"/>
    <a:srgbClr val="D7FEFF"/>
    <a:srgbClr val="303B63"/>
    <a:srgbClr val="121212"/>
    <a:srgbClr val="0065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378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font" Target="fonts/font27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font" Target="fonts/font2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D06C8-04D4-41F3-848D-62C87179D1B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14CE8F-C425-4F17-B111-3079D921D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183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7" name="Google Shape;2307;g11010c73bbc_0_3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8" name="Google Shape;2308;g11010c73bbc_0_3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0028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4" name="Google Shape;2404;ge1d838b627_4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5" name="Google Shape;2405;ge1d838b627_4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071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ed3401ed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ed3401ed3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7116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e1d838b627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e1d838b627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0966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1167" y="4670633"/>
            <a:ext cx="12429933" cy="2355467"/>
            <a:chOff x="-68375" y="3502975"/>
            <a:chExt cx="9322450" cy="1766600"/>
          </a:xfrm>
        </p:grpSpPr>
        <p:sp>
          <p:nvSpPr>
            <p:cNvPr id="10" name="Google Shape;10;p2"/>
            <p:cNvSpPr/>
            <p:nvPr/>
          </p:nvSpPr>
          <p:spPr>
            <a:xfrm>
              <a:off x="-65798" y="3505555"/>
              <a:ext cx="9267568" cy="1007807"/>
            </a:xfrm>
            <a:custGeom>
              <a:avLst/>
              <a:gdLst/>
              <a:ahLst/>
              <a:cxnLst/>
              <a:rect l="l" t="t" r="r" b="b"/>
              <a:pathLst>
                <a:path w="100565" h="10936" extrusionOk="0">
                  <a:moveTo>
                    <a:pt x="1" y="1"/>
                  </a:moveTo>
                  <a:lnTo>
                    <a:pt x="1" y="10935"/>
                  </a:lnTo>
                  <a:lnTo>
                    <a:pt x="100565" y="10935"/>
                  </a:lnTo>
                  <a:lnTo>
                    <a:pt x="100565" y="1"/>
                  </a:lnTo>
                  <a:close/>
                </a:path>
              </a:pathLst>
            </a:custGeom>
            <a:solidFill>
              <a:srgbClr val="D8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65798" y="3506477"/>
              <a:ext cx="9268489" cy="410274"/>
            </a:xfrm>
            <a:custGeom>
              <a:avLst/>
              <a:gdLst/>
              <a:ahLst/>
              <a:cxnLst/>
              <a:rect l="l" t="t" r="r" b="b"/>
              <a:pathLst>
                <a:path w="100575" h="4452" extrusionOk="0">
                  <a:moveTo>
                    <a:pt x="1" y="0"/>
                  </a:moveTo>
                  <a:lnTo>
                    <a:pt x="61685" y="4451"/>
                  </a:lnTo>
                  <a:lnTo>
                    <a:pt x="100574" y="0"/>
                  </a:ln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65798" y="4441869"/>
              <a:ext cx="9267568" cy="561777"/>
            </a:xfrm>
            <a:custGeom>
              <a:avLst/>
              <a:gdLst/>
              <a:ahLst/>
              <a:cxnLst/>
              <a:rect l="l" t="t" r="r" b="b"/>
              <a:pathLst>
                <a:path w="100565" h="6096" extrusionOk="0">
                  <a:moveTo>
                    <a:pt x="1" y="0"/>
                  </a:moveTo>
                  <a:lnTo>
                    <a:pt x="1" y="6096"/>
                  </a:lnTo>
                  <a:lnTo>
                    <a:pt x="100565" y="6096"/>
                  </a:lnTo>
                  <a:lnTo>
                    <a:pt x="100565" y="0"/>
                  </a:ln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68375" y="4648299"/>
              <a:ext cx="9271069" cy="561765"/>
            </a:xfrm>
            <a:custGeom>
              <a:avLst/>
              <a:gdLst/>
              <a:ahLst/>
              <a:cxnLst/>
              <a:rect l="l" t="t" r="r" b="b"/>
              <a:pathLst>
                <a:path w="100603" h="8421" extrusionOk="0">
                  <a:moveTo>
                    <a:pt x="33503" y="0"/>
                  </a:moveTo>
                  <a:cubicBezTo>
                    <a:pt x="33503" y="0"/>
                    <a:pt x="473" y="3478"/>
                    <a:pt x="38" y="3922"/>
                  </a:cubicBezTo>
                  <a:lnTo>
                    <a:pt x="0" y="7986"/>
                  </a:lnTo>
                  <a:lnTo>
                    <a:pt x="100602" y="8421"/>
                  </a:lnTo>
                  <a:lnTo>
                    <a:pt x="100602" y="1607"/>
                  </a:lnTo>
                  <a:lnTo>
                    <a:pt x="65408" y="0"/>
                  </a:lnTo>
                  <a:close/>
                </a:path>
              </a:pathLst>
            </a:custGeom>
            <a:solidFill>
              <a:srgbClr val="FFF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455329" y="3502975"/>
              <a:ext cx="2764256" cy="1000803"/>
            </a:xfrm>
            <a:custGeom>
              <a:avLst/>
              <a:gdLst/>
              <a:ahLst/>
              <a:cxnLst/>
              <a:rect l="l" t="t" r="r" b="b"/>
              <a:pathLst>
                <a:path w="31339" h="10860" extrusionOk="0">
                  <a:moveTo>
                    <a:pt x="31339" y="0"/>
                  </a:moveTo>
                  <a:lnTo>
                    <a:pt x="23429" y="38"/>
                  </a:lnTo>
                  <a:lnTo>
                    <a:pt x="18958" y="1078"/>
                  </a:lnTo>
                  <a:lnTo>
                    <a:pt x="21387" y="1815"/>
                  </a:lnTo>
                  <a:lnTo>
                    <a:pt x="17607" y="3979"/>
                  </a:lnTo>
                  <a:lnTo>
                    <a:pt x="388" y="4858"/>
                  </a:lnTo>
                  <a:lnTo>
                    <a:pt x="0" y="5831"/>
                  </a:lnTo>
                  <a:lnTo>
                    <a:pt x="6484" y="8052"/>
                  </a:lnTo>
                  <a:lnTo>
                    <a:pt x="388" y="10727"/>
                  </a:lnTo>
                  <a:lnTo>
                    <a:pt x="29212" y="10859"/>
                  </a:lnTo>
                  <a:lnTo>
                    <a:pt x="25546" y="7599"/>
                  </a:lnTo>
                  <a:lnTo>
                    <a:pt x="31140" y="3280"/>
                  </a:lnTo>
                  <a:lnTo>
                    <a:pt x="27464" y="2023"/>
                  </a:lnTo>
                  <a:lnTo>
                    <a:pt x="31339" y="0"/>
                  </a:lnTo>
                  <a:close/>
                </a:path>
              </a:pathLst>
            </a:custGeom>
            <a:solidFill>
              <a:srgbClr val="E5C3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455329" y="3881832"/>
              <a:ext cx="2653383" cy="621954"/>
            </a:xfrm>
            <a:custGeom>
              <a:avLst/>
              <a:gdLst/>
              <a:ahLst/>
              <a:cxnLst/>
              <a:rect l="l" t="t" r="r" b="b"/>
              <a:pathLst>
                <a:path w="30082" h="6749" extrusionOk="0">
                  <a:moveTo>
                    <a:pt x="30082" y="0"/>
                  </a:moveTo>
                  <a:lnTo>
                    <a:pt x="76" y="1560"/>
                  </a:lnTo>
                  <a:lnTo>
                    <a:pt x="0" y="1720"/>
                  </a:lnTo>
                  <a:lnTo>
                    <a:pt x="6484" y="3941"/>
                  </a:lnTo>
                  <a:lnTo>
                    <a:pt x="388" y="6616"/>
                  </a:lnTo>
                  <a:lnTo>
                    <a:pt x="29212" y="6748"/>
                  </a:lnTo>
                  <a:lnTo>
                    <a:pt x="25546" y="3488"/>
                  </a:lnTo>
                  <a:lnTo>
                    <a:pt x="30082" y="0"/>
                  </a:lnTo>
                  <a:close/>
                </a:path>
              </a:pathLst>
            </a:custGeom>
            <a:solidFill>
              <a:srgbClr val="D8B4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595375" y="4215025"/>
              <a:ext cx="2658700" cy="1051125"/>
            </a:xfrm>
            <a:custGeom>
              <a:avLst/>
              <a:gdLst/>
              <a:ahLst/>
              <a:cxnLst/>
              <a:rect l="l" t="t" r="r" b="b"/>
              <a:pathLst>
                <a:path w="106348" h="42045" extrusionOk="0">
                  <a:moveTo>
                    <a:pt x="0" y="0"/>
                  </a:moveTo>
                  <a:lnTo>
                    <a:pt x="106348" y="7969"/>
                  </a:lnTo>
                  <a:lnTo>
                    <a:pt x="106348" y="40396"/>
                  </a:lnTo>
                  <a:lnTo>
                    <a:pt x="65128" y="42045"/>
                  </a:lnTo>
                  <a:close/>
                </a:path>
              </a:pathLst>
            </a:custGeom>
            <a:solidFill>
              <a:srgbClr val="D8B4B5"/>
            </a:solidFill>
            <a:ln>
              <a:noFill/>
            </a:ln>
          </p:spPr>
        </p:sp>
        <p:sp>
          <p:nvSpPr>
            <p:cNvPr id="17" name="Google Shape;17;p2"/>
            <p:cNvSpPr/>
            <p:nvPr/>
          </p:nvSpPr>
          <p:spPr>
            <a:xfrm>
              <a:off x="3201600" y="4235625"/>
              <a:ext cx="5111125" cy="1033950"/>
            </a:xfrm>
            <a:custGeom>
              <a:avLst/>
              <a:gdLst/>
              <a:ahLst/>
              <a:cxnLst/>
              <a:rect l="l" t="t" r="r" b="b"/>
              <a:pathLst>
                <a:path w="204445" h="41358" extrusionOk="0">
                  <a:moveTo>
                    <a:pt x="139481" y="0"/>
                  </a:moveTo>
                  <a:lnTo>
                    <a:pt x="73202" y="825"/>
                  </a:lnTo>
                  <a:lnTo>
                    <a:pt x="29678" y="15252"/>
                  </a:lnTo>
                  <a:lnTo>
                    <a:pt x="0" y="38747"/>
                  </a:lnTo>
                  <a:lnTo>
                    <a:pt x="204445" y="41358"/>
                  </a:lnTo>
                  <a:lnTo>
                    <a:pt x="161047" y="11542"/>
                  </a:lnTo>
                  <a:close/>
                </a:path>
              </a:pathLst>
            </a:custGeom>
            <a:solidFill>
              <a:srgbClr val="D8B4B5"/>
            </a:solidFill>
            <a:ln>
              <a:noFill/>
            </a:ln>
          </p:spPr>
        </p:sp>
      </p:grpSp>
      <p:sp>
        <p:nvSpPr>
          <p:cNvPr id="18" name="Google Shape;18;p2"/>
          <p:cNvSpPr/>
          <p:nvPr/>
        </p:nvSpPr>
        <p:spPr>
          <a:xfrm>
            <a:off x="8470411" y="3274266"/>
            <a:ext cx="5374653" cy="1901485"/>
          </a:xfrm>
          <a:custGeom>
            <a:avLst/>
            <a:gdLst/>
            <a:ahLst/>
            <a:cxnLst/>
            <a:rect l="l" t="t" r="r" b="b"/>
            <a:pathLst>
              <a:path w="52605" h="18611" extrusionOk="0">
                <a:moveTo>
                  <a:pt x="45206" y="1"/>
                </a:moveTo>
                <a:cubicBezTo>
                  <a:pt x="42238" y="1"/>
                  <a:pt x="38720" y="4530"/>
                  <a:pt x="38494" y="7714"/>
                </a:cubicBezTo>
                <a:cubicBezTo>
                  <a:pt x="38234" y="7579"/>
                  <a:pt x="37650" y="7390"/>
                  <a:pt x="37177" y="7390"/>
                </a:cubicBezTo>
                <a:cubicBezTo>
                  <a:pt x="36722" y="7390"/>
                  <a:pt x="36371" y="7564"/>
                  <a:pt x="36510" y="8129"/>
                </a:cubicBezTo>
                <a:cubicBezTo>
                  <a:pt x="36081" y="8072"/>
                  <a:pt x="35619" y="7991"/>
                  <a:pt x="35166" y="7991"/>
                </a:cubicBezTo>
                <a:cubicBezTo>
                  <a:pt x="34719" y="7991"/>
                  <a:pt x="34281" y="8070"/>
                  <a:pt x="33892" y="8328"/>
                </a:cubicBezTo>
                <a:cubicBezTo>
                  <a:pt x="35328" y="6372"/>
                  <a:pt x="31198" y="6201"/>
                  <a:pt x="30112" y="6060"/>
                </a:cubicBezTo>
                <a:cubicBezTo>
                  <a:pt x="31625" y="3387"/>
                  <a:pt x="29021" y="670"/>
                  <a:pt x="26598" y="670"/>
                </a:cubicBezTo>
                <a:cubicBezTo>
                  <a:pt x="25663" y="670"/>
                  <a:pt x="24754" y="1075"/>
                  <a:pt x="24120" y="2043"/>
                </a:cubicBezTo>
                <a:cubicBezTo>
                  <a:pt x="22768" y="4113"/>
                  <a:pt x="22617" y="4207"/>
                  <a:pt x="20472" y="4859"/>
                </a:cubicBezTo>
                <a:cubicBezTo>
                  <a:pt x="18629" y="5427"/>
                  <a:pt x="17854" y="6986"/>
                  <a:pt x="17145" y="8829"/>
                </a:cubicBezTo>
                <a:cubicBezTo>
                  <a:pt x="16641" y="8521"/>
                  <a:pt x="16104" y="8325"/>
                  <a:pt x="15613" y="8325"/>
                </a:cubicBezTo>
                <a:cubicBezTo>
                  <a:pt x="14881" y="8325"/>
                  <a:pt x="14251" y="8761"/>
                  <a:pt x="13979" y="9916"/>
                </a:cubicBezTo>
                <a:cubicBezTo>
                  <a:pt x="13951" y="9916"/>
                  <a:pt x="13923" y="9917"/>
                  <a:pt x="13894" y="9917"/>
                </a:cubicBezTo>
                <a:cubicBezTo>
                  <a:pt x="13382" y="9917"/>
                  <a:pt x="12870" y="9793"/>
                  <a:pt x="12348" y="9793"/>
                </a:cubicBezTo>
                <a:cubicBezTo>
                  <a:pt x="12215" y="9793"/>
                  <a:pt x="12082" y="9801"/>
                  <a:pt x="11947" y="9821"/>
                </a:cubicBezTo>
                <a:cubicBezTo>
                  <a:pt x="11928" y="9906"/>
                  <a:pt x="11919" y="9972"/>
                  <a:pt x="11900" y="10057"/>
                </a:cubicBezTo>
                <a:cubicBezTo>
                  <a:pt x="11409" y="9641"/>
                  <a:pt x="10889" y="9112"/>
                  <a:pt x="10331" y="8706"/>
                </a:cubicBezTo>
                <a:cubicBezTo>
                  <a:pt x="10331" y="8706"/>
                  <a:pt x="10275" y="8781"/>
                  <a:pt x="10227" y="8838"/>
                </a:cubicBezTo>
                <a:cubicBezTo>
                  <a:pt x="9934" y="7307"/>
                  <a:pt x="8091" y="6617"/>
                  <a:pt x="6910" y="6277"/>
                </a:cubicBezTo>
                <a:cubicBezTo>
                  <a:pt x="6472" y="6151"/>
                  <a:pt x="6138" y="6089"/>
                  <a:pt x="5882" y="6089"/>
                </a:cubicBezTo>
                <a:cubicBezTo>
                  <a:pt x="4988" y="6089"/>
                  <a:pt x="5046" y="6844"/>
                  <a:pt x="4973" y="8262"/>
                </a:cubicBezTo>
                <a:cubicBezTo>
                  <a:pt x="4340" y="8498"/>
                  <a:pt x="3508" y="8630"/>
                  <a:pt x="3054" y="9226"/>
                </a:cubicBezTo>
                <a:cubicBezTo>
                  <a:pt x="2251" y="10303"/>
                  <a:pt x="3130" y="11806"/>
                  <a:pt x="2676" y="12845"/>
                </a:cubicBezTo>
                <a:cubicBezTo>
                  <a:pt x="2204" y="13932"/>
                  <a:pt x="446" y="14216"/>
                  <a:pt x="1438" y="15973"/>
                </a:cubicBezTo>
                <a:cubicBezTo>
                  <a:pt x="1291" y="15947"/>
                  <a:pt x="1172" y="15935"/>
                  <a:pt x="1076" y="15935"/>
                </a:cubicBezTo>
                <a:cubicBezTo>
                  <a:pt x="1" y="15935"/>
                  <a:pt x="1952" y="17465"/>
                  <a:pt x="2525" y="17665"/>
                </a:cubicBezTo>
                <a:cubicBezTo>
                  <a:pt x="3990" y="18156"/>
                  <a:pt x="5162" y="17665"/>
                  <a:pt x="6457" y="18610"/>
                </a:cubicBezTo>
                <a:lnTo>
                  <a:pt x="43531" y="16824"/>
                </a:lnTo>
                <a:lnTo>
                  <a:pt x="43531" y="16824"/>
                </a:lnTo>
                <a:cubicBezTo>
                  <a:pt x="43390" y="17574"/>
                  <a:pt x="43828" y="17819"/>
                  <a:pt x="44398" y="17819"/>
                </a:cubicBezTo>
                <a:cubicBezTo>
                  <a:pt x="45041" y="17819"/>
                  <a:pt x="45852" y="17505"/>
                  <a:pt x="46178" y="17249"/>
                </a:cubicBezTo>
                <a:cubicBezTo>
                  <a:pt x="47132" y="16503"/>
                  <a:pt x="47935" y="14405"/>
                  <a:pt x="47435" y="13148"/>
                </a:cubicBezTo>
                <a:cubicBezTo>
                  <a:pt x="47803" y="12628"/>
                  <a:pt x="48039" y="12014"/>
                  <a:pt x="47699" y="11447"/>
                </a:cubicBezTo>
                <a:lnTo>
                  <a:pt x="47699" y="11447"/>
                </a:lnTo>
                <a:cubicBezTo>
                  <a:pt x="47710" y="11447"/>
                  <a:pt x="47721" y="11447"/>
                  <a:pt x="47732" y="11447"/>
                </a:cubicBezTo>
                <a:cubicBezTo>
                  <a:pt x="48711" y="11447"/>
                  <a:pt x="51599" y="9822"/>
                  <a:pt x="49627" y="9074"/>
                </a:cubicBezTo>
                <a:lnTo>
                  <a:pt x="49627" y="9074"/>
                </a:lnTo>
                <a:cubicBezTo>
                  <a:pt x="49681" y="9088"/>
                  <a:pt x="49736" y="9095"/>
                  <a:pt x="49792" y="9095"/>
                </a:cubicBezTo>
                <a:cubicBezTo>
                  <a:pt x="50679" y="9095"/>
                  <a:pt x="51859" y="7486"/>
                  <a:pt x="52037" y="6438"/>
                </a:cubicBezTo>
                <a:cubicBezTo>
                  <a:pt x="52604" y="3083"/>
                  <a:pt x="48191" y="758"/>
                  <a:pt x="45960" y="106"/>
                </a:cubicBezTo>
                <a:cubicBezTo>
                  <a:pt x="45714" y="34"/>
                  <a:pt x="45462" y="1"/>
                  <a:pt x="45206" y="1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 txBox="1">
            <a:spLocks noGrp="1"/>
          </p:cNvSpPr>
          <p:nvPr>
            <p:ph type="ctrTitle"/>
          </p:nvPr>
        </p:nvSpPr>
        <p:spPr>
          <a:xfrm>
            <a:off x="2122267" y="1562333"/>
            <a:ext cx="7947600" cy="14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4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ubTitle" idx="1"/>
          </p:nvPr>
        </p:nvSpPr>
        <p:spPr>
          <a:xfrm>
            <a:off x="3039533" y="3243933"/>
            <a:ext cx="5988800" cy="62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7303213" y="-349011"/>
            <a:ext cx="3453959" cy="1302872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-1001355" y="-282399"/>
            <a:ext cx="3309081" cy="1236257"/>
          </a:xfrm>
          <a:custGeom>
            <a:avLst/>
            <a:gdLst/>
            <a:ahLst/>
            <a:cxnLst/>
            <a:rect l="l" t="t" r="r" b="b"/>
            <a:pathLst>
              <a:path w="32388" h="12100" extrusionOk="0">
                <a:moveTo>
                  <a:pt x="15035" y="1"/>
                </a:moveTo>
                <a:cubicBezTo>
                  <a:pt x="14202" y="1"/>
                  <a:pt x="13526" y="500"/>
                  <a:pt x="13278" y="1859"/>
                </a:cubicBezTo>
                <a:cubicBezTo>
                  <a:pt x="13132" y="1831"/>
                  <a:pt x="12999" y="1817"/>
                  <a:pt x="12877" y="1817"/>
                </a:cubicBezTo>
                <a:cubicBezTo>
                  <a:pt x="11122" y="1817"/>
                  <a:pt x="11786" y="4562"/>
                  <a:pt x="10145" y="4562"/>
                </a:cubicBezTo>
                <a:cubicBezTo>
                  <a:pt x="9992" y="4562"/>
                  <a:pt x="9818" y="4538"/>
                  <a:pt x="9621" y="4486"/>
                </a:cubicBezTo>
                <a:lnTo>
                  <a:pt x="9621" y="4486"/>
                </a:lnTo>
                <a:cubicBezTo>
                  <a:pt x="9659" y="4873"/>
                  <a:pt x="9489" y="5308"/>
                  <a:pt x="9611" y="5686"/>
                </a:cubicBezTo>
                <a:cubicBezTo>
                  <a:pt x="9152" y="5644"/>
                  <a:pt x="8677" y="5623"/>
                  <a:pt x="8193" y="5623"/>
                </a:cubicBezTo>
                <a:cubicBezTo>
                  <a:pt x="6298" y="5623"/>
                  <a:pt x="4272" y="5948"/>
                  <a:pt x="2571" y="6603"/>
                </a:cubicBezTo>
                <a:cubicBezTo>
                  <a:pt x="0" y="7567"/>
                  <a:pt x="227" y="10364"/>
                  <a:pt x="3072" y="11064"/>
                </a:cubicBezTo>
                <a:cubicBezTo>
                  <a:pt x="3243" y="11106"/>
                  <a:pt x="3407" y="11124"/>
                  <a:pt x="3567" y="11124"/>
                </a:cubicBezTo>
                <a:cubicBezTo>
                  <a:pt x="4842" y="11124"/>
                  <a:pt x="5781" y="9931"/>
                  <a:pt x="6896" y="9931"/>
                </a:cubicBezTo>
                <a:cubicBezTo>
                  <a:pt x="6990" y="9931"/>
                  <a:pt x="7086" y="9939"/>
                  <a:pt x="7183" y="9958"/>
                </a:cubicBezTo>
                <a:cubicBezTo>
                  <a:pt x="7816" y="10071"/>
                  <a:pt x="8241" y="10553"/>
                  <a:pt x="8922" y="10648"/>
                </a:cubicBezTo>
                <a:cubicBezTo>
                  <a:pt x="9008" y="10659"/>
                  <a:pt x="9095" y="10664"/>
                  <a:pt x="9184" y="10664"/>
                </a:cubicBezTo>
                <a:cubicBezTo>
                  <a:pt x="9764" y="10664"/>
                  <a:pt x="10383" y="10436"/>
                  <a:pt x="10916" y="10166"/>
                </a:cubicBezTo>
                <a:cubicBezTo>
                  <a:pt x="11406" y="10298"/>
                  <a:pt x="11925" y="10366"/>
                  <a:pt x="12490" y="10366"/>
                </a:cubicBezTo>
                <a:cubicBezTo>
                  <a:pt x="12894" y="10366"/>
                  <a:pt x="13322" y="10331"/>
                  <a:pt x="13779" y="10260"/>
                </a:cubicBezTo>
                <a:cubicBezTo>
                  <a:pt x="15234" y="10046"/>
                  <a:pt x="16244" y="9157"/>
                  <a:pt x="17459" y="9157"/>
                </a:cubicBezTo>
                <a:cubicBezTo>
                  <a:pt x="17800" y="9157"/>
                  <a:pt x="18156" y="9227"/>
                  <a:pt x="18542" y="9400"/>
                </a:cubicBezTo>
                <a:cubicBezTo>
                  <a:pt x="20206" y="10156"/>
                  <a:pt x="20933" y="11801"/>
                  <a:pt x="22899" y="12056"/>
                </a:cubicBezTo>
                <a:cubicBezTo>
                  <a:pt x="23119" y="12085"/>
                  <a:pt x="23339" y="12099"/>
                  <a:pt x="23555" y="12099"/>
                </a:cubicBezTo>
                <a:cubicBezTo>
                  <a:pt x="25113" y="12099"/>
                  <a:pt x="26521" y="11349"/>
                  <a:pt x="27010" y="9797"/>
                </a:cubicBezTo>
                <a:cubicBezTo>
                  <a:pt x="27555" y="10139"/>
                  <a:pt x="28179" y="10303"/>
                  <a:pt x="28777" y="10303"/>
                </a:cubicBezTo>
                <a:cubicBezTo>
                  <a:pt x="30162" y="10303"/>
                  <a:pt x="31413" y="9425"/>
                  <a:pt x="31235" y="7841"/>
                </a:cubicBezTo>
                <a:cubicBezTo>
                  <a:pt x="32388" y="7217"/>
                  <a:pt x="31679" y="6130"/>
                  <a:pt x="30715" y="5809"/>
                </a:cubicBezTo>
                <a:cubicBezTo>
                  <a:pt x="31025" y="3881"/>
                  <a:pt x="29094" y="2706"/>
                  <a:pt x="27317" y="2706"/>
                </a:cubicBezTo>
                <a:cubicBezTo>
                  <a:pt x="26166" y="2706"/>
                  <a:pt x="25079" y="3198"/>
                  <a:pt x="24704" y="4297"/>
                </a:cubicBezTo>
                <a:cubicBezTo>
                  <a:pt x="23794" y="3300"/>
                  <a:pt x="22851" y="2859"/>
                  <a:pt x="21490" y="2859"/>
                </a:cubicBezTo>
                <a:cubicBezTo>
                  <a:pt x="21368" y="2859"/>
                  <a:pt x="21242" y="2863"/>
                  <a:pt x="21113" y="2870"/>
                </a:cubicBezTo>
                <a:cubicBezTo>
                  <a:pt x="20508" y="2898"/>
                  <a:pt x="20197" y="2953"/>
                  <a:pt x="19987" y="2953"/>
                </a:cubicBezTo>
                <a:cubicBezTo>
                  <a:pt x="19635" y="2953"/>
                  <a:pt x="19565" y="2800"/>
                  <a:pt x="18873" y="2114"/>
                </a:cubicBezTo>
                <a:cubicBezTo>
                  <a:pt x="17846" y="1098"/>
                  <a:pt x="16269" y="1"/>
                  <a:pt x="15035" y="1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" name="Google Shape;23;p2"/>
          <p:cNvGrpSpPr/>
          <p:nvPr/>
        </p:nvGrpSpPr>
        <p:grpSpPr>
          <a:xfrm>
            <a:off x="10668402" y="3984077"/>
            <a:ext cx="978661" cy="735871"/>
            <a:chOff x="3005133" y="3226715"/>
            <a:chExt cx="454965" cy="342096"/>
          </a:xfrm>
        </p:grpSpPr>
        <p:sp>
          <p:nvSpPr>
            <p:cNvPr id="24" name="Google Shape;24;p2"/>
            <p:cNvSpPr/>
            <p:nvPr/>
          </p:nvSpPr>
          <p:spPr>
            <a:xfrm>
              <a:off x="3191462" y="3340657"/>
              <a:ext cx="268636" cy="228153"/>
            </a:xfrm>
            <a:custGeom>
              <a:avLst/>
              <a:gdLst/>
              <a:ahLst/>
              <a:cxnLst/>
              <a:rect l="l" t="t" r="r" b="b"/>
              <a:pathLst>
                <a:path w="2004" h="1702" extrusionOk="0">
                  <a:moveTo>
                    <a:pt x="2004" y="1"/>
                  </a:moveTo>
                  <a:cubicBezTo>
                    <a:pt x="1767" y="256"/>
                    <a:pt x="1399" y="1059"/>
                    <a:pt x="1399" y="1059"/>
                  </a:cubicBezTo>
                  <a:cubicBezTo>
                    <a:pt x="1474" y="804"/>
                    <a:pt x="1323" y="360"/>
                    <a:pt x="1323" y="360"/>
                  </a:cubicBezTo>
                  <a:cubicBezTo>
                    <a:pt x="1323" y="690"/>
                    <a:pt x="1059" y="1201"/>
                    <a:pt x="1059" y="1201"/>
                  </a:cubicBezTo>
                  <a:cubicBezTo>
                    <a:pt x="1163" y="709"/>
                    <a:pt x="1011" y="67"/>
                    <a:pt x="1011" y="67"/>
                  </a:cubicBezTo>
                  <a:cubicBezTo>
                    <a:pt x="1011" y="511"/>
                    <a:pt x="699" y="1087"/>
                    <a:pt x="699" y="1087"/>
                  </a:cubicBezTo>
                  <a:cubicBezTo>
                    <a:pt x="747" y="691"/>
                    <a:pt x="548" y="379"/>
                    <a:pt x="548" y="379"/>
                  </a:cubicBezTo>
                  <a:lnTo>
                    <a:pt x="548" y="379"/>
                  </a:lnTo>
                  <a:cubicBezTo>
                    <a:pt x="633" y="757"/>
                    <a:pt x="350" y="1456"/>
                    <a:pt x="350" y="1456"/>
                  </a:cubicBezTo>
                  <a:cubicBezTo>
                    <a:pt x="406" y="1314"/>
                    <a:pt x="378" y="946"/>
                    <a:pt x="378" y="946"/>
                  </a:cubicBezTo>
                  <a:lnTo>
                    <a:pt x="378" y="946"/>
                  </a:lnTo>
                  <a:cubicBezTo>
                    <a:pt x="284" y="1352"/>
                    <a:pt x="0" y="1692"/>
                    <a:pt x="0" y="1692"/>
                  </a:cubicBezTo>
                  <a:lnTo>
                    <a:pt x="1673" y="1702"/>
                  </a:lnTo>
                  <a:cubicBezTo>
                    <a:pt x="1588" y="1069"/>
                    <a:pt x="2004" y="1"/>
                    <a:pt x="2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05133" y="3226715"/>
              <a:ext cx="296653" cy="342096"/>
            </a:xfrm>
            <a:custGeom>
              <a:avLst/>
              <a:gdLst/>
              <a:ahLst/>
              <a:cxnLst/>
              <a:rect l="l" t="t" r="r" b="b"/>
              <a:pathLst>
                <a:path w="2213" h="2552" extrusionOk="0">
                  <a:moveTo>
                    <a:pt x="2212" y="0"/>
                  </a:moveTo>
                  <a:cubicBezTo>
                    <a:pt x="1957" y="369"/>
                    <a:pt x="1551" y="1588"/>
                    <a:pt x="1551" y="1588"/>
                  </a:cubicBezTo>
                  <a:cubicBezTo>
                    <a:pt x="1626" y="1219"/>
                    <a:pt x="1466" y="539"/>
                    <a:pt x="1466" y="539"/>
                  </a:cubicBezTo>
                  <a:cubicBezTo>
                    <a:pt x="1466" y="1040"/>
                    <a:pt x="1154" y="1796"/>
                    <a:pt x="1154" y="1796"/>
                  </a:cubicBezTo>
                  <a:cubicBezTo>
                    <a:pt x="1267" y="1068"/>
                    <a:pt x="1116" y="95"/>
                    <a:pt x="1116" y="95"/>
                  </a:cubicBezTo>
                  <a:cubicBezTo>
                    <a:pt x="1116" y="775"/>
                    <a:pt x="776" y="1635"/>
                    <a:pt x="776" y="1635"/>
                  </a:cubicBezTo>
                  <a:cubicBezTo>
                    <a:pt x="823" y="1040"/>
                    <a:pt x="606" y="586"/>
                    <a:pt x="606" y="586"/>
                  </a:cubicBezTo>
                  <a:lnTo>
                    <a:pt x="606" y="586"/>
                  </a:lnTo>
                  <a:cubicBezTo>
                    <a:pt x="700" y="1162"/>
                    <a:pt x="379" y="2193"/>
                    <a:pt x="379" y="2193"/>
                  </a:cubicBezTo>
                  <a:cubicBezTo>
                    <a:pt x="436" y="1975"/>
                    <a:pt x="417" y="1437"/>
                    <a:pt x="417" y="1437"/>
                  </a:cubicBezTo>
                  <a:lnTo>
                    <a:pt x="417" y="1437"/>
                  </a:lnTo>
                  <a:cubicBezTo>
                    <a:pt x="313" y="2022"/>
                    <a:pt x="1" y="2542"/>
                    <a:pt x="1" y="2542"/>
                  </a:cubicBezTo>
                  <a:lnTo>
                    <a:pt x="1844" y="2552"/>
                  </a:lnTo>
                  <a:cubicBezTo>
                    <a:pt x="1759" y="1607"/>
                    <a:pt x="2212" y="0"/>
                    <a:pt x="22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Google Shape;26;p2"/>
          <p:cNvSpPr/>
          <p:nvPr/>
        </p:nvSpPr>
        <p:spPr>
          <a:xfrm>
            <a:off x="-3355600" y="2063148"/>
            <a:ext cx="6395127" cy="2003349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9628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3"/>
          <p:cNvSpPr txBox="1">
            <a:spLocks noGrp="1"/>
          </p:cNvSpPr>
          <p:nvPr>
            <p:ph type="title"/>
          </p:nvPr>
        </p:nvSpPr>
        <p:spPr>
          <a:xfrm>
            <a:off x="1884500" y="2284815"/>
            <a:ext cx="40712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1"/>
          </p:nvPr>
        </p:nvSpPr>
        <p:spPr>
          <a:xfrm>
            <a:off x="2012333" y="2902676"/>
            <a:ext cx="3832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2"/>
          </p:nvPr>
        </p:nvSpPr>
        <p:spPr>
          <a:xfrm>
            <a:off x="6236300" y="2284815"/>
            <a:ext cx="40712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3"/>
          </p:nvPr>
        </p:nvSpPr>
        <p:spPr>
          <a:xfrm>
            <a:off x="6355767" y="2902676"/>
            <a:ext cx="3832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title" idx="4"/>
          </p:nvPr>
        </p:nvSpPr>
        <p:spPr>
          <a:xfrm>
            <a:off x="1884700" y="4609303"/>
            <a:ext cx="40712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5"/>
          </p:nvPr>
        </p:nvSpPr>
        <p:spPr>
          <a:xfrm>
            <a:off x="2012333" y="5213999"/>
            <a:ext cx="3832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6"/>
          </p:nvPr>
        </p:nvSpPr>
        <p:spPr>
          <a:xfrm>
            <a:off x="6236367" y="4621969"/>
            <a:ext cx="40712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7"/>
          </p:nvPr>
        </p:nvSpPr>
        <p:spPr>
          <a:xfrm>
            <a:off x="6364267" y="5213999"/>
            <a:ext cx="3832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8"/>
          </p:nvPr>
        </p:nvSpPr>
        <p:spPr>
          <a:xfrm>
            <a:off x="960000" y="4917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title" idx="9" hasCustomPrompt="1"/>
          </p:nvPr>
        </p:nvSpPr>
        <p:spPr>
          <a:xfrm>
            <a:off x="3391833" y="1440596"/>
            <a:ext cx="1056400" cy="5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13" hasCustomPrompt="1"/>
          </p:nvPr>
        </p:nvSpPr>
        <p:spPr>
          <a:xfrm>
            <a:off x="3391833" y="3736807"/>
            <a:ext cx="1056400" cy="5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title" idx="14" hasCustomPrompt="1"/>
          </p:nvPr>
        </p:nvSpPr>
        <p:spPr>
          <a:xfrm>
            <a:off x="7743835" y="1440596"/>
            <a:ext cx="1056400" cy="5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15" hasCustomPrompt="1"/>
          </p:nvPr>
        </p:nvSpPr>
        <p:spPr>
          <a:xfrm>
            <a:off x="7743835" y="3722608"/>
            <a:ext cx="1056400" cy="5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34" name="Google Shape;134;p13"/>
          <p:cNvSpPr/>
          <p:nvPr/>
        </p:nvSpPr>
        <p:spPr>
          <a:xfrm>
            <a:off x="-414657" y="5974239"/>
            <a:ext cx="12794367" cy="1241733"/>
          </a:xfrm>
          <a:custGeom>
            <a:avLst/>
            <a:gdLst/>
            <a:ahLst/>
            <a:cxnLst/>
            <a:rect l="l" t="t" r="r" b="b"/>
            <a:pathLst>
              <a:path w="383831" h="37252" extrusionOk="0">
                <a:moveTo>
                  <a:pt x="3008" y="16952"/>
                </a:moveTo>
                <a:cubicBezTo>
                  <a:pt x="-1570" y="13055"/>
                  <a:pt x="-4067" y="10490"/>
                  <a:pt x="19684" y="8975"/>
                </a:cubicBezTo>
                <a:cubicBezTo>
                  <a:pt x="43435" y="7460"/>
                  <a:pt x="109572" y="8790"/>
                  <a:pt x="145514" y="7862"/>
                </a:cubicBezTo>
                <a:cubicBezTo>
                  <a:pt x="181457" y="6934"/>
                  <a:pt x="200448" y="4584"/>
                  <a:pt x="235339" y="3408"/>
                </a:cubicBezTo>
                <a:cubicBezTo>
                  <a:pt x="270230" y="2233"/>
                  <a:pt x="330275" y="-1670"/>
                  <a:pt x="354859" y="809"/>
                </a:cubicBezTo>
                <a:cubicBezTo>
                  <a:pt x="379443" y="3288"/>
                  <a:pt x="386742" y="12345"/>
                  <a:pt x="382844" y="18284"/>
                </a:cubicBezTo>
                <a:cubicBezTo>
                  <a:pt x="378947" y="24223"/>
                  <a:pt x="387423" y="34097"/>
                  <a:pt x="331474" y="36443"/>
                </a:cubicBezTo>
                <a:cubicBezTo>
                  <a:pt x="275525" y="38789"/>
                  <a:pt x="101895" y="35609"/>
                  <a:pt x="47151" y="32360"/>
                </a:cubicBezTo>
                <a:cubicBezTo>
                  <a:pt x="-7593" y="29112"/>
                  <a:pt x="7586" y="20850"/>
                  <a:pt x="3008" y="169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5" name="Google Shape;135;p13"/>
          <p:cNvSpPr/>
          <p:nvPr/>
        </p:nvSpPr>
        <p:spPr>
          <a:xfrm>
            <a:off x="-516710" y="6554085"/>
            <a:ext cx="12998433" cy="703300"/>
          </a:xfrm>
          <a:custGeom>
            <a:avLst/>
            <a:gdLst/>
            <a:ahLst/>
            <a:cxnLst/>
            <a:rect l="l" t="t" r="r" b="b"/>
            <a:pathLst>
              <a:path w="389953" h="21099" extrusionOk="0">
                <a:moveTo>
                  <a:pt x="10719" y="9691"/>
                </a:moveTo>
                <a:cubicBezTo>
                  <a:pt x="22473" y="7773"/>
                  <a:pt x="60086" y="9073"/>
                  <a:pt x="109824" y="7464"/>
                </a:cubicBezTo>
                <a:cubicBezTo>
                  <a:pt x="159562" y="5856"/>
                  <a:pt x="262750" y="411"/>
                  <a:pt x="309147" y="40"/>
                </a:cubicBezTo>
                <a:cubicBezTo>
                  <a:pt x="355545" y="-331"/>
                  <a:pt x="383883" y="1919"/>
                  <a:pt x="388209" y="5237"/>
                </a:cubicBezTo>
                <a:cubicBezTo>
                  <a:pt x="392535" y="8556"/>
                  <a:pt x="393256" y="17662"/>
                  <a:pt x="335104" y="19951"/>
                </a:cubicBezTo>
                <a:cubicBezTo>
                  <a:pt x="276953" y="22240"/>
                  <a:pt x="93364" y="20681"/>
                  <a:pt x="39300" y="18971"/>
                </a:cubicBezTo>
                <a:cubicBezTo>
                  <a:pt x="-14764" y="17261"/>
                  <a:pt x="-1035" y="11609"/>
                  <a:pt x="10719" y="969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136" name="Google Shape;136;p13"/>
          <p:cNvGrpSpPr/>
          <p:nvPr/>
        </p:nvGrpSpPr>
        <p:grpSpPr>
          <a:xfrm>
            <a:off x="-125973" y="5232698"/>
            <a:ext cx="3547005" cy="1637301"/>
            <a:chOff x="3311075" y="2692625"/>
            <a:chExt cx="1472601" cy="679717"/>
          </a:xfrm>
        </p:grpSpPr>
        <p:sp>
          <p:nvSpPr>
            <p:cNvPr id="137" name="Google Shape;137;p13"/>
            <p:cNvSpPr/>
            <p:nvPr/>
          </p:nvSpPr>
          <p:spPr>
            <a:xfrm>
              <a:off x="4265859" y="2961135"/>
              <a:ext cx="176102" cy="179821"/>
            </a:xfrm>
            <a:custGeom>
              <a:avLst/>
              <a:gdLst/>
              <a:ahLst/>
              <a:cxnLst/>
              <a:rect l="l" t="t" r="r" b="b"/>
              <a:pathLst>
                <a:path w="1797" h="1835" extrusionOk="0">
                  <a:moveTo>
                    <a:pt x="1" y="1"/>
                  </a:moveTo>
                  <a:cubicBezTo>
                    <a:pt x="1" y="1"/>
                    <a:pt x="360" y="1135"/>
                    <a:pt x="256" y="1787"/>
                  </a:cubicBezTo>
                  <a:lnTo>
                    <a:pt x="1796" y="1834"/>
                  </a:lnTo>
                  <a:cubicBezTo>
                    <a:pt x="1796" y="1834"/>
                    <a:pt x="1551" y="1456"/>
                    <a:pt x="1485" y="1040"/>
                  </a:cubicBezTo>
                  <a:lnTo>
                    <a:pt x="1485" y="1040"/>
                  </a:lnTo>
                  <a:cubicBezTo>
                    <a:pt x="1485" y="1040"/>
                    <a:pt x="1447" y="1418"/>
                    <a:pt x="1494" y="1569"/>
                  </a:cubicBezTo>
                  <a:cubicBezTo>
                    <a:pt x="1494" y="1569"/>
                    <a:pt x="1248" y="842"/>
                    <a:pt x="1343" y="435"/>
                  </a:cubicBezTo>
                  <a:lnTo>
                    <a:pt x="1343" y="435"/>
                  </a:lnTo>
                  <a:cubicBezTo>
                    <a:pt x="1343" y="435"/>
                    <a:pt x="1154" y="757"/>
                    <a:pt x="1173" y="1172"/>
                  </a:cubicBezTo>
                  <a:cubicBezTo>
                    <a:pt x="1173" y="1172"/>
                    <a:pt x="918" y="558"/>
                    <a:pt x="927" y="86"/>
                  </a:cubicBezTo>
                  <a:lnTo>
                    <a:pt x="927" y="86"/>
                  </a:lnTo>
                  <a:cubicBezTo>
                    <a:pt x="927" y="86"/>
                    <a:pt x="776" y="766"/>
                    <a:pt x="842" y="1276"/>
                  </a:cubicBezTo>
                  <a:cubicBezTo>
                    <a:pt x="842" y="1276"/>
                    <a:pt x="606" y="747"/>
                    <a:pt x="615" y="388"/>
                  </a:cubicBezTo>
                  <a:lnTo>
                    <a:pt x="615" y="388"/>
                  </a:lnTo>
                  <a:cubicBezTo>
                    <a:pt x="615" y="388"/>
                    <a:pt x="464" y="861"/>
                    <a:pt x="521" y="1125"/>
                  </a:cubicBezTo>
                  <a:cubicBezTo>
                    <a:pt x="521" y="1125"/>
                    <a:pt x="209" y="25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13"/>
            <p:cNvSpPr/>
            <p:nvPr/>
          </p:nvSpPr>
          <p:spPr>
            <a:xfrm>
              <a:off x="4555832" y="3272174"/>
              <a:ext cx="97312" cy="91037"/>
            </a:xfrm>
            <a:custGeom>
              <a:avLst/>
              <a:gdLst/>
              <a:ahLst/>
              <a:cxnLst/>
              <a:rect l="l" t="t" r="r" b="b"/>
              <a:pathLst>
                <a:path w="993" h="929" extrusionOk="0">
                  <a:moveTo>
                    <a:pt x="510" y="0"/>
                  </a:moveTo>
                  <a:cubicBezTo>
                    <a:pt x="0" y="0"/>
                    <a:pt x="9" y="928"/>
                    <a:pt x="9" y="928"/>
                  </a:cubicBezTo>
                  <a:lnTo>
                    <a:pt x="992" y="928"/>
                  </a:lnTo>
                  <a:cubicBezTo>
                    <a:pt x="992" y="928"/>
                    <a:pt x="822" y="30"/>
                    <a:pt x="548" y="2"/>
                  </a:cubicBezTo>
                  <a:cubicBezTo>
                    <a:pt x="535" y="1"/>
                    <a:pt x="522" y="0"/>
                    <a:pt x="510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13"/>
            <p:cNvSpPr/>
            <p:nvPr/>
          </p:nvSpPr>
          <p:spPr>
            <a:xfrm>
              <a:off x="4346511" y="3098917"/>
              <a:ext cx="300460" cy="161202"/>
            </a:xfrm>
            <a:custGeom>
              <a:avLst/>
              <a:gdLst/>
              <a:ahLst/>
              <a:cxnLst/>
              <a:rect l="l" t="t" r="r" b="b"/>
              <a:pathLst>
                <a:path w="3066" h="1645" extrusionOk="0">
                  <a:moveTo>
                    <a:pt x="865" y="1"/>
                  </a:moveTo>
                  <a:cubicBezTo>
                    <a:pt x="733" y="1"/>
                    <a:pt x="601" y="25"/>
                    <a:pt x="473" y="78"/>
                  </a:cubicBezTo>
                  <a:cubicBezTo>
                    <a:pt x="0" y="258"/>
                    <a:pt x="397" y="778"/>
                    <a:pt x="766" y="1005"/>
                  </a:cubicBezTo>
                  <a:cubicBezTo>
                    <a:pt x="1510" y="1469"/>
                    <a:pt x="1982" y="1645"/>
                    <a:pt x="2248" y="1645"/>
                  </a:cubicBezTo>
                  <a:cubicBezTo>
                    <a:pt x="3066" y="1645"/>
                    <a:pt x="1960" y="1"/>
                    <a:pt x="865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13"/>
            <p:cNvSpPr/>
            <p:nvPr/>
          </p:nvSpPr>
          <p:spPr>
            <a:xfrm>
              <a:off x="3311075" y="2692625"/>
              <a:ext cx="1322672" cy="668718"/>
            </a:xfrm>
            <a:custGeom>
              <a:avLst/>
              <a:gdLst/>
              <a:ahLst/>
              <a:cxnLst/>
              <a:rect l="l" t="t" r="r" b="b"/>
              <a:pathLst>
                <a:path w="13497" h="6824" extrusionOk="0">
                  <a:moveTo>
                    <a:pt x="3295" y="0"/>
                  </a:moveTo>
                  <a:cubicBezTo>
                    <a:pt x="3140" y="0"/>
                    <a:pt x="2995" y="29"/>
                    <a:pt x="2864" y="94"/>
                  </a:cubicBezTo>
                  <a:cubicBezTo>
                    <a:pt x="2056" y="486"/>
                    <a:pt x="1439" y="1295"/>
                    <a:pt x="432" y="1295"/>
                  </a:cubicBezTo>
                  <a:cubicBezTo>
                    <a:pt x="296" y="1295"/>
                    <a:pt x="152" y="1280"/>
                    <a:pt x="0" y="1247"/>
                  </a:cubicBezTo>
                  <a:lnTo>
                    <a:pt x="0" y="1247"/>
                  </a:lnTo>
                  <a:lnTo>
                    <a:pt x="95" y="6823"/>
                  </a:lnTo>
                  <a:lnTo>
                    <a:pt x="13259" y="6823"/>
                  </a:lnTo>
                  <a:cubicBezTo>
                    <a:pt x="13246" y="6805"/>
                    <a:pt x="13497" y="5013"/>
                    <a:pt x="11795" y="4527"/>
                  </a:cubicBezTo>
                  <a:cubicBezTo>
                    <a:pt x="10065" y="4026"/>
                    <a:pt x="8931" y="2722"/>
                    <a:pt x="8893" y="2410"/>
                  </a:cubicBezTo>
                  <a:cubicBezTo>
                    <a:pt x="8846" y="2089"/>
                    <a:pt x="7211" y="1077"/>
                    <a:pt x="6266" y="1030"/>
                  </a:cubicBezTo>
                  <a:cubicBezTo>
                    <a:pt x="5458" y="982"/>
                    <a:pt x="4208" y="0"/>
                    <a:pt x="3295" y="0"/>
                  </a:cubicBezTo>
                  <a:close/>
                  <a:moveTo>
                    <a:pt x="13259" y="6823"/>
                  </a:moveTo>
                  <a:lnTo>
                    <a:pt x="13259" y="6823"/>
                  </a:lnTo>
                  <a:cubicBezTo>
                    <a:pt x="13259" y="6823"/>
                    <a:pt x="13259" y="6823"/>
                    <a:pt x="13259" y="6823"/>
                  </a:cubicBezTo>
                  <a:cubicBezTo>
                    <a:pt x="13259" y="6823"/>
                    <a:pt x="13259" y="6823"/>
                    <a:pt x="13259" y="6823"/>
                  </a:cubicBezTo>
                  <a:close/>
                </a:path>
              </a:pathLst>
            </a:custGeom>
            <a:solidFill>
              <a:srgbClr val="937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13"/>
            <p:cNvSpPr/>
            <p:nvPr/>
          </p:nvSpPr>
          <p:spPr>
            <a:xfrm>
              <a:off x="3938941" y="2886265"/>
              <a:ext cx="231666" cy="204320"/>
            </a:xfrm>
            <a:custGeom>
              <a:avLst/>
              <a:gdLst/>
              <a:ahLst/>
              <a:cxnLst/>
              <a:rect l="l" t="t" r="r" b="b"/>
              <a:pathLst>
                <a:path w="2364" h="2085" extrusionOk="0">
                  <a:moveTo>
                    <a:pt x="996" y="0"/>
                  </a:moveTo>
                  <a:cubicBezTo>
                    <a:pt x="520" y="0"/>
                    <a:pt x="71" y="330"/>
                    <a:pt x="29" y="623"/>
                  </a:cubicBezTo>
                  <a:cubicBezTo>
                    <a:pt x="1" y="897"/>
                    <a:pt x="284" y="1341"/>
                    <a:pt x="530" y="1634"/>
                  </a:cubicBezTo>
                  <a:cubicBezTo>
                    <a:pt x="753" y="1900"/>
                    <a:pt x="1073" y="2085"/>
                    <a:pt x="1389" y="2085"/>
                  </a:cubicBezTo>
                  <a:cubicBezTo>
                    <a:pt x="1567" y="2085"/>
                    <a:pt x="1743" y="2026"/>
                    <a:pt x="1900" y="1889"/>
                  </a:cubicBezTo>
                  <a:cubicBezTo>
                    <a:pt x="2363" y="1521"/>
                    <a:pt x="2108" y="207"/>
                    <a:pt x="1182" y="18"/>
                  </a:cubicBezTo>
                  <a:cubicBezTo>
                    <a:pt x="1120" y="6"/>
                    <a:pt x="1058" y="0"/>
                    <a:pt x="996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13"/>
            <p:cNvSpPr/>
            <p:nvPr/>
          </p:nvSpPr>
          <p:spPr>
            <a:xfrm>
              <a:off x="3311957" y="2794443"/>
              <a:ext cx="1300427" cy="569645"/>
            </a:xfrm>
            <a:custGeom>
              <a:avLst/>
              <a:gdLst/>
              <a:ahLst/>
              <a:cxnLst/>
              <a:rect l="l" t="t" r="r" b="b"/>
              <a:pathLst>
                <a:path w="13270" h="5813" extrusionOk="0">
                  <a:moveTo>
                    <a:pt x="1437" y="0"/>
                  </a:moveTo>
                  <a:lnTo>
                    <a:pt x="1437" y="0"/>
                  </a:lnTo>
                  <a:cubicBezTo>
                    <a:pt x="1126" y="163"/>
                    <a:pt x="793" y="278"/>
                    <a:pt x="408" y="278"/>
                  </a:cubicBezTo>
                  <a:cubicBezTo>
                    <a:pt x="279" y="278"/>
                    <a:pt x="143" y="265"/>
                    <a:pt x="1" y="237"/>
                  </a:cubicBezTo>
                  <a:lnTo>
                    <a:pt x="1" y="237"/>
                  </a:lnTo>
                  <a:lnTo>
                    <a:pt x="95" y="5813"/>
                  </a:lnTo>
                  <a:lnTo>
                    <a:pt x="13260" y="5813"/>
                  </a:lnTo>
                  <a:cubicBezTo>
                    <a:pt x="13260" y="5813"/>
                    <a:pt x="13260" y="5784"/>
                    <a:pt x="13269" y="5728"/>
                  </a:cubicBezTo>
                  <a:cubicBezTo>
                    <a:pt x="13090" y="5567"/>
                    <a:pt x="12948" y="5387"/>
                    <a:pt x="12787" y="5255"/>
                  </a:cubicBezTo>
                  <a:cubicBezTo>
                    <a:pt x="12466" y="5009"/>
                    <a:pt x="12126" y="4953"/>
                    <a:pt x="11719" y="4915"/>
                  </a:cubicBezTo>
                  <a:cubicBezTo>
                    <a:pt x="11105" y="4858"/>
                    <a:pt x="10604" y="4679"/>
                    <a:pt x="10018" y="4546"/>
                  </a:cubicBezTo>
                  <a:cubicBezTo>
                    <a:pt x="9957" y="4533"/>
                    <a:pt x="9892" y="4529"/>
                    <a:pt x="9825" y="4529"/>
                  </a:cubicBezTo>
                  <a:cubicBezTo>
                    <a:pt x="9716" y="4529"/>
                    <a:pt x="9602" y="4539"/>
                    <a:pt x="9491" y="4539"/>
                  </a:cubicBezTo>
                  <a:cubicBezTo>
                    <a:pt x="9328" y="4539"/>
                    <a:pt x="9171" y="4517"/>
                    <a:pt x="9045" y="4404"/>
                  </a:cubicBezTo>
                  <a:cubicBezTo>
                    <a:pt x="8884" y="4263"/>
                    <a:pt x="8903" y="3989"/>
                    <a:pt x="8771" y="3894"/>
                  </a:cubicBezTo>
                  <a:cubicBezTo>
                    <a:pt x="8639" y="3781"/>
                    <a:pt x="8289" y="3705"/>
                    <a:pt x="8119" y="3639"/>
                  </a:cubicBezTo>
                  <a:cubicBezTo>
                    <a:pt x="7703" y="3450"/>
                    <a:pt x="7297" y="3384"/>
                    <a:pt x="6852" y="3280"/>
                  </a:cubicBezTo>
                  <a:cubicBezTo>
                    <a:pt x="5936" y="3062"/>
                    <a:pt x="5057" y="3384"/>
                    <a:pt x="4187" y="2807"/>
                  </a:cubicBezTo>
                  <a:cubicBezTo>
                    <a:pt x="3904" y="2618"/>
                    <a:pt x="3639" y="2420"/>
                    <a:pt x="3535" y="2089"/>
                  </a:cubicBezTo>
                  <a:cubicBezTo>
                    <a:pt x="3488" y="1947"/>
                    <a:pt x="3564" y="1843"/>
                    <a:pt x="3441" y="1711"/>
                  </a:cubicBezTo>
                  <a:cubicBezTo>
                    <a:pt x="3327" y="1588"/>
                    <a:pt x="2968" y="1494"/>
                    <a:pt x="2817" y="1428"/>
                  </a:cubicBezTo>
                  <a:cubicBezTo>
                    <a:pt x="2647" y="1342"/>
                    <a:pt x="2439" y="1182"/>
                    <a:pt x="2297" y="1116"/>
                  </a:cubicBezTo>
                  <a:cubicBezTo>
                    <a:pt x="2210" y="1084"/>
                    <a:pt x="2118" y="1078"/>
                    <a:pt x="2028" y="1078"/>
                  </a:cubicBezTo>
                  <a:cubicBezTo>
                    <a:pt x="1987" y="1078"/>
                    <a:pt x="1946" y="1080"/>
                    <a:pt x="1906" y="1080"/>
                  </a:cubicBezTo>
                  <a:cubicBezTo>
                    <a:pt x="1749" y="1080"/>
                    <a:pt x="1603" y="1064"/>
                    <a:pt x="1494" y="908"/>
                  </a:cubicBezTo>
                  <a:cubicBezTo>
                    <a:pt x="1305" y="662"/>
                    <a:pt x="1390" y="312"/>
                    <a:pt x="1437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13"/>
            <p:cNvSpPr/>
            <p:nvPr/>
          </p:nvSpPr>
          <p:spPr>
            <a:xfrm>
              <a:off x="3524022" y="2714576"/>
              <a:ext cx="308496" cy="198048"/>
            </a:xfrm>
            <a:custGeom>
              <a:avLst/>
              <a:gdLst/>
              <a:ahLst/>
              <a:cxnLst/>
              <a:rect l="l" t="t" r="r" b="b"/>
              <a:pathLst>
                <a:path w="3148" h="2021" extrusionOk="0">
                  <a:moveTo>
                    <a:pt x="1235" y="1"/>
                  </a:moveTo>
                  <a:cubicBezTo>
                    <a:pt x="438" y="1"/>
                    <a:pt x="48" y="688"/>
                    <a:pt x="29" y="1118"/>
                  </a:cubicBezTo>
                  <a:cubicBezTo>
                    <a:pt x="1" y="1572"/>
                    <a:pt x="672" y="1968"/>
                    <a:pt x="1522" y="2016"/>
                  </a:cubicBezTo>
                  <a:cubicBezTo>
                    <a:pt x="1578" y="2019"/>
                    <a:pt x="1633" y="2020"/>
                    <a:pt x="1687" y="2020"/>
                  </a:cubicBezTo>
                  <a:cubicBezTo>
                    <a:pt x="2480" y="2020"/>
                    <a:pt x="3102" y="1704"/>
                    <a:pt x="3120" y="1288"/>
                  </a:cubicBezTo>
                  <a:cubicBezTo>
                    <a:pt x="3148" y="834"/>
                    <a:pt x="2175" y="50"/>
                    <a:pt x="1315" y="3"/>
                  </a:cubicBezTo>
                  <a:cubicBezTo>
                    <a:pt x="1288" y="1"/>
                    <a:pt x="1261" y="1"/>
                    <a:pt x="1235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13"/>
            <p:cNvSpPr/>
            <p:nvPr/>
          </p:nvSpPr>
          <p:spPr>
            <a:xfrm>
              <a:off x="3525002" y="2707128"/>
              <a:ext cx="304772" cy="197754"/>
            </a:xfrm>
            <a:custGeom>
              <a:avLst/>
              <a:gdLst/>
              <a:ahLst/>
              <a:cxnLst/>
              <a:rect l="l" t="t" r="r" b="b"/>
              <a:pathLst>
                <a:path w="3110" h="2018" extrusionOk="0">
                  <a:moveTo>
                    <a:pt x="1224" y="1"/>
                  </a:moveTo>
                  <a:cubicBezTo>
                    <a:pt x="428" y="1"/>
                    <a:pt x="47" y="679"/>
                    <a:pt x="29" y="1118"/>
                  </a:cubicBezTo>
                  <a:cubicBezTo>
                    <a:pt x="0" y="1562"/>
                    <a:pt x="662" y="1969"/>
                    <a:pt x="1512" y="2016"/>
                  </a:cubicBezTo>
                  <a:cubicBezTo>
                    <a:pt x="1546" y="2017"/>
                    <a:pt x="1580" y="2018"/>
                    <a:pt x="1613" y="2018"/>
                  </a:cubicBezTo>
                  <a:cubicBezTo>
                    <a:pt x="2409" y="2018"/>
                    <a:pt x="3063" y="1696"/>
                    <a:pt x="3091" y="1279"/>
                  </a:cubicBezTo>
                  <a:cubicBezTo>
                    <a:pt x="3110" y="835"/>
                    <a:pt x="2146" y="50"/>
                    <a:pt x="1305" y="3"/>
                  </a:cubicBezTo>
                  <a:cubicBezTo>
                    <a:pt x="1277" y="2"/>
                    <a:pt x="1251" y="1"/>
                    <a:pt x="122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13"/>
            <p:cNvSpPr/>
            <p:nvPr/>
          </p:nvSpPr>
          <p:spPr>
            <a:xfrm>
              <a:off x="3461990" y="3020422"/>
              <a:ext cx="276059" cy="204320"/>
            </a:xfrm>
            <a:custGeom>
              <a:avLst/>
              <a:gdLst/>
              <a:ahLst/>
              <a:cxnLst/>
              <a:rect l="l" t="t" r="r" b="b"/>
              <a:pathLst>
                <a:path w="2817" h="2085" extrusionOk="0">
                  <a:moveTo>
                    <a:pt x="584" y="1"/>
                  </a:moveTo>
                  <a:cubicBezTo>
                    <a:pt x="547" y="1"/>
                    <a:pt x="514" y="4"/>
                    <a:pt x="483" y="10"/>
                  </a:cubicBezTo>
                  <a:cubicBezTo>
                    <a:pt x="171" y="67"/>
                    <a:pt x="1" y="719"/>
                    <a:pt x="435" y="1333"/>
                  </a:cubicBezTo>
                  <a:cubicBezTo>
                    <a:pt x="831" y="1893"/>
                    <a:pt x="1426" y="2084"/>
                    <a:pt x="1895" y="2084"/>
                  </a:cubicBezTo>
                  <a:cubicBezTo>
                    <a:pt x="2155" y="2084"/>
                    <a:pt x="2377" y="2025"/>
                    <a:pt x="2505" y="1938"/>
                  </a:cubicBezTo>
                  <a:cubicBezTo>
                    <a:pt x="2817" y="1711"/>
                    <a:pt x="2382" y="1040"/>
                    <a:pt x="1768" y="539"/>
                  </a:cubicBezTo>
                  <a:cubicBezTo>
                    <a:pt x="1339" y="202"/>
                    <a:pt x="879" y="1"/>
                    <a:pt x="58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13"/>
            <p:cNvSpPr/>
            <p:nvPr/>
          </p:nvSpPr>
          <p:spPr>
            <a:xfrm>
              <a:off x="3941783" y="2876074"/>
              <a:ext cx="233430" cy="203634"/>
            </a:xfrm>
            <a:custGeom>
              <a:avLst/>
              <a:gdLst/>
              <a:ahLst/>
              <a:cxnLst/>
              <a:rect l="l" t="t" r="r" b="b"/>
              <a:pathLst>
                <a:path w="2382" h="2078" extrusionOk="0">
                  <a:moveTo>
                    <a:pt x="998" y="1"/>
                  </a:moveTo>
                  <a:cubicBezTo>
                    <a:pt x="529" y="1"/>
                    <a:pt x="80" y="330"/>
                    <a:pt x="38" y="623"/>
                  </a:cubicBezTo>
                  <a:cubicBezTo>
                    <a:pt x="0" y="888"/>
                    <a:pt x="284" y="1341"/>
                    <a:pt x="539" y="1634"/>
                  </a:cubicBezTo>
                  <a:cubicBezTo>
                    <a:pt x="761" y="1898"/>
                    <a:pt x="1074" y="2078"/>
                    <a:pt x="1386" y="2078"/>
                  </a:cubicBezTo>
                  <a:cubicBezTo>
                    <a:pt x="1567" y="2078"/>
                    <a:pt x="1747" y="2018"/>
                    <a:pt x="1909" y="1880"/>
                  </a:cubicBezTo>
                  <a:cubicBezTo>
                    <a:pt x="2382" y="1502"/>
                    <a:pt x="2127" y="207"/>
                    <a:pt x="1181" y="18"/>
                  </a:cubicBezTo>
                  <a:cubicBezTo>
                    <a:pt x="1121" y="6"/>
                    <a:pt x="1059" y="1"/>
                    <a:pt x="998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13"/>
            <p:cNvSpPr/>
            <p:nvPr/>
          </p:nvSpPr>
          <p:spPr>
            <a:xfrm>
              <a:off x="4035664" y="3172806"/>
              <a:ext cx="232156" cy="170413"/>
            </a:xfrm>
            <a:custGeom>
              <a:avLst/>
              <a:gdLst/>
              <a:ahLst/>
              <a:cxnLst/>
              <a:rect l="l" t="t" r="r" b="b"/>
              <a:pathLst>
                <a:path w="2369" h="1739" extrusionOk="0">
                  <a:moveTo>
                    <a:pt x="636" y="1"/>
                  </a:moveTo>
                  <a:cubicBezTo>
                    <a:pt x="254" y="1"/>
                    <a:pt x="0" y="427"/>
                    <a:pt x="53" y="884"/>
                  </a:cubicBezTo>
                  <a:cubicBezTo>
                    <a:pt x="111" y="1470"/>
                    <a:pt x="697" y="1739"/>
                    <a:pt x="1265" y="1739"/>
                  </a:cubicBezTo>
                  <a:cubicBezTo>
                    <a:pt x="1622" y="1739"/>
                    <a:pt x="1972" y="1632"/>
                    <a:pt x="2180" y="1432"/>
                  </a:cubicBezTo>
                  <a:cubicBezTo>
                    <a:pt x="2369" y="1243"/>
                    <a:pt x="2255" y="770"/>
                    <a:pt x="932" y="80"/>
                  </a:cubicBezTo>
                  <a:cubicBezTo>
                    <a:pt x="828" y="25"/>
                    <a:pt x="728" y="1"/>
                    <a:pt x="636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13"/>
            <p:cNvSpPr/>
            <p:nvPr/>
          </p:nvSpPr>
          <p:spPr>
            <a:xfrm>
              <a:off x="4180700" y="3091175"/>
              <a:ext cx="255283" cy="96917"/>
            </a:xfrm>
            <a:custGeom>
              <a:avLst/>
              <a:gdLst/>
              <a:ahLst/>
              <a:cxnLst/>
              <a:rect l="l" t="t" r="r" b="b"/>
              <a:pathLst>
                <a:path w="2605" h="989" extrusionOk="0">
                  <a:moveTo>
                    <a:pt x="934" y="1"/>
                  </a:moveTo>
                  <a:cubicBezTo>
                    <a:pt x="891" y="1"/>
                    <a:pt x="850" y="5"/>
                    <a:pt x="813" y="16"/>
                  </a:cubicBezTo>
                  <a:cubicBezTo>
                    <a:pt x="142" y="205"/>
                    <a:pt x="0" y="583"/>
                    <a:pt x="104" y="847"/>
                  </a:cubicBezTo>
                  <a:cubicBezTo>
                    <a:pt x="146" y="959"/>
                    <a:pt x="441" y="988"/>
                    <a:pt x="763" y="988"/>
                  </a:cubicBezTo>
                  <a:cubicBezTo>
                    <a:pt x="878" y="988"/>
                    <a:pt x="995" y="984"/>
                    <a:pt x="1106" y="980"/>
                  </a:cubicBezTo>
                  <a:cubicBezTo>
                    <a:pt x="2604" y="909"/>
                    <a:pt x="1531" y="1"/>
                    <a:pt x="934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13"/>
            <p:cNvSpPr/>
            <p:nvPr/>
          </p:nvSpPr>
          <p:spPr>
            <a:xfrm>
              <a:off x="4181582" y="3084708"/>
              <a:ext cx="254402" cy="96525"/>
            </a:xfrm>
            <a:custGeom>
              <a:avLst/>
              <a:gdLst/>
              <a:ahLst/>
              <a:cxnLst/>
              <a:rect l="l" t="t" r="r" b="b"/>
              <a:pathLst>
                <a:path w="2596" h="985" extrusionOk="0">
                  <a:moveTo>
                    <a:pt x="925" y="0"/>
                  </a:moveTo>
                  <a:cubicBezTo>
                    <a:pt x="882" y="0"/>
                    <a:pt x="841" y="5"/>
                    <a:pt x="804" y="15"/>
                  </a:cubicBezTo>
                  <a:cubicBezTo>
                    <a:pt x="143" y="204"/>
                    <a:pt x="1" y="582"/>
                    <a:pt x="95" y="838"/>
                  </a:cubicBezTo>
                  <a:cubicBezTo>
                    <a:pt x="135" y="951"/>
                    <a:pt x="405" y="984"/>
                    <a:pt x="709" y="984"/>
                  </a:cubicBezTo>
                  <a:cubicBezTo>
                    <a:pt x="837" y="984"/>
                    <a:pt x="971" y="978"/>
                    <a:pt x="1097" y="970"/>
                  </a:cubicBezTo>
                  <a:cubicBezTo>
                    <a:pt x="2595" y="908"/>
                    <a:pt x="1522" y="0"/>
                    <a:pt x="925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13"/>
            <p:cNvSpPr/>
            <p:nvPr/>
          </p:nvSpPr>
          <p:spPr>
            <a:xfrm>
              <a:off x="4137875" y="3186820"/>
              <a:ext cx="441185" cy="151696"/>
            </a:xfrm>
            <a:custGeom>
              <a:avLst/>
              <a:gdLst/>
              <a:ahLst/>
              <a:cxnLst/>
              <a:rect l="l" t="t" r="r" b="b"/>
              <a:pathLst>
                <a:path w="4502" h="1548" extrusionOk="0">
                  <a:moveTo>
                    <a:pt x="3415" y="1"/>
                  </a:moveTo>
                  <a:cubicBezTo>
                    <a:pt x="1" y="1"/>
                    <a:pt x="2232" y="1547"/>
                    <a:pt x="3624" y="1547"/>
                  </a:cubicBezTo>
                  <a:cubicBezTo>
                    <a:pt x="3935" y="1547"/>
                    <a:pt x="4205" y="1469"/>
                    <a:pt x="4359" y="1279"/>
                  </a:cubicBezTo>
                  <a:cubicBezTo>
                    <a:pt x="4473" y="1138"/>
                    <a:pt x="4501" y="864"/>
                    <a:pt x="4473" y="760"/>
                  </a:cubicBezTo>
                  <a:cubicBezTo>
                    <a:pt x="4454" y="675"/>
                    <a:pt x="4378" y="542"/>
                    <a:pt x="4322" y="438"/>
                  </a:cubicBezTo>
                  <a:cubicBezTo>
                    <a:pt x="4218" y="268"/>
                    <a:pt x="3972" y="13"/>
                    <a:pt x="3670" y="4"/>
                  </a:cubicBezTo>
                  <a:cubicBezTo>
                    <a:pt x="3581" y="2"/>
                    <a:pt x="3496" y="1"/>
                    <a:pt x="3415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13"/>
            <p:cNvSpPr/>
            <p:nvPr/>
          </p:nvSpPr>
          <p:spPr>
            <a:xfrm>
              <a:off x="4143559" y="3183194"/>
              <a:ext cx="440989" cy="151598"/>
            </a:xfrm>
            <a:custGeom>
              <a:avLst/>
              <a:gdLst/>
              <a:ahLst/>
              <a:cxnLst/>
              <a:rect l="l" t="t" r="r" b="b"/>
              <a:pathLst>
                <a:path w="4500" h="1547" extrusionOk="0">
                  <a:moveTo>
                    <a:pt x="3422" y="0"/>
                  </a:moveTo>
                  <a:cubicBezTo>
                    <a:pt x="1" y="0"/>
                    <a:pt x="2231" y="1546"/>
                    <a:pt x="3622" y="1546"/>
                  </a:cubicBezTo>
                  <a:cubicBezTo>
                    <a:pt x="3934" y="1546"/>
                    <a:pt x="4204" y="1469"/>
                    <a:pt x="4358" y="1279"/>
                  </a:cubicBezTo>
                  <a:cubicBezTo>
                    <a:pt x="4481" y="1137"/>
                    <a:pt x="4500" y="863"/>
                    <a:pt x="4481" y="759"/>
                  </a:cubicBezTo>
                  <a:cubicBezTo>
                    <a:pt x="4453" y="674"/>
                    <a:pt x="4386" y="541"/>
                    <a:pt x="4320" y="437"/>
                  </a:cubicBezTo>
                  <a:cubicBezTo>
                    <a:pt x="4216" y="277"/>
                    <a:pt x="3971" y="12"/>
                    <a:pt x="3678" y="3"/>
                  </a:cubicBezTo>
                  <a:cubicBezTo>
                    <a:pt x="3589" y="1"/>
                    <a:pt x="3504" y="0"/>
                    <a:pt x="3422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13"/>
            <p:cNvSpPr/>
            <p:nvPr/>
          </p:nvSpPr>
          <p:spPr>
            <a:xfrm>
              <a:off x="4221271" y="3188094"/>
              <a:ext cx="363277" cy="147090"/>
            </a:xfrm>
            <a:custGeom>
              <a:avLst/>
              <a:gdLst/>
              <a:ahLst/>
              <a:cxnLst/>
              <a:rect l="l" t="t" r="r" b="b"/>
              <a:pathLst>
                <a:path w="3707" h="1501" extrusionOk="0">
                  <a:moveTo>
                    <a:pt x="3083" y="0"/>
                  </a:moveTo>
                  <a:cubicBezTo>
                    <a:pt x="3074" y="9"/>
                    <a:pt x="3055" y="28"/>
                    <a:pt x="3045" y="47"/>
                  </a:cubicBezTo>
                  <a:cubicBezTo>
                    <a:pt x="2889" y="235"/>
                    <a:pt x="2620" y="312"/>
                    <a:pt x="2310" y="312"/>
                  </a:cubicBezTo>
                  <a:cubicBezTo>
                    <a:pt x="1982" y="312"/>
                    <a:pt x="1609" y="226"/>
                    <a:pt x="1278" y="95"/>
                  </a:cubicBezTo>
                  <a:lnTo>
                    <a:pt x="1278" y="95"/>
                  </a:lnTo>
                  <a:cubicBezTo>
                    <a:pt x="0" y="473"/>
                    <a:pt x="1706" y="1500"/>
                    <a:pt x="2844" y="1500"/>
                  </a:cubicBezTo>
                  <a:cubicBezTo>
                    <a:pt x="3153" y="1500"/>
                    <a:pt x="3421" y="1424"/>
                    <a:pt x="3575" y="1238"/>
                  </a:cubicBezTo>
                  <a:cubicBezTo>
                    <a:pt x="3688" y="1087"/>
                    <a:pt x="3707" y="822"/>
                    <a:pt x="3688" y="709"/>
                  </a:cubicBezTo>
                  <a:cubicBezTo>
                    <a:pt x="3660" y="624"/>
                    <a:pt x="3593" y="491"/>
                    <a:pt x="3527" y="387"/>
                  </a:cubicBezTo>
                  <a:cubicBezTo>
                    <a:pt x="3452" y="255"/>
                    <a:pt x="3282" y="76"/>
                    <a:pt x="3083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13"/>
            <p:cNvSpPr/>
            <p:nvPr/>
          </p:nvSpPr>
          <p:spPr>
            <a:xfrm>
              <a:off x="3813897" y="2917918"/>
              <a:ext cx="95744" cy="102993"/>
            </a:xfrm>
            <a:custGeom>
              <a:avLst/>
              <a:gdLst/>
              <a:ahLst/>
              <a:cxnLst/>
              <a:rect l="l" t="t" r="r" b="b"/>
              <a:pathLst>
                <a:path w="977" h="1051" extrusionOk="0">
                  <a:moveTo>
                    <a:pt x="441" y="0"/>
                  </a:moveTo>
                  <a:cubicBezTo>
                    <a:pt x="395" y="0"/>
                    <a:pt x="346" y="8"/>
                    <a:pt x="294" y="26"/>
                  </a:cubicBezTo>
                  <a:cubicBezTo>
                    <a:pt x="67" y="101"/>
                    <a:pt x="1" y="366"/>
                    <a:pt x="20" y="574"/>
                  </a:cubicBezTo>
                  <a:cubicBezTo>
                    <a:pt x="48" y="697"/>
                    <a:pt x="152" y="924"/>
                    <a:pt x="247" y="1009"/>
                  </a:cubicBezTo>
                  <a:cubicBezTo>
                    <a:pt x="281" y="1037"/>
                    <a:pt x="322" y="1050"/>
                    <a:pt x="365" y="1050"/>
                  </a:cubicBezTo>
                  <a:cubicBezTo>
                    <a:pt x="466" y="1050"/>
                    <a:pt x="583" y="982"/>
                    <a:pt x="681" y="876"/>
                  </a:cubicBezTo>
                  <a:cubicBezTo>
                    <a:pt x="977" y="547"/>
                    <a:pt x="820" y="0"/>
                    <a:pt x="441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13"/>
            <p:cNvSpPr/>
            <p:nvPr/>
          </p:nvSpPr>
          <p:spPr>
            <a:xfrm>
              <a:off x="3816739" y="2908609"/>
              <a:ext cx="96626" cy="102993"/>
            </a:xfrm>
            <a:custGeom>
              <a:avLst/>
              <a:gdLst/>
              <a:ahLst/>
              <a:cxnLst/>
              <a:rect l="l" t="t" r="r" b="b"/>
              <a:pathLst>
                <a:path w="986" h="1051" extrusionOk="0">
                  <a:moveTo>
                    <a:pt x="450" y="1"/>
                  </a:moveTo>
                  <a:cubicBezTo>
                    <a:pt x="404" y="1"/>
                    <a:pt x="355" y="9"/>
                    <a:pt x="303" y="26"/>
                  </a:cubicBezTo>
                  <a:cubicBezTo>
                    <a:pt x="66" y="102"/>
                    <a:pt x="0" y="366"/>
                    <a:pt x="29" y="574"/>
                  </a:cubicBezTo>
                  <a:cubicBezTo>
                    <a:pt x="48" y="697"/>
                    <a:pt x="161" y="924"/>
                    <a:pt x="255" y="1009"/>
                  </a:cubicBezTo>
                  <a:cubicBezTo>
                    <a:pt x="290" y="1038"/>
                    <a:pt x="330" y="1051"/>
                    <a:pt x="374" y="1051"/>
                  </a:cubicBezTo>
                  <a:cubicBezTo>
                    <a:pt x="474" y="1051"/>
                    <a:pt x="591" y="982"/>
                    <a:pt x="690" y="877"/>
                  </a:cubicBezTo>
                  <a:cubicBezTo>
                    <a:pt x="985" y="548"/>
                    <a:pt x="829" y="1"/>
                    <a:pt x="450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13"/>
            <p:cNvSpPr/>
            <p:nvPr/>
          </p:nvSpPr>
          <p:spPr>
            <a:xfrm>
              <a:off x="3878771" y="2829232"/>
              <a:ext cx="117107" cy="53897"/>
            </a:xfrm>
            <a:custGeom>
              <a:avLst/>
              <a:gdLst/>
              <a:ahLst/>
              <a:cxnLst/>
              <a:rect l="l" t="t" r="r" b="b"/>
              <a:pathLst>
                <a:path w="1195" h="550" extrusionOk="0">
                  <a:moveTo>
                    <a:pt x="518" y="0"/>
                  </a:moveTo>
                  <a:cubicBezTo>
                    <a:pt x="383" y="0"/>
                    <a:pt x="252" y="43"/>
                    <a:pt x="171" y="90"/>
                  </a:cubicBezTo>
                  <a:cubicBezTo>
                    <a:pt x="95" y="156"/>
                    <a:pt x="0" y="279"/>
                    <a:pt x="0" y="354"/>
                  </a:cubicBezTo>
                  <a:cubicBezTo>
                    <a:pt x="0" y="449"/>
                    <a:pt x="171" y="515"/>
                    <a:pt x="388" y="543"/>
                  </a:cubicBezTo>
                  <a:cubicBezTo>
                    <a:pt x="426" y="548"/>
                    <a:pt x="464" y="550"/>
                    <a:pt x="500" y="550"/>
                  </a:cubicBezTo>
                  <a:cubicBezTo>
                    <a:pt x="944" y="550"/>
                    <a:pt x="1194" y="245"/>
                    <a:pt x="766" y="61"/>
                  </a:cubicBezTo>
                  <a:cubicBezTo>
                    <a:pt x="689" y="17"/>
                    <a:pt x="603" y="0"/>
                    <a:pt x="518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3"/>
            <p:cNvSpPr/>
            <p:nvPr/>
          </p:nvSpPr>
          <p:spPr>
            <a:xfrm>
              <a:off x="3881515" y="2822666"/>
              <a:ext cx="116813" cy="53211"/>
            </a:xfrm>
            <a:custGeom>
              <a:avLst/>
              <a:gdLst/>
              <a:ahLst/>
              <a:cxnLst/>
              <a:rect l="l" t="t" r="r" b="b"/>
              <a:pathLst>
                <a:path w="1192" h="543" extrusionOk="0">
                  <a:moveTo>
                    <a:pt x="522" y="1"/>
                  </a:moveTo>
                  <a:cubicBezTo>
                    <a:pt x="388" y="1"/>
                    <a:pt x="261" y="39"/>
                    <a:pt x="180" y="91"/>
                  </a:cubicBezTo>
                  <a:cubicBezTo>
                    <a:pt x="95" y="147"/>
                    <a:pt x="1" y="280"/>
                    <a:pt x="1" y="346"/>
                  </a:cubicBezTo>
                  <a:cubicBezTo>
                    <a:pt x="1" y="440"/>
                    <a:pt x="180" y="516"/>
                    <a:pt x="398" y="535"/>
                  </a:cubicBezTo>
                  <a:cubicBezTo>
                    <a:pt x="440" y="540"/>
                    <a:pt x="481" y="543"/>
                    <a:pt x="521" y="543"/>
                  </a:cubicBezTo>
                  <a:cubicBezTo>
                    <a:pt x="949" y="543"/>
                    <a:pt x="1191" y="234"/>
                    <a:pt x="776" y="53"/>
                  </a:cubicBezTo>
                  <a:cubicBezTo>
                    <a:pt x="695" y="16"/>
                    <a:pt x="607" y="1"/>
                    <a:pt x="522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13"/>
            <p:cNvSpPr/>
            <p:nvPr/>
          </p:nvSpPr>
          <p:spPr>
            <a:xfrm>
              <a:off x="3379575" y="2835993"/>
              <a:ext cx="145330" cy="204124"/>
            </a:xfrm>
            <a:custGeom>
              <a:avLst/>
              <a:gdLst/>
              <a:ahLst/>
              <a:cxnLst/>
              <a:rect l="l" t="t" r="r" b="b"/>
              <a:pathLst>
                <a:path w="1483" h="2083" extrusionOk="0">
                  <a:moveTo>
                    <a:pt x="826" y="1"/>
                  </a:moveTo>
                  <a:cubicBezTo>
                    <a:pt x="717" y="1"/>
                    <a:pt x="579" y="47"/>
                    <a:pt x="407" y="153"/>
                  </a:cubicBezTo>
                  <a:cubicBezTo>
                    <a:pt x="1" y="418"/>
                    <a:pt x="57" y="1297"/>
                    <a:pt x="142" y="1618"/>
                  </a:cubicBezTo>
                  <a:cubicBezTo>
                    <a:pt x="190" y="1788"/>
                    <a:pt x="294" y="1986"/>
                    <a:pt x="369" y="2043"/>
                  </a:cubicBezTo>
                  <a:cubicBezTo>
                    <a:pt x="396" y="2070"/>
                    <a:pt x="430" y="2083"/>
                    <a:pt x="468" y="2083"/>
                  </a:cubicBezTo>
                  <a:cubicBezTo>
                    <a:pt x="536" y="2083"/>
                    <a:pt x="619" y="2043"/>
                    <a:pt x="709" y="1977"/>
                  </a:cubicBezTo>
                  <a:cubicBezTo>
                    <a:pt x="1082" y="1677"/>
                    <a:pt x="1483" y="1"/>
                    <a:pt x="826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13"/>
            <p:cNvSpPr/>
            <p:nvPr/>
          </p:nvSpPr>
          <p:spPr>
            <a:xfrm>
              <a:off x="3399076" y="3162125"/>
              <a:ext cx="72322" cy="75260"/>
            </a:xfrm>
            <a:custGeom>
              <a:avLst/>
              <a:gdLst/>
              <a:ahLst/>
              <a:cxnLst/>
              <a:rect l="l" t="t" r="r" b="b"/>
              <a:pathLst>
                <a:path w="738" h="768" extrusionOk="0">
                  <a:moveTo>
                    <a:pt x="321" y="0"/>
                  </a:moveTo>
                  <a:cubicBezTo>
                    <a:pt x="142" y="19"/>
                    <a:pt x="38" y="189"/>
                    <a:pt x="9" y="350"/>
                  </a:cubicBezTo>
                  <a:cubicBezTo>
                    <a:pt x="0" y="454"/>
                    <a:pt x="28" y="634"/>
                    <a:pt x="76" y="700"/>
                  </a:cubicBezTo>
                  <a:cubicBezTo>
                    <a:pt x="103" y="746"/>
                    <a:pt x="151" y="767"/>
                    <a:pt x="209" y="767"/>
                  </a:cubicBezTo>
                  <a:cubicBezTo>
                    <a:pt x="270" y="767"/>
                    <a:pt x="343" y="743"/>
                    <a:pt x="416" y="700"/>
                  </a:cubicBezTo>
                  <a:cubicBezTo>
                    <a:pt x="737" y="511"/>
                    <a:pt x="709" y="0"/>
                    <a:pt x="321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13"/>
            <p:cNvSpPr/>
            <p:nvPr/>
          </p:nvSpPr>
          <p:spPr>
            <a:xfrm>
              <a:off x="3376831" y="3230330"/>
              <a:ext cx="272335" cy="113576"/>
            </a:xfrm>
            <a:custGeom>
              <a:avLst/>
              <a:gdLst/>
              <a:ahLst/>
              <a:cxnLst/>
              <a:rect l="l" t="t" r="r" b="b"/>
              <a:pathLst>
                <a:path w="2779" h="1159" extrusionOk="0">
                  <a:moveTo>
                    <a:pt x="1674" y="1"/>
                  </a:moveTo>
                  <a:cubicBezTo>
                    <a:pt x="1138" y="1"/>
                    <a:pt x="501" y="215"/>
                    <a:pt x="255" y="486"/>
                  </a:cubicBezTo>
                  <a:cubicBezTo>
                    <a:pt x="0" y="788"/>
                    <a:pt x="615" y="1072"/>
                    <a:pt x="1229" y="1138"/>
                  </a:cubicBezTo>
                  <a:cubicBezTo>
                    <a:pt x="1352" y="1152"/>
                    <a:pt x="1500" y="1159"/>
                    <a:pt x="1652" y="1159"/>
                  </a:cubicBezTo>
                  <a:cubicBezTo>
                    <a:pt x="2001" y="1159"/>
                    <a:pt x="2375" y="1124"/>
                    <a:pt x="2533" y="1072"/>
                  </a:cubicBezTo>
                  <a:cubicBezTo>
                    <a:pt x="2779" y="977"/>
                    <a:pt x="2590" y="363"/>
                    <a:pt x="2306" y="155"/>
                  </a:cubicBezTo>
                  <a:cubicBezTo>
                    <a:pt x="2150" y="47"/>
                    <a:pt x="1923" y="1"/>
                    <a:pt x="167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13"/>
            <p:cNvSpPr/>
            <p:nvPr/>
          </p:nvSpPr>
          <p:spPr>
            <a:xfrm>
              <a:off x="3603008" y="2940555"/>
              <a:ext cx="150818" cy="116516"/>
            </a:xfrm>
            <a:custGeom>
              <a:avLst/>
              <a:gdLst/>
              <a:ahLst/>
              <a:cxnLst/>
              <a:rect l="l" t="t" r="r" b="b"/>
              <a:pathLst>
                <a:path w="1539" h="1189" extrusionOk="0">
                  <a:moveTo>
                    <a:pt x="837" y="0"/>
                  </a:moveTo>
                  <a:cubicBezTo>
                    <a:pt x="510" y="0"/>
                    <a:pt x="142" y="134"/>
                    <a:pt x="83" y="362"/>
                  </a:cubicBezTo>
                  <a:cubicBezTo>
                    <a:pt x="1" y="684"/>
                    <a:pt x="758" y="1188"/>
                    <a:pt x="1068" y="1188"/>
                  </a:cubicBezTo>
                  <a:cubicBezTo>
                    <a:pt x="1113" y="1188"/>
                    <a:pt x="1148" y="1178"/>
                    <a:pt x="1170" y="1156"/>
                  </a:cubicBezTo>
                  <a:cubicBezTo>
                    <a:pt x="1369" y="957"/>
                    <a:pt x="1539" y="447"/>
                    <a:pt x="1312" y="163"/>
                  </a:cubicBezTo>
                  <a:cubicBezTo>
                    <a:pt x="1225" y="51"/>
                    <a:pt x="1039" y="0"/>
                    <a:pt x="837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13"/>
            <p:cNvSpPr/>
            <p:nvPr/>
          </p:nvSpPr>
          <p:spPr>
            <a:xfrm>
              <a:off x="3603008" y="2930854"/>
              <a:ext cx="150818" cy="116908"/>
            </a:xfrm>
            <a:custGeom>
              <a:avLst/>
              <a:gdLst/>
              <a:ahLst/>
              <a:cxnLst/>
              <a:rect l="l" t="t" r="r" b="b"/>
              <a:pathLst>
                <a:path w="1539" h="1193" extrusionOk="0">
                  <a:moveTo>
                    <a:pt x="839" y="1"/>
                  </a:moveTo>
                  <a:cubicBezTo>
                    <a:pt x="512" y="1"/>
                    <a:pt x="142" y="138"/>
                    <a:pt x="83" y="366"/>
                  </a:cubicBezTo>
                  <a:cubicBezTo>
                    <a:pt x="0" y="681"/>
                    <a:pt x="760" y="1192"/>
                    <a:pt x="1070" y="1192"/>
                  </a:cubicBezTo>
                  <a:cubicBezTo>
                    <a:pt x="1113" y="1192"/>
                    <a:pt x="1148" y="1182"/>
                    <a:pt x="1170" y="1160"/>
                  </a:cubicBezTo>
                  <a:cubicBezTo>
                    <a:pt x="1369" y="962"/>
                    <a:pt x="1539" y="451"/>
                    <a:pt x="1312" y="168"/>
                  </a:cubicBezTo>
                  <a:cubicBezTo>
                    <a:pt x="1225" y="53"/>
                    <a:pt x="1040" y="1"/>
                    <a:pt x="839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13"/>
            <p:cNvSpPr/>
            <p:nvPr/>
          </p:nvSpPr>
          <p:spPr>
            <a:xfrm>
              <a:off x="3726876" y="3034534"/>
              <a:ext cx="310358" cy="172177"/>
            </a:xfrm>
            <a:custGeom>
              <a:avLst/>
              <a:gdLst/>
              <a:ahLst/>
              <a:cxnLst/>
              <a:rect l="l" t="t" r="r" b="b"/>
              <a:pathLst>
                <a:path w="3167" h="1757" extrusionOk="0">
                  <a:moveTo>
                    <a:pt x="1783" y="0"/>
                  </a:moveTo>
                  <a:cubicBezTo>
                    <a:pt x="1241" y="0"/>
                    <a:pt x="557" y="233"/>
                    <a:pt x="331" y="565"/>
                  </a:cubicBezTo>
                  <a:cubicBezTo>
                    <a:pt x="1" y="1057"/>
                    <a:pt x="587" y="1567"/>
                    <a:pt x="1040" y="1699"/>
                  </a:cubicBezTo>
                  <a:cubicBezTo>
                    <a:pt x="1185" y="1738"/>
                    <a:pt x="1366" y="1757"/>
                    <a:pt x="1558" y="1757"/>
                  </a:cubicBezTo>
                  <a:cubicBezTo>
                    <a:pt x="2116" y="1757"/>
                    <a:pt x="2771" y="1598"/>
                    <a:pt x="2940" y="1302"/>
                  </a:cubicBezTo>
                  <a:cubicBezTo>
                    <a:pt x="3167" y="924"/>
                    <a:pt x="2789" y="612"/>
                    <a:pt x="2420" y="197"/>
                  </a:cubicBezTo>
                  <a:cubicBezTo>
                    <a:pt x="2296" y="60"/>
                    <a:pt x="2058" y="0"/>
                    <a:pt x="1783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13"/>
            <p:cNvSpPr/>
            <p:nvPr/>
          </p:nvSpPr>
          <p:spPr>
            <a:xfrm>
              <a:off x="3735206" y="3028948"/>
              <a:ext cx="310358" cy="172079"/>
            </a:xfrm>
            <a:custGeom>
              <a:avLst/>
              <a:gdLst/>
              <a:ahLst/>
              <a:cxnLst/>
              <a:rect l="l" t="t" r="r" b="b"/>
              <a:pathLst>
                <a:path w="3167" h="1756" extrusionOk="0">
                  <a:moveTo>
                    <a:pt x="1781" y="0"/>
                  </a:moveTo>
                  <a:cubicBezTo>
                    <a:pt x="1239" y="0"/>
                    <a:pt x="557" y="230"/>
                    <a:pt x="331" y="556"/>
                  </a:cubicBezTo>
                  <a:cubicBezTo>
                    <a:pt x="1" y="1057"/>
                    <a:pt x="587" y="1567"/>
                    <a:pt x="1040" y="1690"/>
                  </a:cubicBezTo>
                  <a:cubicBezTo>
                    <a:pt x="1189" y="1735"/>
                    <a:pt x="1374" y="1756"/>
                    <a:pt x="1571" y="1756"/>
                  </a:cubicBezTo>
                  <a:cubicBezTo>
                    <a:pt x="2123" y="1756"/>
                    <a:pt x="2766" y="1588"/>
                    <a:pt x="2940" y="1303"/>
                  </a:cubicBezTo>
                  <a:cubicBezTo>
                    <a:pt x="3167" y="925"/>
                    <a:pt x="2789" y="603"/>
                    <a:pt x="2420" y="197"/>
                  </a:cubicBezTo>
                  <a:cubicBezTo>
                    <a:pt x="2296" y="60"/>
                    <a:pt x="2056" y="0"/>
                    <a:pt x="1781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4108378" y="3102641"/>
              <a:ext cx="69676" cy="49389"/>
            </a:xfrm>
            <a:custGeom>
              <a:avLst/>
              <a:gdLst/>
              <a:ahLst/>
              <a:cxnLst/>
              <a:rect l="l" t="t" r="r" b="b"/>
              <a:pathLst>
                <a:path w="711" h="504" extrusionOk="0">
                  <a:moveTo>
                    <a:pt x="366" y="0"/>
                  </a:moveTo>
                  <a:cubicBezTo>
                    <a:pt x="234" y="0"/>
                    <a:pt x="34" y="124"/>
                    <a:pt x="20" y="296"/>
                  </a:cubicBezTo>
                  <a:cubicBezTo>
                    <a:pt x="1" y="443"/>
                    <a:pt x="151" y="503"/>
                    <a:pt x="315" y="503"/>
                  </a:cubicBezTo>
                  <a:cubicBezTo>
                    <a:pt x="393" y="503"/>
                    <a:pt x="473" y="490"/>
                    <a:pt x="540" y="466"/>
                  </a:cubicBezTo>
                  <a:cubicBezTo>
                    <a:pt x="710" y="399"/>
                    <a:pt x="559" y="154"/>
                    <a:pt x="464" y="40"/>
                  </a:cubicBezTo>
                  <a:cubicBezTo>
                    <a:pt x="444" y="13"/>
                    <a:pt x="408" y="0"/>
                    <a:pt x="366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4111808" y="3097055"/>
              <a:ext cx="69872" cy="49389"/>
            </a:xfrm>
            <a:custGeom>
              <a:avLst/>
              <a:gdLst/>
              <a:ahLst/>
              <a:cxnLst/>
              <a:rect l="l" t="t" r="r" b="b"/>
              <a:pathLst>
                <a:path w="713" h="504" extrusionOk="0">
                  <a:moveTo>
                    <a:pt x="368" y="1"/>
                  </a:moveTo>
                  <a:cubicBezTo>
                    <a:pt x="235" y="1"/>
                    <a:pt x="35" y="122"/>
                    <a:pt x="13" y="286"/>
                  </a:cubicBezTo>
                  <a:cubicBezTo>
                    <a:pt x="1" y="441"/>
                    <a:pt x="155" y="503"/>
                    <a:pt x="317" y="503"/>
                  </a:cubicBezTo>
                  <a:cubicBezTo>
                    <a:pt x="393" y="503"/>
                    <a:pt x="470" y="490"/>
                    <a:pt x="533" y="466"/>
                  </a:cubicBezTo>
                  <a:cubicBezTo>
                    <a:pt x="713" y="400"/>
                    <a:pt x="562" y="145"/>
                    <a:pt x="467" y="41"/>
                  </a:cubicBezTo>
                  <a:cubicBezTo>
                    <a:pt x="446" y="13"/>
                    <a:pt x="411" y="1"/>
                    <a:pt x="368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3"/>
            <p:cNvSpPr/>
            <p:nvPr/>
          </p:nvSpPr>
          <p:spPr>
            <a:xfrm>
              <a:off x="3937275" y="3219256"/>
              <a:ext cx="99075" cy="104169"/>
            </a:xfrm>
            <a:custGeom>
              <a:avLst/>
              <a:gdLst/>
              <a:ahLst/>
              <a:cxnLst/>
              <a:rect l="l" t="t" r="r" b="b"/>
              <a:pathLst>
                <a:path w="1011" h="1063" extrusionOk="0">
                  <a:moveTo>
                    <a:pt x="505" y="1"/>
                  </a:moveTo>
                  <a:cubicBezTo>
                    <a:pt x="332" y="1"/>
                    <a:pt x="100" y="148"/>
                    <a:pt x="65" y="438"/>
                  </a:cubicBezTo>
                  <a:cubicBezTo>
                    <a:pt x="0" y="845"/>
                    <a:pt x="479" y="1062"/>
                    <a:pt x="721" y="1062"/>
                  </a:cubicBezTo>
                  <a:cubicBezTo>
                    <a:pt x="726" y="1062"/>
                    <a:pt x="731" y="1062"/>
                    <a:pt x="736" y="1062"/>
                  </a:cubicBezTo>
                  <a:cubicBezTo>
                    <a:pt x="1010" y="1043"/>
                    <a:pt x="793" y="173"/>
                    <a:pt x="651" y="51"/>
                  </a:cubicBezTo>
                  <a:cubicBezTo>
                    <a:pt x="615" y="17"/>
                    <a:pt x="564" y="1"/>
                    <a:pt x="505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3"/>
            <p:cNvSpPr/>
            <p:nvPr/>
          </p:nvSpPr>
          <p:spPr>
            <a:xfrm>
              <a:off x="3689637" y="3234740"/>
              <a:ext cx="226276" cy="98975"/>
            </a:xfrm>
            <a:custGeom>
              <a:avLst/>
              <a:gdLst/>
              <a:ahLst/>
              <a:cxnLst/>
              <a:rect l="l" t="t" r="r" b="b"/>
              <a:pathLst>
                <a:path w="2309" h="1010" extrusionOk="0">
                  <a:moveTo>
                    <a:pt x="1250" y="1"/>
                  </a:moveTo>
                  <a:cubicBezTo>
                    <a:pt x="735" y="1"/>
                    <a:pt x="48" y="256"/>
                    <a:pt x="21" y="535"/>
                  </a:cubicBezTo>
                  <a:cubicBezTo>
                    <a:pt x="1" y="765"/>
                    <a:pt x="508" y="1010"/>
                    <a:pt x="1014" y="1010"/>
                  </a:cubicBezTo>
                  <a:cubicBezTo>
                    <a:pt x="1195" y="1010"/>
                    <a:pt x="1377" y="979"/>
                    <a:pt x="1534" y="904"/>
                  </a:cubicBezTo>
                  <a:cubicBezTo>
                    <a:pt x="2309" y="554"/>
                    <a:pt x="1893" y="63"/>
                    <a:pt x="1373" y="6"/>
                  </a:cubicBezTo>
                  <a:cubicBezTo>
                    <a:pt x="1333" y="2"/>
                    <a:pt x="1292" y="1"/>
                    <a:pt x="1250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3771955" y="2737115"/>
              <a:ext cx="208833" cy="75358"/>
            </a:xfrm>
            <a:custGeom>
              <a:avLst/>
              <a:gdLst/>
              <a:ahLst/>
              <a:cxnLst/>
              <a:rect l="l" t="t" r="r" b="b"/>
              <a:pathLst>
                <a:path w="2131" h="769" extrusionOk="0">
                  <a:moveTo>
                    <a:pt x="269" y="1"/>
                  </a:moveTo>
                  <a:cubicBezTo>
                    <a:pt x="98" y="1"/>
                    <a:pt x="0" y="30"/>
                    <a:pt x="70" y="104"/>
                  </a:cubicBezTo>
                  <a:cubicBezTo>
                    <a:pt x="488" y="557"/>
                    <a:pt x="1318" y="768"/>
                    <a:pt x="1759" y="768"/>
                  </a:cubicBezTo>
                  <a:cubicBezTo>
                    <a:pt x="1915" y="768"/>
                    <a:pt x="2023" y="741"/>
                    <a:pt x="2045" y="689"/>
                  </a:cubicBezTo>
                  <a:cubicBezTo>
                    <a:pt x="2130" y="491"/>
                    <a:pt x="1639" y="302"/>
                    <a:pt x="1232" y="160"/>
                  </a:cubicBezTo>
                  <a:cubicBezTo>
                    <a:pt x="984" y="73"/>
                    <a:pt x="537" y="1"/>
                    <a:pt x="269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3768329" y="2728492"/>
              <a:ext cx="213341" cy="74868"/>
            </a:xfrm>
            <a:custGeom>
              <a:avLst/>
              <a:gdLst/>
              <a:ahLst/>
              <a:cxnLst/>
              <a:rect l="l" t="t" r="r" b="b"/>
              <a:pathLst>
                <a:path w="2177" h="764" extrusionOk="0">
                  <a:moveTo>
                    <a:pt x="304" y="1"/>
                  </a:moveTo>
                  <a:cubicBezTo>
                    <a:pt x="116" y="1"/>
                    <a:pt x="1" y="31"/>
                    <a:pt x="69" y="106"/>
                  </a:cubicBezTo>
                  <a:cubicBezTo>
                    <a:pt x="485" y="557"/>
                    <a:pt x="1332" y="763"/>
                    <a:pt x="1788" y="763"/>
                  </a:cubicBezTo>
                  <a:cubicBezTo>
                    <a:pt x="1954" y="763"/>
                    <a:pt x="2069" y="736"/>
                    <a:pt x="2091" y="683"/>
                  </a:cubicBezTo>
                  <a:cubicBezTo>
                    <a:pt x="2177" y="484"/>
                    <a:pt x="1695" y="295"/>
                    <a:pt x="1279" y="154"/>
                  </a:cubicBezTo>
                  <a:cubicBezTo>
                    <a:pt x="1035" y="69"/>
                    <a:pt x="587" y="1"/>
                    <a:pt x="30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3"/>
            <p:cNvSpPr/>
            <p:nvPr/>
          </p:nvSpPr>
          <p:spPr>
            <a:xfrm>
              <a:off x="4163060" y="2924190"/>
              <a:ext cx="179629" cy="163358"/>
            </a:xfrm>
            <a:custGeom>
              <a:avLst/>
              <a:gdLst/>
              <a:ahLst/>
              <a:cxnLst/>
              <a:rect l="l" t="t" r="r" b="b"/>
              <a:pathLst>
                <a:path w="1833" h="1667" extrusionOk="0">
                  <a:moveTo>
                    <a:pt x="213" y="0"/>
                  </a:moveTo>
                  <a:cubicBezTo>
                    <a:pt x="156" y="0"/>
                    <a:pt x="117" y="29"/>
                    <a:pt x="105" y="94"/>
                  </a:cubicBezTo>
                  <a:cubicBezTo>
                    <a:pt x="1" y="623"/>
                    <a:pt x="388" y="850"/>
                    <a:pt x="625" y="1068"/>
                  </a:cubicBezTo>
                  <a:cubicBezTo>
                    <a:pt x="856" y="1282"/>
                    <a:pt x="1591" y="1666"/>
                    <a:pt x="1735" y="1666"/>
                  </a:cubicBezTo>
                  <a:cubicBezTo>
                    <a:pt x="1749" y="1666"/>
                    <a:pt x="1758" y="1662"/>
                    <a:pt x="1759" y="1653"/>
                  </a:cubicBezTo>
                  <a:cubicBezTo>
                    <a:pt x="1833" y="1292"/>
                    <a:pt x="598" y="0"/>
                    <a:pt x="213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13"/>
            <p:cNvSpPr/>
            <p:nvPr/>
          </p:nvSpPr>
          <p:spPr>
            <a:xfrm>
              <a:off x="4166784" y="2920172"/>
              <a:ext cx="181589" cy="163652"/>
            </a:xfrm>
            <a:custGeom>
              <a:avLst/>
              <a:gdLst/>
              <a:ahLst/>
              <a:cxnLst/>
              <a:rect l="l" t="t" r="r" b="b"/>
              <a:pathLst>
                <a:path w="1853" h="1670" extrusionOk="0">
                  <a:moveTo>
                    <a:pt x="178" y="1"/>
                  </a:moveTo>
                  <a:cubicBezTo>
                    <a:pt x="113" y="1"/>
                    <a:pt x="70" y="33"/>
                    <a:pt x="57" y="107"/>
                  </a:cubicBezTo>
                  <a:cubicBezTo>
                    <a:pt x="1" y="475"/>
                    <a:pt x="379" y="834"/>
                    <a:pt x="634" y="1080"/>
                  </a:cubicBezTo>
                  <a:cubicBezTo>
                    <a:pt x="873" y="1294"/>
                    <a:pt x="1600" y="1670"/>
                    <a:pt x="1757" y="1670"/>
                  </a:cubicBezTo>
                  <a:cubicBezTo>
                    <a:pt x="1774" y="1670"/>
                    <a:pt x="1784" y="1666"/>
                    <a:pt x="1787" y="1657"/>
                  </a:cubicBezTo>
                  <a:cubicBezTo>
                    <a:pt x="1852" y="1298"/>
                    <a:pt x="585" y="1"/>
                    <a:pt x="178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3417500" y="2742995"/>
              <a:ext cx="115931" cy="76142"/>
            </a:xfrm>
            <a:custGeom>
              <a:avLst/>
              <a:gdLst/>
              <a:ahLst/>
              <a:cxnLst/>
              <a:rect l="l" t="t" r="r" b="b"/>
              <a:pathLst>
                <a:path w="1183" h="777" extrusionOk="0">
                  <a:moveTo>
                    <a:pt x="842" y="0"/>
                  </a:moveTo>
                  <a:cubicBezTo>
                    <a:pt x="339" y="0"/>
                    <a:pt x="76" y="316"/>
                    <a:pt x="11" y="667"/>
                  </a:cubicBezTo>
                  <a:cubicBezTo>
                    <a:pt x="1" y="735"/>
                    <a:pt x="157" y="776"/>
                    <a:pt x="343" y="776"/>
                  </a:cubicBezTo>
                  <a:cubicBezTo>
                    <a:pt x="517" y="776"/>
                    <a:pt x="718" y="740"/>
                    <a:pt x="833" y="658"/>
                  </a:cubicBezTo>
                  <a:cubicBezTo>
                    <a:pt x="1088" y="469"/>
                    <a:pt x="1182" y="44"/>
                    <a:pt x="1097" y="25"/>
                  </a:cubicBezTo>
                  <a:cubicBezTo>
                    <a:pt x="1006" y="8"/>
                    <a:pt x="921" y="0"/>
                    <a:pt x="842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3412894" y="2737115"/>
              <a:ext cx="115931" cy="77024"/>
            </a:xfrm>
            <a:custGeom>
              <a:avLst/>
              <a:gdLst/>
              <a:ahLst/>
              <a:cxnLst/>
              <a:rect l="l" t="t" r="r" b="b"/>
              <a:pathLst>
                <a:path w="1183" h="786" extrusionOk="0">
                  <a:moveTo>
                    <a:pt x="832" y="1"/>
                  </a:moveTo>
                  <a:cubicBezTo>
                    <a:pt x="335" y="1"/>
                    <a:pt x="75" y="322"/>
                    <a:pt x="10" y="671"/>
                  </a:cubicBezTo>
                  <a:cubicBezTo>
                    <a:pt x="1" y="742"/>
                    <a:pt x="154" y="785"/>
                    <a:pt x="337" y="785"/>
                  </a:cubicBezTo>
                  <a:cubicBezTo>
                    <a:pt x="515" y="785"/>
                    <a:pt x="721" y="745"/>
                    <a:pt x="832" y="652"/>
                  </a:cubicBezTo>
                  <a:cubicBezTo>
                    <a:pt x="1088" y="463"/>
                    <a:pt x="1182" y="37"/>
                    <a:pt x="1097" y="28"/>
                  </a:cubicBezTo>
                  <a:cubicBezTo>
                    <a:pt x="1002" y="9"/>
                    <a:pt x="914" y="1"/>
                    <a:pt x="832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3"/>
            <p:cNvSpPr/>
            <p:nvPr/>
          </p:nvSpPr>
          <p:spPr>
            <a:xfrm>
              <a:off x="4440980" y="3127745"/>
              <a:ext cx="258419" cy="241852"/>
            </a:xfrm>
            <a:custGeom>
              <a:avLst/>
              <a:gdLst/>
              <a:ahLst/>
              <a:cxnLst/>
              <a:rect l="l" t="t" r="r" b="b"/>
              <a:pathLst>
                <a:path w="2637" h="2468" extrusionOk="0">
                  <a:moveTo>
                    <a:pt x="1597" y="1"/>
                  </a:moveTo>
                  <a:lnTo>
                    <a:pt x="1597" y="1"/>
                  </a:lnTo>
                  <a:cubicBezTo>
                    <a:pt x="1711" y="502"/>
                    <a:pt x="1323" y="1163"/>
                    <a:pt x="1323" y="1163"/>
                  </a:cubicBezTo>
                  <a:cubicBezTo>
                    <a:pt x="1191" y="842"/>
                    <a:pt x="1276" y="199"/>
                    <a:pt x="1276" y="199"/>
                  </a:cubicBezTo>
                  <a:lnTo>
                    <a:pt x="1276" y="199"/>
                  </a:lnTo>
                  <a:cubicBezTo>
                    <a:pt x="1087" y="454"/>
                    <a:pt x="973" y="1324"/>
                    <a:pt x="973" y="1324"/>
                  </a:cubicBezTo>
                  <a:cubicBezTo>
                    <a:pt x="832" y="880"/>
                    <a:pt x="425" y="606"/>
                    <a:pt x="425" y="605"/>
                  </a:cubicBezTo>
                  <a:lnTo>
                    <a:pt x="425" y="605"/>
                  </a:lnTo>
                  <a:cubicBezTo>
                    <a:pt x="595" y="955"/>
                    <a:pt x="690" y="1664"/>
                    <a:pt x="690" y="1664"/>
                  </a:cubicBezTo>
                  <a:cubicBezTo>
                    <a:pt x="482" y="1362"/>
                    <a:pt x="9" y="1258"/>
                    <a:pt x="0" y="1258"/>
                  </a:cubicBezTo>
                  <a:lnTo>
                    <a:pt x="0" y="1258"/>
                  </a:lnTo>
                  <a:cubicBezTo>
                    <a:pt x="473" y="1787"/>
                    <a:pt x="671" y="2467"/>
                    <a:pt x="671" y="2467"/>
                  </a:cubicBezTo>
                  <a:lnTo>
                    <a:pt x="2571" y="2467"/>
                  </a:lnTo>
                  <a:cubicBezTo>
                    <a:pt x="2467" y="1702"/>
                    <a:pt x="2627" y="1182"/>
                    <a:pt x="2627" y="1182"/>
                  </a:cubicBezTo>
                  <a:lnTo>
                    <a:pt x="2627" y="1182"/>
                  </a:lnTo>
                  <a:cubicBezTo>
                    <a:pt x="2372" y="1352"/>
                    <a:pt x="2060" y="1796"/>
                    <a:pt x="2060" y="1796"/>
                  </a:cubicBezTo>
                  <a:lnTo>
                    <a:pt x="2060" y="1796"/>
                  </a:lnTo>
                  <a:cubicBezTo>
                    <a:pt x="2164" y="795"/>
                    <a:pt x="2637" y="284"/>
                    <a:pt x="2637" y="284"/>
                  </a:cubicBezTo>
                  <a:lnTo>
                    <a:pt x="2637" y="284"/>
                  </a:lnTo>
                  <a:cubicBezTo>
                    <a:pt x="2202" y="331"/>
                    <a:pt x="1701" y="1286"/>
                    <a:pt x="1701" y="1286"/>
                  </a:cubicBezTo>
                  <a:cubicBezTo>
                    <a:pt x="1862" y="379"/>
                    <a:pt x="1597" y="1"/>
                    <a:pt x="1597" y="1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3"/>
            <p:cNvSpPr/>
            <p:nvPr/>
          </p:nvSpPr>
          <p:spPr>
            <a:xfrm>
              <a:off x="4566906" y="3160263"/>
              <a:ext cx="216770" cy="203830"/>
            </a:xfrm>
            <a:custGeom>
              <a:avLst/>
              <a:gdLst/>
              <a:ahLst/>
              <a:cxnLst/>
              <a:rect l="l" t="t" r="r" b="b"/>
              <a:pathLst>
                <a:path w="2212" h="2080" extrusionOk="0">
                  <a:moveTo>
                    <a:pt x="2212" y="0"/>
                  </a:moveTo>
                  <a:lnTo>
                    <a:pt x="2212" y="0"/>
                  </a:lnTo>
                  <a:cubicBezTo>
                    <a:pt x="1966" y="293"/>
                    <a:pt x="1550" y="1286"/>
                    <a:pt x="1550" y="1286"/>
                  </a:cubicBezTo>
                  <a:cubicBezTo>
                    <a:pt x="1635" y="993"/>
                    <a:pt x="1465" y="435"/>
                    <a:pt x="1465" y="435"/>
                  </a:cubicBezTo>
                  <a:cubicBezTo>
                    <a:pt x="1465" y="851"/>
                    <a:pt x="1163" y="1465"/>
                    <a:pt x="1163" y="1465"/>
                  </a:cubicBezTo>
                  <a:cubicBezTo>
                    <a:pt x="1267" y="870"/>
                    <a:pt x="1115" y="76"/>
                    <a:pt x="1115" y="76"/>
                  </a:cubicBezTo>
                  <a:cubicBezTo>
                    <a:pt x="1115" y="634"/>
                    <a:pt x="785" y="1333"/>
                    <a:pt x="785" y="1333"/>
                  </a:cubicBezTo>
                  <a:cubicBezTo>
                    <a:pt x="832" y="851"/>
                    <a:pt x="605" y="473"/>
                    <a:pt x="605" y="473"/>
                  </a:cubicBezTo>
                  <a:lnTo>
                    <a:pt x="605" y="473"/>
                  </a:lnTo>
                  <a:cubicBezTo>
                    <a:pt x="700" y="946"/>
                    <a:pt x="378" y="1787"/>
                    <a:pt x="378" y="1787"/>
                  </a:cubicBezTo>
                  <a:cubicBezTo>
                    <a:pt x="444" y="1607"/>
                    <a:pt x="416" y="1173"/>
                    <a:pt x="416" y="1172"/>
                  </a:cubicBezTo>
                  <a:lnTo>
                    <a:pt x="416" y="1172"/>
                  </a:lnTo>
                  <a:cubicBezTo>
                    <a:pt x="312" y="1654"/>
                    <a:pt x="0" y="2080"/>
                    <a:pt x="0" y="2080"/>
                  </a:cubicBezTo>
                  <a:lnTo>
                    <a:pt x="1834" y="2080"/>
                  </a:lnTo>
                  <a:cubicBezTo>
                    <a:pt x="1758" y="1295"/>
                    <a:pt x="2212" y="1"/>
                    <a:pt x="2212" y="0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3"/>
            <p:cNvSpPr/>
            <p:nvPr/>
          </p:nvSpPr>
          <p:spPr>
            <a:xfrm>
              <a:off x="4352978" y="3250926"/>
              <a:ext cx="179727" cy="121416"/>
            </a:xfrm>
            <a:custGeom>
              <a:avLst/>
              <a:gdLst/>
              <a:ahLst/>
              <a:cxnLst/>
              <a:rect l="l" t="t" r="r" b="b"/>
              <a:pathLst>
                <a:path w="1834" h="1239" extrusionOk="0">
                  <a:moveTo>
                    <a:pt x="1730" y="1"/>
                  </a:moveTo>
                  <a:cubicBezTo>
                    <a:pt x="1541" y="171"/>
                    <a:pt x="1371" y="766"/>
                    <a:pt x="1371" y="766"/>
                  </a:cubicBezTo>
                  <a:cubicBezTo>
                    <a:pt x="1380" y="587"/>
                    <a:pt x="1087" y="256"/>
                    <a:pt x="1087" y="256"/>
                  </a:cubicBezTo>
                  <a:lnTo>
                    <a:pt x="1087" y="256"/>
                  </a:lnTo>
                  <a:cubicBezTo>
                    <a:pt x="1182" y="501"/>
                    <a:pt x="1030" y="870"/>
                    <a:pt x="1030" y="870"/>
                  </a:cubicBezTo>
                  <a:cubicBezTo>
                    <a:pt x="1002" y="520"/>
                    <a:pt x="652" y="48"/>
                    <a:pt x="652" y="48"/>
                  </a:cubicBezTo>
                  <a:lnTo>
                    <a:pt x="652" y="48"/>
                  </a:lnTo>
                  <a:cubicBezTo>
                    <a:pt x="785" y="379"/>
                    <a:pt x="605" y="785"/>
                    <a:pt x="605" y="785"/>
                  </a:cubicBezTo>
                  <a:cubicBezTo>
                    <a:pt x="548" y="502"/>
                    <a:pt x="227" y="284"/>
                    <a:pt x="227" y="284"/>
                  </a:cubicBezTo>
                  <a:lnTo>
                    <a:pt x="227" y="284"/>
                  </a:lnTo>
                  <a:cubicBezTo>
                    <a:pt x="425" y="549"/>
                    <a:pt x="312" y="1059"/>
                    <a:pt x="312" y="1059"/>
                  </a:cubicBezTo>
                  <a:cubicBezTo>
                    <a:pt x="331" y="955"/>
                    <a:pt x="199" y="691"/>
                    <a:pt x="199" y="690"/>
                  </a:cubicBezTo>
                  <a:lnTo>
                    <a:pt x="199" y="690"/>
                  </a:lnTo>
                  <a:cubicBezTo>
                    <a:pt x="218" y="974"/>
                    <a:pt x="0" y="1239"/>
                    <a:pt x="0" y="1239"/>
                  </a:cubicBezTo>
                  <a:lnTo>
                    <a:pt x="1834" y="1239"/>
                  </a:lnTo>
                  <a:cubicBezTo>
                    <a:pt x="1569" y="766"/>
                    <a:pt x="1730" y="1"/>
                    <a:pt x="1730" y="1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3"/>
            <p:cNvSpPr/>
            <p:nvPr/>
          </p:nvSpPr>
          <p:spPr>
            <a:xfrm>
              <a:off x="3941783" y="2892635"/>
              <a:ext cx="208441" cy="187072"/>
            </a:xfrm>
            <a:custGeom>
              <a:avLst/>
              <a:gdLst/>
              <a:ahLst/>
              <a:cxnLst/>
              <a:rect l="l" t="t" r="r" b="b"/>
              <a:pathLst>
                <a:path w="2127" h="1909" extrusionOk="0">
                  <a:moveTo>
                    <a:pt x="397" y="0"/>
                  </a:moveTo>
                  <a:cubicBezTo>
                    <a:pt x="189" y="123"/>
                    <a:pt x="66" y="293"/>
                    <a:pt x="38" y="444"/>
                  </a:cubicBezTo>
                  <a:cubicBezTo>
                    <a:pt x="0" y="719"/>
                    <a:pt x="284" y="1172"/>
                    <a:pt x="539" y="1465"/>
                  </a:cubicBezTo>
                  <a:cubicBezTo>
                    <a:pt x="761" y="1729"/>
                    <a:pt x="1074" y="1909"/>
                    <a:pt x="1386" y="1909"/>
                  </a:cubicBezTo>
                  <a:cubicBezTo>
                    <a:pt x="1567" y="1909"/>
                    <a:pt x="1747" y="1849"/>
                    <a:pt x="1909" y="1711"/>
                  </a:cubicBezTo>
                  <a:cubicBezTo>
                    <a:pt x="2051" y="1597"/>
                    <a:pt x="2127" y="1380"/>
                    <a:pt x="2127" y="1134"/>
                  </a:cubicBezTo>
                  <a:lnTo>
                    <a:pt x="2127" y="1134"/>
                  </a:lnTo>
                  <a:cubicBezTo>
                    <a:pt x="2056" y="1153"/>
                    <a:pt x="1982" y="1162"/>
                    <a:pt x="1907" y="1162"/>
                  </a:cubicBezTo>
                  <a:cubicBezTo>
                    <a:pt x="1610" y="1162"/>
                    <a:pt x="1287" y="1020"/>
                    <a:pt x="1030" y="794"/>
                  </a:cubicBezTo>
                  <a:cubicBezTo>
                    <a:pt x="785" y="577"/>
                    <a:pt x="520" y="274"/>
                    <a:pt x="397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3"/>
            <p:cNvSpPr/>
            <p:nvPr/>
          </p:nvSpPr>
          <p:spPr>
            <a:xfrm>
              <a:off x="3818601" y="2925072"/>
              <a:ext cx="80652" cy="86530"/>
            </a:xfrm>
            <a:custGeom>
              <a:avLst/>
              <a:gdLst/>
              <a:ahLst/>
              <a:cxnLst/>
              <a:rect l="l" t="t" r="r" b="b"/>
              <a:pathLst>
                <a:path w="823" h="883" extrusionOk="0">
                  <a:moveTo>
                    <a:pt x="95" y="0"/>
                  </a:moveTo>
                  <a:cubicBezTo>
                    <a:pt x="10" y="123"/>
                    <a:pt x="0" y="274"/>
                    <a:pt x="10" y="406"/>
                  </a:cubicBezTo>
                  <a:cubicBezTo>
                    <a:pt x="29" y="529"/>
                    <a:pt x="142" y="756"/>
                    <a:pt x="227" y="841"/>
                  </a:cubicBezTo>
                  <a:cubicBezTo>
                    <a:pt x="264" y="870"/>
                    <a:pt x="307" y="883"/>
                    <a:pt x="352" y="883"/>
                  </a:cubicBezTo>
                  <a:cubicBezTo>
                    <a:pt x="455" y="883"/>
                    <a:pt x="572" y="814"/>
                    <a:pt x="671" y="709"/>
                  </a:cubicBezTo>
                  <a:cubicBezTo>
                    <a:pt x="775" y="605"/>
                    <a:pt x="822" y="463"/>
                    <a:pt x="822" y="331"/>
                  </a:cubicBezTo>
                  <a:lnTo>
                    <a:pt x="822" y="331"/>
                  </a:lnTo>
                  <a:cubicBezTo>
                    <a:pt x="745" y="377"/>
                    <a:pt x="641" y="411"/>
                    <a:pt x="539" y="411"/>
                  </a:cubicBezTo>
                  <a:cubicBezTo>
                    <a:pt x="517" y="411"/>
                    <a:pt x="494" y="410"/>
                    <a:pt x="473" y="406"/>
                  </a:cubicBezTo>
                  <a:cubicBezTo>
                    <a:pt x="255" y="369"/>
                    <a:pt x="104" y="189"/>
                    <a:pt x="95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3"/>
            <p:cNvSpPr/>
            <p:nvPr/>
          </p:nvSpPr>
          <p:spPr>
            <a:xfrm>
              <a:off x="3881515" y="2839815"/>
              <a:ext cx="104465" cy="35082"/>
            </a:xfrm>
            <a:custGeom>
              <a:avLst/>
              <a:gdLst/>
              <a:ahLst/>
              <a:cxnLst/>
              <a:rect l="l" t="t" r="r" b="b"/>
              <a:pathLst>
                <a:path w="1066" h="358" extrusionOk="0">
                  <a:moveTo>
                    <a:pt x="86" y="1"/>
                  </a:moveTo>
                  <a:cubicBezTo>
                    <a:pt x="39" y="57"/>
                    <a:pt x="1" y="123"/>
                    <a:pt x="1" y="161"/>
                  </a:cubicBezTo>
                  <a:cubicBezTo>
                    <a:pt x="1" y="256"/>
                    <a:pt x="180" y="322"/>
                    <a:pt x="388" y="350"/>
                  </a:cubicBezTo>
                  <a:cubicBezTo>
                    <a:pt x="429" y="355"/>
                    <a:pt x="468" y="357"/>
                    <a:pt x="506" y="357"/>
                  </a:cubicBezTo>
                  <a:cubicBezTo>
                    <a:pt x="840" y="357"/>
                    <a:pt x="1066" y="180"/>
                    <a:pt x="955" y="10"/>
                  </a:cubicBezTo>
                  <a:lnTo>
                    <a:pt x="955" y="10"/>
                  </a:lnTo>
                  <a:cubicBezTo>
                    <a:pt x="887" y="86"/>
                    <a:pt x="751" y="132"/>
                    <a:pt x="582" y="132"/>
                  </a:cubicBezTo>
                  <a:cubicBezTo>
                    <a:pt x="541" y="132"/>
                    <a:pt x="499" y="129"/>
                    <a:pt x="454" y="123"/>
                  </a:cubicBezTo>
                  <a:cubicBezTo>
                    <a:pt x="284" y="105"/>
                    <a:pt x="143" y="67"/>
                    <a:pt x="86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3"/>
            <p:cNvSpPr/>
            <p:nvPr/>
          </p:nvSpPr>
          <p:spPr>
            <a:xfrm>
              <a:off x="3769505" y="2728688"/>
              <a:ext cx="203835" cy="73692"/>
            </a:xfrm>
            <a:custGeom>
              <a:avLst/>
              <a:gdLst/>
              <a:ahLst/>
              <a:cxnLst/>
              <a:rect l="l" t="t" r="r" b="b"/>
              <a:pathLst>
                <a:path w="2080" h="752" extrusionOk="0">
                  <a:moveTo>
                    <a:pt x="170" y="1"/>
                  </a:moveTo>
                  <a:cubicBezTo>
                    <a:pt x="48" y="10"/>
                    <a:pt x="0" y="48"/>
                    <a:pt x="48" y="95"/>
                  </a:cubicBezTo>
                  <a:cubicBezTo>
                    <a:pt x="463" y="545"/>
                    <a:pt x="1311" y="752"/>
                    <a:pt x="1767" y="752"/>
                  </a:cubicBezTo>
                  <a:cubicBezTo>
                    <a:pt x="1933" y="752"/>
                    <a:pt x="2047" y="724"/>
                    <a:pt x="2070" y="671"/>
                  </a:cubicBezTo>
                  <a:cubicBezTo>
                    <a:pt x="2079" y="624"/>
                    <a:pt x="2079" y="586"/>
                    <a:pt x="2061" y="549"/>
                  </a:cubicBezTo>
                  <a:cubicBezTo>
                    <a:pt x="2006" y="574"/>
                    <a:pt x="1916" y="587"/>
                    <a:pt x="1803" y="587"/>
                  </a:cubicBezTo>
                  <a:cubicBezTo>
                    <a:pt x="1370" y="587"/>
                    <a:pt x="598" y="398"/>
                    <a:pt x="170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3"/>
            <p:cNvSpPr/>
            <p:nvPr/>
          </p:nvSpPr>
          <p:spPr>
            <a:xfrm>
              <a:off x="4167764" y="2921348"/>
              <a:ext cx="176004" cy="163456"/>
            </a:xfrm>
            <a:custGeom>
              <a:avLst/>
              <a:gdLst/>
              <a:ahLst/>
              <a:cxnLst/>
              <a:rect l="l" t="t" r="r" b="b"/>
              <a:pathLst>
                <a:path w="1796" h="1668" extrusionOk="0">
                  <a:moveTo>
                    <a:pt x="132" y="0"/>
                  </a:moveTo>
                  <a:cubicBezTo>
                    <a:pt x="95" y="19"/>
                    <a:pt x="57" y="47"/>
                    <a:pt x="57" y="114"/>
                  </a:cubicBezTo>
                  <a:cubicBezTo>
                    <a:pt x="0" y="473"/>
                    <a:pt x="378" y="832"/>
                    <a:pt x="643" y="1078"/>
                  </a:cubicBezTo>
                  <a:cubicBezTo>
                    <a:pt x="874" y="1291"/>
                    <a:pt x="1599" y="1667"/>
                    <a:pt x="1757" y="1667"/>
                  </a:cubicBezTo>
                  <a:cubicBezTo>
                    <a:pt x="1773" y="1667"/>
                    <a:pt x="1784" y="1663"/>
                    <a:pt x="1786" y="1654"/>
                  </a:cubicBezTo>
                  <a:cubicBezTo>
                    <a:pt x="1796" y="1588"/>
                    <a:pt x="1758" y="1465"/>
                    <a:pt x="1682" y="1333"/>
                  </a:cubicBezTo>
                  <a:cubicBezTo>
                    <a:pt x="1380" y="1219"/>
                    <a:pt x="888" y="936"/>
                    <a:pt x="699" y="775"/>
                  </a:cubicBezTo>
                  <a:cubicBezTo>
                    <a:pt x="482" y="567"/>
                    <a:pt x="199" y="303"/>
                    <a:pt x="132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3"/>
            <p:cNvSpPr/>
            <p:nvPr/>
          </p:nvSpPr>
          <p:spPr>
            <a:xfrm>
              <a:off x="4186286" y="3122338"/>
              <a:ext cx="189037" cy="58895"/>
            </a:xfrm>
            <a:custGeom>
              <a:avLst/>
              <a:gdLst/>
              <a:ahLst/>
              <a:cxnLst/>
              <a:rect l="l" t="t" r="r" b="b"/>
              <a:pathLst>
                <a:path w="1929" h="601" extrusionOk="0">
                  <a:moveTo>
                    <a:pt x="1692" y="0"/>
                  </a:moveTo>
                  <a:lnTo>
                    <a:pt x="1692" y="0"/>
                  </a:lnTo>
                  <a:cubicBezTo>
                    <a:pt x="1569" y="57"/>
                    <a:pt x="1380" y="104"/>
                    <a:pt x="1096" y="113"/>
                  </a:cubicBezTo>
                  <a:cubicBezTo>
                    <a:pt x="971" y="123"/>
                    <a:pt x="836" y="129"/>
                    <a:pt x="707" y="129"/>
                  </a:cubicBezTo>
                  <a:cubicBezTo>
                    <a:pt x="440" y="129"/>
                    <a:pt x="200" y="102"/>
                    <a:pt x="123" y="19"/>
                  </a:cubicBezTo>
                  <a:cubicBezTo>
                    <a:pt x="10" y="170"/>
                    <a:pt x="0" y="331"/>
                    <a:pt x="47" y="454"/>
                  </a:cubicBezTo>
                  <a:cubicBezTo>
                    <a:pt x="87" y="567"/>
                    <a:pt x="357" y="600"/>
                    <a:pt x="661" y="600"/>
                  </a:cubicBezTo>
                  <a:cubicBezTo>
                    <a:pt x="789" y="600"/>
                    <a:pt x="923" y="594"/>
                    <a:pt x="1049" y="586"/>
                  </a:cubicBezTo>
                  <a:cubicBezTo>
                    <a:pt x="1890" y="548"/>
                    <a:pt x="1928" y="246"/>
                    <a:pt x="1692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3"/>
            <p:cNvSpPr/>
            <p:nvPr/>
          </p:nvSpPr>
          <p:spPr>
            <a:xfrm>
              <a:off x="3525002" y="2762986"/>
              <a:ext cx="304772" cy="142191"/>
            </a:xfrm>
            <a:custGeom>
              <a:avLst/>
              <a:gdLst/>
              <a:ahLst/>
              <a:cxnLst/>
              <a:rect l="l" t="t" r="r" b="b"/>
              <a:pathLst>
                <a:path w="3110" h="1451" extrusionOk="0">
                  <a:moveTo>
                    <a:pt x="208" y="0"/>
                  </a:moveTo>
                  <a:cubicBezTo>
                    <a:pt x="95" y="180"/>
                    <a:pt x="29" y="378"/>
                    <a:pt x="29" y="548"/>
                  </a:cubicBezTo>
                  <a:cubicBezTo>
                    <a:pt x="0" y="992"/>
                    <a:pt x="662" y="1399"/>
                    <a:pt x="1512" y="1446"/>
                  </a:cubicBezTo>
                  <a:cubicBezTo>
                    <a:pt x="1568" y="1449"/>
                    <a:pt x="1623" y="1451"/>
                    <a:pt x="1678" y="1451"/>
                  </a:cubicBezTo>
                  <a:cubicBezTo>
                    <a:pt x="2453" y="1451"/>
                    <a:pt x="3074" y="1142"/>
                    <a:pt x="3100" y="718"/>
                  </a:cubicBezTo>
                  <a:cubicBezTo>
                    <a:pt x="3110" y="577"/>
                    <a:pt x="3006" y="388"/>
                    <a:pt x="2836" y="218"/>
                  </a:cubicBezTo>
                  <a:cubicBezTo>
                    <a:pt x="2564" y="393"/>
                    <a:pt x="2130" y="503"/>
                    <a:pt x="1646" y="503"/>
                  </a:cubicBezTo>
                  <a:cubicBezTo>
                    <a:pt x="1608" y="503"/>
                    <a:pt x="1570" y="502"/>
                    <a:pt x="1531" y="501"/>
                  </a:cubicBezTo>
                  <a:cubicBezTo>
                    <a:pt x="945" y="463"/>
                    <a:pt x="454" y="265"/>
                    <a:pt x="208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3"/>
            <p:cNvSpPr/>
            <p:nvPr/>
          </p:nvSpPr>
          <p:spPr>
            <a:xfrm>
              <a:off x="3603008" y="2944475"/>
              <a:ext cx="141606" cy="103287"/>
            </a:xfrm>
            <a:custGeom>
              <a:avLst/>
              <a:gdLst/>
              <a:ahLst/>
              <a:cxnLst/>
              <a:rect l="l" t="t" r="r" b="b"/>
              <a:pathLst>
                <a:path w="1445" h="1054" extrusionOk="0">
                  <a:moveTo>
                    <a:pt x="272" y="0"/>
                  </a:moveTo>
                  <a:cubicBezTo>
                    <a:pt x="178" y="67"/>
                    <a:pt x="102" y="133"/>
                    <a:pt x="83" y="227"/>
                  </a:cubicBezTo>
                  <a:cubicBezTo>
                    <a:pt x="1" y="550"/>
                    <a:pt x="765" y="1054"/>
                    <a:pt x="1071" y="1054"/>
                  </a:cubicBezTo>
                  <a:cubicBezTo>
                    <a:pt x="1115" y="1054"/>
                    <a:pt x="1149" y="1044"/>
                    <a:pt x="1170" y="1021"/>
                  </a:cubicBezTo>
                  <a:cubicBezTo>
                    <a:pt x="1312" y="879"/>
                    <a:pt x="1444" y="586"/>
                    <a:pt x="1416" y="312"/>
                  </a:cubicBezTo>
                  <a:lnTo>
                    <a:pt x="1416" y="312"/>
                  </a:lnTo>
                  <a:cubicBezTo>
                    <a:pt x="1369" y="397"/>
                    <a:pt x="1321" y="464"/>
                    <a:pt x="1274" y="520"/>
                  </a:cubicBezTo>
                  <a:cubicBezTo>
                    <a:pt x="1253" y="541"/>
                    <a:pt x="1220" y="551"/>
                    <a:pt x="1178" y="551"/>
                  </a:cubicBezTo>
                  <a:cubicBezTo>
                    <a:pt x="954" y="551"/>
                    <a:pt x="479" y="279"/>
                    <a:pt x="272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3"/>
            <p:cNvSpPr/>
            <p:nvPr/>
          </p:nvSpPr>
          <p:spPr>
            <a:xfrm>
              <a:off x="4111808" y="3104699"/>
              <a:ext cx="63404" cy="41256"/>
            </a:xfrm>
            <a:custGeom>
              <a:avLst/>
              <a:gdLst/>
              <a:ahLst/>
              <a:cxnLst/>
              <a:rect l="l" t="t" r="r" b="b"/>
              <a:pathLst>
                <a:path w="647" h="421" extrusionOk="0">
                  <a:moveTo>
                    <a:pt x="146" y="0"/>
                  </a:moveTo>
                  <a:cubicBezTo>
                    <a:pt x="80" y="48"/>
                    <a:pt x="32" y="114"/>
                    <a:pt x="13" y="199"/>
                  </a:cubicBezTo>
                  <a:cubicBezTo>
                    <a:pt x="1" y="353"/>
                    <a:pt x="159" y="420"/>
                    <a:pt x="321" y="420"/>
                  </a:cubicBezTo>
                  <a:cubicBezTo>
                    <a:pt x="396" y="420"/>
                    <a:pt x="473" y="406"/>
                    <a:pt x="533" y="378"/>
                  </a:cubicBezTo>
                  <a:cubicBezTo>
                    <a:pt x="647" y="341"/>
                    <a:pt x="628" y="246"/>
                    <a:pt x="599" y="152"/>
                  </a:cubicBezTo>
                  <a:lnTo>
                    <a:pt x="599" y="152"/>
                  </a:lnTo>
                  <a:cubicBezTo>
                    <a:pt x="550" y="164"/>
                    <a:pt x="496" y="171"/>
                    <a:pt x="443" y="171"/>
                  </a:cubicBezTo>
                  <a:cubicBezTo>
                    <a:pt x="293" y="171"/>
                    <a:pt x="153" y="119"/>
                    <a:pt x="146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3"/>
            <p:cNvSpPr/>
            <p:nvPr/>
          </p:nvSpPr>
          <p:spPr>
            <a:xfrm>
              <a:off x="3733344" y="3063051"/>
              <a:ext cx="301146" cy="137585"/>
            </a:xfrm>
            <a:custGeom>
              <a:avLst/>
              <a:gdLst/>
              <a:ahLst/>
              <a:cxnLst/>
              <a:rect l="l" t="t" r="r" b="b"/>
              <a:pathLst>
                <a:path w="3073" h="1404" extrusionOk="0">
                  <a:moveTo>
                    <a:pt x="587" y="0"/>
                  </a:moveTo>
                  <a:cubicBezTo>
                    <a:pt x="492" y="66"/>
                    <a:pt x="407" y="142"/>
                    <a:pt x="350" y="208"/>
                  </a:cubicBezTo>
                  <a:cubicBezTo>
                    <a:pt x="1" y="709"/>
                    <a:pt x="596" y="1219"/>
                    <a:pt x="1059" y="1342"/>
                  </a:cubicBezTo>
                  <a:cubicBezTo>
                    <a:pt x="1207" y="1384"/>
                    <a:pt x="1390" y="1404"/>
                    <a:pt x="1586" y="1404"/>
                  </a:cubicBezTo>
                  <a:cubicBezTo>
                    <a:pt x="2142" y="1404"/>
                    <a:pt x="2791" y="1241"/>
                    <a:pt x="2959" y="955"/>
                  </a:cubicBezTo>
                  <a:cubicBezTo>
                    <a:pt x="3072" y="756"/>
                    <a:pt x="3025" y="567"/>
                    <a:pt x="2902" y="378"/>
                  </a:cubicBezTo>
                  <a:cubicBezTo>
                    <a:pt x="2609" y="516"/>
                    <a:pt x="2191" y="591"/>
                    <a:pt x="1820" y="591"/>
                  </a:cubicBezTo>
                  <a:cubicBezTo>
                    <a:pt x="1628" y="591"/>
                    <a:pt x="1449" y="571"/>
                    <a:pt x="1305" y="529"/>
                  </a:cubicBezTo>
                  <a:cubicBezTo>
                    <a:pt x="1040" y="463"/>
                    <a:pt x="728" y="246"/>
                    <a:pt x="587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3"/>
            <p:cNvSpPr/>
            <p:nvPr/>
          </p:nvSpPr>
          <p:spPr>
            <a:xfrm>
              <a:off x="4038016" y="3191720"/>
              <a:ext cx="223336" cy="150618"/>
            </a:xfrm>
            <a:custGeom>
              <a:avLst/>
              <a:gdLst/>
              <a:ahLst/>
              <a:cxnLst/>
              <a:rect l="l" t="t" r="r" b="b"/>
              <a:pathLst>
                <a:path w="2279" h="1537" extrusionOk="0">
                  <a:moveTo>
                    <a:pt x="218" y="1"/>
                  </a:moveTo>
                  <a:cubicBezTo>
                    <a:pt x="77" y="161"/>
                    <a:pt x="1" y="426"/>
                    <a:pt x="29" y="681"/>
                  </a:cubicBezTo>
                  <a:cubicBezTo>
                    <a:pt x="87" y="1267"/>
                    <a:pt x="673" y="1536"/>
                    <a:pt x="1241" y="1536"/>
                  </a:cubicBezTo>
                  <a:cubicBezTo>
                    <a:pt x="1598" y="1536"/>
                    <a:pt x="1948" y="1430"/>
                    <a:pt x="2156" y="1229"/>
                  </a:cubicBezTo>
                  <a:cubicBezTo>
                    <a:pt x="2279" y="1107"/>
                    <a:pt x="2269" y="851"/>
                    <a:pt x="1844" y="483"/>
                  </a:cubicBezTo>
                  <a:cubicBezTo>
                    <a:pt x="1687" y="533"/>
                    <a:pt x="1512" y="558"/>
                    <a:pt x="1336" y="558"/>
                  </a:cubicBezTo>
                  <a:cubicBezTo>
                    <a:pt x="877" y="558"/>
                    <a:pt x="410" y="383"/>
                    <a:pt x="218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3"/>
            <p:cNvSpPr/>
            <p:nvPr/>
          </p:nvSpPr>
          <p:spPr>
            <a:xfrm>
              <a:off x="3461990" y="3020422"/>
              <a:ext cx="266847" cy="204320"/>
            </a:xfrm>
            <a:custGeom>
              <a:avLst/>
              <a:gdLst/>
              <a:ahLst/>
              <a:cxnLst/>
              <a:rect l="l" t="t" r="r" b="b"/>
              <a:pathLst>
                <a:path w="2723" h="2085" extrusionOk="0">
                  <a:moveTo>
                    <a:pt x="615" y="0"/>
                  </a:moveTo>
                  <a:cubicBezTo>
                    <a:pt x="568" y="0"/>
                    <a:pt x="520" y="0"/>
                    <a:pt x="483" y="10"/>
                  </a:cubicBezTo>
                  <a:cubicBezTo>
                    <a:pt x="171" y="67"/>
                    <a:pt x="1" y="719"/>
                    <a:pt x="435" y="1333"/>
                  </a:cubicBezTo>
                  <a:cubicBezTo>
                    <a:pt x="831" y="1893"/>
                    <a:pt x="1426" y="2084"/>
                    <a:pt x="1895" y="2084"/>
                  </a:cubicBezTo>
                  <a:cubicBezTo>
                    <a:pt x="2155" y="2084"/>
                    <a:pt x="2377" y="2025"/>
                    <a:pt x="2505" y="1938"/>
                  </a:cubicBezTo>
                  <a:cubicBezTo>
                    <a:pt x="2722" y="1768"/>
                    <a:pt x="2571" y="1380"/>
                    <a:pt x="2231" y="993"/>
                  </a:cubicBezTo>
                  <a:cubicBezTo>
                    <a:pt x="1768" y="993"/>
                    <a:pt x="1154" y="804"/>
                    <a:pt x="757" y="237"/>
                  </a:cubicBezTo>
                  <a:cubicBezTo>
                    <a:pt x="691" y="152"/>
                    <a:pt x="643" y="76"/>
                    <a:pt x="615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3"/>
            <p:cNvSpPr/>
            <p:nvPr/>
          </p:nvSpPr>
          <p:spPr>
            <a:xfrm>
              <a:off x="3379575" y="2841677"/>
              <a:ext cx="113089" cy="198440"/>
            </a:xfrm>
            <a:custGeom>
              <a:avLst/>
              <a:gdLst/>
              <a:ahLst/>
              <a:cxnLst/>
              <a:rect l="l" t="t" r="r" b="b"/>
              <a:pathLst>
                <a:path w="1154" h="2025" extrusionOk="0">
                  <a:moveTo>
                    <a:pt x="577" y="0"/>
                  </a:moveTo>
                  <a:cubicBezTo>
                    <a:pt x="520" y="29"/>
                    <a:pt x="473" y="57"/>
                    <a:pt x="398" y="95"/>
                  </a:cubicBezTo>
                  <a:cubicBezTo>
                    <a:pt x="1" y="360"/>
                    <a:pt x="48" y="1229"/>
                    <a:pt x="142" y="1560"/>
                  </a:cubicBezTo>
                  <a:cubicBezTo>
                    <a:pt x="190" y="1720"/>
                    <a:pt x="294" y="1928"/>
                    <a:pt x="369" y="1985"/>
                  </a:cubicBezTo>
                  <a:cubicBezTo>
                    <a:pt x="396" y="2012"/>
                    <a:pt x="429" y="2024"/>
                    <a:pt x="466" y="2024"/>
                  </a:cubicBezTo>
                  <a:cubicBezTo>
                    <a:pt x="534" y="2024"/>
                    <a:pt x="618" y="1983"/>
                    <a:pt x="709" y="1910"/>
                  </a:cubicBezTo>
                  <a:cubicBezTo>
                    <a:pt x="898" y="1758"/>
                    <a:pt x="1097" y="1267"/>
                    <a:pt x="1154" y="804"/>
                  </a:cubicBezTo>
                  <a:cubicBezTo>
                    <a:pt x="1106" y="766"/>
                    <a:pt x="1059" y="738"/>
                    <a:pt x="1031" y="700"/>
                  </a:cubicBezTo>
                  <a:cubicBezTo>
                    <a:pt x="898" y="568"/>
                    <a:pt x="700" y="293"/>
                    <a:pt x="577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3"/>
            <p:cNvSpPr/>
            <p:nvPr/>
          </p:nvSpPr>
          <p:spPr>
            <a:xfrm>
              <a:off x="3412894" y="2747209"/>
              <a:ext cx="107601" cy="66931"/>
            </a:xfrm>
            <a:custGeom>
              <a:avLst/>
              <a:gdLst/>
              <a:ahLst/>
              <a:cxnLst/>
              <a:rect l="l" t="t" r="r" b="b"/>
              <a:pathLst>
                <a:path w="1098" h="683" extrusionOk="0">
                  <a:moveTo>
                    <a:pt x="417" y="1"/>
                  </a:moveTo>
                  <a:cubicBezTo>
                    <a:pt x="180" y="114"/>
                    <a:pt x="58" y="341"/>
                    <a:pt x="10" y="558"/>
                  </a:cubicBezTo>
                  <a:cubicBezTo>
                    <a:pt x="0" y="637"/>
                    <a:pt x="163" y="682"/>
                    <a:pt x="354" y="682"/>
                  </a:cubicBezTo>
                  <a:cubicBezTo>
                    <a:pt x="529" y="682"/>
                    <a:pt x="729" y="644"/>
                    <a:pt x="842" y="558"/>
                  </a:cubicBezTo>
                  <a:cubicBezTo>
                    <a:pt x="974" y="473"/>
                    <a:pt x="1050" y="312"/>
                    <a:pt x="1097" y="180"/>
                  </a:cubicBezTo>
                  <a:lnTo>
                    <a:pt x="1097" y="180"/>
                  </a:lnTo>
                  <a:cubicBezTo>
                    <a:pt x="1078" y="190"/>
                    <a:pt x="1040" y="199"/>
                    <a:pt x="1021" y="199"/>
                  </a:cubicBezTo>
                  <a:cubicBezTo>
                    <a:pt x="1007" y="200"/>
                    <a:pt x="992" y="201"/>
                    <a:pt x="977" y="201"/>
                  </a:cubicBezTo>
                  <a:cubicBezTo>
                    <a:pt x="799" y="201"/>
                    <a:pt x="556" y="105"/>
                    <a:pt x="417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3"/>
            <p:cNvSpPr/>
            <p:nvPr/>
          </p:nvSpPr>
          <p:spPr>
            <a:xfrm>
              <a:off x="3376831" y="3238954"/>
              <a:ext cx="267729" cy="106129"/>
            </a:xfrm>
            <a:custGeom>
              <a:avLst/>
              <a:gdLst/>
              <a:ahLst/>
              <a:cxnLst/>
              <a:rect l="l" t="t" r="r" b="b"/>
              <a:pathLst>
                <a:path w="2732" h="1083" extrusionOk="0">
                  <a:moveTo>
                    <a:pt x="1087" y="1"/>
                  </a:moveTo>
                  <a:cubicBezTo>
                    <a:pt x="747" y="86"/>
                    <a:pt x="426" y="237"/>
                    <a:pt x="265" y="417"/>
                  </a:cubicBezTo>
                  <a:cubicBezTo>
                    <a:pt x="0" y="710"/>
                    <a:pt x="615" y="984"/>
                    <a:pt x="1229" y="1059"/>
                  </a:cubicBezTo>
                  <a:cubicBezTo>
                    <a:pt x="1361" y="1075"/>
                    <a:pt x="1522" y="1082"/>
                    <a:pt x="1686" y="1082"/>
                  </a:cubicBezTo>
                  <a:cubicBezTo>
                    <a:pt x="2025" y="1082"/>
                    <a:pt x="2380" y="1050"/>
                    <a:pt x="2533" y="993"/>
                  </a:cubicBezTo>
                  <a:cubicBezTo>
                    <a:pt x="2731" y="917"/>
                    <a:pt x="2646" y="511"/>
                    <a:pt x="2476" y="247"/>
                  </a:cubicBezTo>
                  <a:cubicBezTo>
                    <a:pt x="2418" y="249"/>
                    <a:pt x="2360" y="250"/>
                    <a:pt x="2304" y="250"/>
                  </a:cubicBezTo>
                  <a:cubicBezTo>
                    <a:pt x="2150" y="250"/>
                    <a:pt x="2003" y="241"/>
                    <a:pt x="1871" y="228"/>
                  </a:cubicBezTo>
                  <a:cubicBezTo>
                    <a:pt x="1578" y="190"/>
                    <a:pt x="1295" y="105"/>
                    <a:pt x="1087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3"/>
            <p:cNvSpPr/>
            <p:nvPr/>
          </p:nvSpPr>
          <p:spPr>
            <a:xfrm>
              <a:off x="3690323" y="3242678"/>
              <a:ext cx="212655" cy="90645"/>
            </a:xfrm>
            <a:custGeom>
              <a:avLst/>
              <a:gdLst/>
              <a:ahLst/>
              <a:cxnLst/>
              <a:rect l="l" t="t" r="r" b="b"/>
              <a:pathLst>
                <a:path w="2170" h="925" extrusionOk="0">
                  <a:moveTo>
                    <a:pt x="1612" y="1"/>
                  </a:moveTo>
                  <a:lnTo>
                    <a:pt x="1545" y="29"/>
                  </a:lnTo>
                  <a:cubicBezTo>
                    <a:pt x="1383" y="103"/>
                    <a:pt x="1193" y="135"/>
                    <a:pt x="1006" y="135"/>
                  </a:cubicBezTo>
                  <a:cubicBezTo>
                    <a:pt x="832" y="135"/>
                    <a:pt x="661" y="107"/>
                    <a:pt x="515" y="57"/>
                  </a:cubicBezTo>
                  <a:cubicBezTo>
                    <a:pt x="241" y="152"/>
                    <a:pt x="33" y="303"/>
                    <a:pt x="14" y="454"/>
                  </a:cubicBezTo>
                  <a:cubicBezTo>
                    <a:pt x="0" y="684"/>
                    <a:pt x="512" y="925"/>
                    <a:pt x="1016" y="925"/>
                  </a:cubicBezTo>
                  <a:cubicBezTo>
                    <a:pt x="1195" y="925"/>
                    <a:pt x="1373" y="895"/>
                    <a:pt x="1527" y="823"/>
                  </a:cubicBezTo>
                  <a:cubicBezTo>
                    <a:pt x="2169" y="530"/>
                    <a:pt x="1990" y="152"/>
                    <a:pt x="1612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3"/>
            <p:cNvSpPr/>
            <p:nvPr/>
          </p:nvSpPr>
          <p:spPr>
            <a:xfrm>
              <a:off x="3936295" y="3230624"/>
              <a:ext cx="90746" cy="92801"/>
            </a:xfrm>
            <a:custGeom>
              <a:avLst/>
              <a:gdLst/>
              <a:ahLst/>
              <a:cxnLst/>
              <a:rect l="l" t="t" r="r" b="b"/>
              <a:pathLst>
                <a:path w="926" h="947" extrusionOk="0">
                  <a:moveTo>
                    <a:pt x="226" y="1"/>
                  </a:moveTo>
                  <a:cubicBezTo>
                    <a:pt x="141" y="76"/>
                    <a:pt x="84" y="180"/>
                    <a:pt x="56" y="322"/>
                  </a:cubicBezTo>
                  <a:cubicBezTo>
                    <a:pt x="1" y="729"/>
                    <a:pt x="480" y="946"/>
                    <a:pt x="721" y="946"/>
                  </a:cubicBezTo>
                  <a:cubicBezTo>
                    <a:pt x="727" y="946"/>
                    <a:pt x="732" y="946"/>
                    <a:pt x="737" y="946"/>
                  </a:cubicBezTo>
                  <a:cubicBezTo>
                    <a:pt x="926" y="936"/>
                    <a:pt x="878" y="521"/>
                    <a:pt x="793" y="228"/>
                  </a:cubicBezTo>
                  <a:lnTo>
                    <a:pt x="793" y="228"/>
                  </a:lnTo>
                  <a:cubicBezTo>
                    <a:pt x="782" y="228"/>
                    <a:pt x="771" y="228"/>
                    <a:pt x="759" y="228"/>
                  </a:cubicBezTo>
                  <a:cubicBezTo>
                    <a:pt x="584" y="228"/>
                    <a:pt x="359" y="160"/>
                    <a:pt x="226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3"/>
            <p:cNvSpPr/>
            <p:nvPr/>
          </p:nvSpPr>
          <p:spPr>
            <a:xfrm>
              <a:off x="3399076" y="3173198"/>
              <a:ext cx="66736" cy="64187"/>
            </a:xfrm>
            <a:custGeom>
              <a:avLst/>
              <a:gdLst/>
              <a:ahLst/>
              <a:cxnLst/>
              <a:rect l="l" t="t" r="r" b="b"/>
              <a:pathLst>
                <a:path w="681" h="655" extrusionOk="0">
                  <a:moveTo>
                    <a:pt x="123" y="1"/>
                  </a:moveTo>
                  <a:cubicBezTo>
                    <a:pt x="57" y="67"/>
                    <a:pt x="28" y="152"/>
                    <a:pt x="9" y="237"/>
                  </a:cubicBezTo>
                  <a:cubicBezTo>
                    <a:pt x="0" y="341"/>
                    <a:pt x="28" y="521"/>
                    <a:pt x="76" y="587"/>
                  </a:cubicBezTo>
                  <a:cubicBezTo>
                    <a:pt x="103" y="633"/>
                    <a:pt x="151" y="654"/>
                    <a:pt x="209" y="654"/>
                  </a:cubicBezTo>
                  <a:cubicBezTo>
                    <a:pt x="270" y="654"/>
                    <a:pt x="343" y="630"/>
                    <a:pt x="416" y="587"/>
                  </a:cubicBezTo>
                  <a:cubicBezTo>
                    <a:pt x="614" y="473"/>
                    <a:pt x="680" y="218"/>
                    <a:pt x="605" y="57"/>
                  </a:cubicBezTo>
                  <a:lnTo>
                    <a:pt x="605" y="57"/>
                  </a:lnTo>
                  <a:cubicBezTo>
                    <a:pt x="551" y="92"/>
                    <a:pt x="484" y="110"/>
                    <a:pt x="414" y="110"/>
                  </a:cubicBezTo>
                  <a:cubicBezTo>
                    <a:pt x="314" y="110"/>
                    <a:pt x="207" y="73"/>
                    <a:pt x="123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5" name="Google Shape;195;p13"/>
          <p:cNvSpPr/>
          <p:nvPr/>
        </p:nvSpPr>
        <p:spPr>
          <a:xfrm flipH="1">
            <a:off x="-390544" y="1012731"/>
            <a:ext cx="2139581" cy="807075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13"/>
          <p:cNvSpPr/>
          <p:nvPr/>
        </p:nvSpPr>
        <p:spPr>
          <a:xfrm>
            <a:off x="10207512" y="172734"/>
            <a:ext cx="3309081" cy="1236257"/>
          </a:xfrm>
          <a:custGeom>
            <a:avLst/>
            <a:gdLst/>
            <a:ahLst/>
            <a:cxnLst/>
            <a:rect l="l" t="t" r="r" b="b"/>
            <a:pathLst>
              <a:path w="32388" h="12100" extrusionOk="0">
                <a:moveTo>
                  <a:pt x="15035" y="1"/>
                </a:moveTo>
                <a:cubicBezTo>
                  <a:pt x="14202" y="1"/>
                  <a:pt x="13526" y="500"/>
                  <a:pt x="13278" y="1859"/>
                </a:cubicBezTo>
                <a:cubicBezTo>
                  <a:pt x="13132" y="1831"/>
                  <a:pt x="12999" y="1817"/>
                  <a:pt x="12877" y="1817"/>
                </a:cubicBezTo>
                <a:cubicBezTo>
                  <a:pt x="11122" y="1817"/>
                  <a:pt x="11786" y="4562"/>
                  <a:pt x="10145" y="4562"/>
                </a:cubicBezTo>
                <a:cubicBezTo>
                  <a:pt x="9992" y="4562"/>
                  <a:pt x="9818" y="4538"/>
                  <a:pt x="9621" y="4486"/>
                </a:cubicBezTo>
                <a:lnTo>
                  <a:pt x="9621" y="4486"/>
                </a:lnTo>
                <a:cubicBezTo>
                  <a:pt x="9659" y="4873"/>
                  <a:pt x="9489" y="5308"/>
                  <a:pt x="9611" y="5686"/>
                </a:cubicBezTo>
                <a:cubicBezTo>
                  <a:pt x="9152" y="5644"/>
                  <a:pt x="8677" y="5623"/>
                  <a:pt x="8193" y="5623"/>
                </a:cubicBezTo>
                <a:cubicBezTo>
                  <a:pt x="6298" y="5623"/>
                  <a:pt x="4272" y="5948"/>
                  <a:pt x="2571" y="6603"/>
                </a:cubicBezTo>
                <a:cubicBezTo>
                  <a:pt x="0" y="7567"/>
                  <a:pt x="227" y="10364"/>
                  <a:pt x="3072" y="11064"/>
                </a:cubicBezTo>
                <a:cubicBezTo>
                  <a:pt x="3243" y="11106"/>
                  <a:pt x="3407" y="11124"/>
                  <a:pt x="3567" y="11124"/>
                </a:cubicBezTo>
                <a:cubicBezTo>
                  <a:pt x="4842" y="11124"/>
                  <a:pt x="5781" y="9931"/>
                  <a:pt x="6896" y="9931"/>
                </a:cubicBezTo>
                <a:cubicBezTo>
                  <a:pt x="6990" y="9931"/>
                  <a:pt x="7086" y="9939"/>
                  <a:pt x="7183" y="9958"/>
                </a:cubicBezTo>
                <a:cubicBezTo>
                  <a:pt x="7816" y="10071"/>
                  <a:pt x="8241" y="10553"/>
                  <a:pt x="8922" y="10648"/>
                </a:cubicBezTo>
                <a:cubicBezTo>
                  <a:pt x="9008" y="10659"/>
                  <a:pt x="9095" y="10664"/>
                  <a:pt x="9184" y="10664"/>
                </a:cubicBezTo>
                <a:cubicBezTo>
                  <a:pt x="9764" y="10664"/>
                  <a:pt x="10383" y="10436"/>
                  <a:pt x="10916" y="10166"/>
                </a:cubicBezTo>
                <a:cubicBezTo>
                  <a:pt x="11406" y="10298"/>
                  <a:pt x="11925" y="10366"/>
                  <a:pt x="12490" y="10366"/>
                </a:cubicBezTo>
                <a:cubicBezTo>
                  <a:pt x="12894" y="10366"/>
                  <a:pt x="13322" y="10331"/>
                  <a:pt x="13779" y="10260"/>
                </a:cubicBezTo>
                <a:cubicBezTo>
                  <a:pt x="15234" y="10046"/>
                  <a:pt x="16244" y="9157"/>
                  <a:pt x="17459" y="9157"/>
                </a:cubicBezTo>
                <a:cubicBezTo>
                  <a:pt x="17800" y="9157"/>
                  <a:pt x="18156" y="9227"/>
                  <a:pt x="18542" y="9400"/>
                </a:cubicBezTo>
                <a:cubicBezTo>
                  <a:pt x="20206" y="10156"/>
                  <a:pt x="20933" y="11801"/>
                  <a:pt x="22899" y="12056"/>
                </a:cubicBezTo>
                <a:cubicBezTo>
                  <a:pt x="23119" y="12085"/>
                  <a:pt x="23339" y="12099"/>
                  <a:pt x="23555" y="12099"/>
                </a:cubicBezTo>
                <a:cubicBezTo>
                  <a:pt x="25113" y="12099"/>
                  <a:pt x="26521" y="11349"/>
                  <a:pt x="27010" y="9797"/>
                </a:cubicBezTo>
                <a:cubicBezTo>
                  <a:pt x="27555" y="10139"/>
                  <a:pt x="28179" y="10303"/>
                  <a:pt x="28777" y="10303"/>
                </a:cubicBezTo>
                <a:cubicBezTo>
                  <a:pt x="30162" y="10303"/>
                  <a:pt x="31413" y="9425"/>
                  <a:pt x="31235" y="7841"/>
                </a:cubicBezTo>
                <a:cubicBezTo>
                  <a:pt x="32388" y="7217"/>
                  <a:pt x="31679" y="6130"/>
                  <a:pt x="30715" y="5809"/>
                </a:cubicBezTo>
                <a:cubicBezTo>
                  <a:pt x="31025" y="3881"/>
                  <a:pt x="29094" y="2706"/>
                  <a:pt x="27317" y="2706"/>
                </a:cubicBezTo>
                <a:cubicBezTo>
                  <a:pt x="26166" y="2706"/>
                  <a:pt x="25079" y="3198"/>
                  <a:pt x="24704" y="4297"/>
                </a:cubicBezTo>
                <a:cubicBezTo>
                  <a:pt x="23794" y="3300"/>
                  <a:pt x="22851" y="2859"/>
                  <a:pt x="21490" y="2859"/>
                </a:cubicBezTo>
                <a:cubicBezTo>
                  <a:pt x="21368" y="2859"/>
                  <a:pt x="21242" y="2863"/>
                  <a:pt x="21113" y="2870"/>
                </a:cubicBezTo>
                <a:cubicBezTo>
                  <a:pt x="20508" y="2898"/>
                  <a:pt x="20197" y="2953"/>
                  <a:pt x="19987" y="2953"/>
                </a:cubicBezTo>
                <a:cubicBezTo>
                  <a:pt x="19635" y="2953"/>
                  <a:pt x="19565" y="2800"/>
                  <a:pt x="18873" y="2114"/>
                </a:cubicBezTo>
                <a:cubicBezTo>
                  <a:pt x="17846" y="1098"/>
                  <a:pt x="16269" y="1"/>
                  <a:pt x="15035" y="1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74445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4"/>
          <p:cNvSpPr txBox="1">
            <a:spLocks noGrp="1"/>
          </p:cNvSpPr>
          <p:nvPr>
            <p:ph type="subTitle" idx="1"/>
          </p:nvPr>
        </p:nvSpPr>
        <p:spPr>
          <a:xfrm>
            <a:off x="5237767" y="2013833"/>
            <a:ext cx="6002400" cy="15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4"/>
          <p:cNvSpPr txBox="1">
            <a:spLocks noGrp="1"/>
          </p:cNvSpPr>
          <p:nvPr>
            <p:ph type="title"/>
          </p:nvPr>
        </p:nvSpPr>
        <p:spPr>
          <a:xfrm>
            <a:off x="5598893" y="3577975"/>
            <a:ext cx="5465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14"/>
          <p:cNvSpPr/>
          <p:nvPr/>
        </p:nvSpPr>
        <p:spPr>
          <a:xfrm flipH="1">
            <a:off x="8830667" y="3773948"/>
            <a:ext cx="6395127" cy="2003349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4"/>
          <p:cNvSpPr/>
          <p:nvPr/>
        </p:nvSpPr>
        <p:spPr>
          <a:xfrm>
            <a:off x="9926334" y="589667"/>
            <a:ext cx="2787079" cy="974720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14"/>
          <p:cNvSpPr/>
          <p:nvPr/>
        </p:nvSpPr>
        <p:spPr>
          <a:xfrm flipH="1">
            <a:off x="-1471793" y="-105667"/>
            <a:ext cx="4271727" cy="1582608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14"/>
          <p:cNvSpPr/>
          <p:nvPr/>
        </p:nvSpPr>
        <p:spPr>
          <a:xfrm>
            <a:off x="-26200" y="5595134"/>
            <a:ext cx="12326400" cy="1262900"/>
          </a:xfrm>
          <a:custGeom>
            <a:avLst/>
            <a:gdLst/>
            <a:ahLst/>
            <a:cxnLst/>
            <a:rect l="l" t="t" r="r" b="b"/>
            <a:pathLst>
              <a:path w="369792" h="37887" extrusionOk="0">
                <a:moveTo>
                  <a:pt x="0" y="0"/>
                </a:moveTo>
                <a:lnTo>
                  <a:pt x="369792" y="19435"/>
                </a:lnTo>
                <a:lnTo>
                  <a:pt x="367333" y="37887"/>
                </a:lnTo>
                <a:lnTo>
                  <a:pt x="0" y="3788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04" name="Google Shape;204;p14"/>
          <p:cNvSpPr/>
          <p:nvPr/>
        </p:nvSpPr>
        <p:spPr>
          <a:xfrm>
            <a:off x="-27533" y="5317467"/>
            <a:ext cx="12244433" cy="1582600"/>
          </a:xfrm>
          <a:custGeom>
            <a:avLst/>
            <a:gdLst/>
            <a:ahLst/>
            <a:cxnLst/>
            <a:rect l="l" t="t" r="r" b="b"/>
            <a:pathLst>
              <a:path w="367333" h="47478" extrusionOk="0">
                <a:moveTo>
                  <a:pt x="0" y="0"/>
                </a:moveTo>
                <a:lnTo>
                  <a:pt x="367333" y="11939"/>
                </a:lnTo>
                <a:lnTo>
                  <a:pt x="367333" y="47478"/>
                </a:lnTo>
                <a:lnTo>
                  <a:pt x="0" y="4747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grpSp>
        <p:nvGrpSpPr>
          <p:cNvPr id="205" name="Google Shape;205;p14"/>
          <p:cNvGrpSpPr/>
          <p:nvPr/>
        </p:nvGrpSpPr>
        <p:grpSpPr>
          <a:xfrm>
            <a:off x="-404556" y="5557277"/>
            <a:ext cx="2253047" cy="1453583"/>
            <a:chOff x="-213250" y="3642549"/>
            <a:chExt cx="1136984" cy="733540"/>
          </a:xfrm>
        </p:grpSpPr>
        <p:sp>
          <p:nvSpPr>
            <p:cNvPr id="206" name="Google Shape;206;p14"/>
            <p:cNvSpPr/>
            <p:nvPr/>
          </p:nvSpPr>
          <p:spPr>
            <a:xfrm>
              <a:off x="-213250" y="3762282"/>
              <a:ext cx="891218" cy="597864"/>
            </a:xfrm>
            <a:custGeom>
              <a:avLst/>
              <a:gdLst/>
              <a:ahLst/>
              <a:cxnLst/>
              <a:rect l="l" t="t" r="r" b="b"/>
              <a:pathLst>
                <a:path w="4074" h="2733" extrusionOk="0">
                  <a:moveTo>
                    <a:pt x="1416" y="1"/>
                  </a:moveTo>
                  <a:cubicBezTo>
                    <a:pt x="1413" y="1"/>
                    <a:pt x="1411" y="1"/>
                    <a:pt x="1408" y="2"/>
                  </a:cubicBezTo>
                  <a:cubicBezTo>
                    <a:pt x="1285" y="39"/>
                    <a:pt x="1285" y="474"/>
                    <a:pt x="1285" y="474"/>
                  </a:cubicBezTo>
                  <a:cubicBezTo>
                    <a:pt x="1285" y="474"/>
                    <a:pt x="1104" y="221"/>
                    <a:pt x="986" y="221"/>
                  </a:cubicBezTo>
                  <a:cubicBezTo>
                    <a:pt x="975" y="221"/>
                    <a:pt x="964" y="224"/>
                    <a:pt x="955" y="228"/>
                  </a:cubicBezTo>
                  <a:cubicBezTo>
                    <a:pt x="851" y="285"/>
                    <a:pt x="1030" y="871"/>
                    <a:pt x="1030" y="871"/>
                  </a:cubicBezTo>
                  <a:cubicBezTo>
                    <a:pt x="1030" y="871"/>
                    <a:pt x="602" y="379"/>
                    <a:pt x="515" y="379"/>
                  </a:cubicBezTo>
                  <a:cubicBezTo>
                    <a:pt x="508" y="379"/>
                    <a:pt x="503" y="382"/>
                    <a:pt x="501" y="389"/>
                  </a:cubicBezTo>
                  <a:cubicBezTo>
                    <a:pt x="463" y="493"/>
                    <a:pt x="766" y="1174"/>
                    <a:pt x="766" y="1174"/>
                  </a:cubicBezTo>
                  <a:cubicBezTo>
                    <a:pt x="766" y="1174"/>
                    <a:pt x="473" y="1063"/>
                    <a:pt x="341" y="1063"/>
                  </a:cubicBezTo>
                  <a:cubicBezTo>
                    <a:pt x="314" y="1063"/>
                    <a:pt x="293" y="1068"/>
                    <a:pt x="284" y="1079"/>
                  </a:cubicBezTo>
                  <a:cubicBezTo>
                    <a:pt x="236" y="1155"/>
                    <a:pt x="662" y="1495"/>
                    <a:pt x="662" y="1495"/>
                  </a:cubicBezTo>
                  <a:cubicBezTo>
                    <a:pt x="662" y="1495"/>
                    <a:pt x="452" y="1446"/>
                    <a:pt x="314" y="1446"/>
                  </a:cubicBezTo>
                  <a:cubicBezTo>
                    <a:pt x="252" y="1446"/>
                    <a:pt x="204" y="1456"/>
                    <a:pt x="199" y="1485"/>
                  </a:cubicBezTo>
                  <a:cubicBezTo>
                    <a:pt x="180" y="1589"/>
                    <a:pt x="737" y="1911"/>
                    <a:pt x="737" y="1911"/>
                  </a:cubicBezTo>
                  <a:cubicBezTo>
                    <a:pt x="737" y="1911"/>
                    <a:pt x="597" y="1894"/>
                    <a:pt x="458" y="1894"/>
                  </a:cubicBezTo>
                  <a:cubicBezTo>
                    <a:pt x="343" y="1894"/>
                    <a:pt x="229" y="1906"/>
                    <a:pt x="199" y="1948"/>
                  </a:cubicBezTo>
                  <a:cubicBezTo>
                    <a:pt x="142" y="2043"/>
                    <a:pt x="690" y="2260"/>
                    <a:pt x="690" y="2260"/>
                  </a:cubicBezTo>
                  <a:cubicBezTo>
                    <a:pt x="690" y="2260"/>
                    <a:pt x="634" y="2259"/>
                    <a:pt x="554" y="2259"/>
                  </a:cubicBezTo>
                  <a:cubicBezTo>
                    <a:pt x="376" y="2259"/>
                    <a:pt x="83" y="2268"/>
                    <a:pt x="57" y="2327"/>
                  </a:cubicBezTo>
                  <a:cubicBezTo>
                    <a:pt x="0" y="2468"/>
                    <a:pt x="1191" y="2733"/>
                    <a:pt x="1191" y="2733"/>
                  </a:cubicBezTo>
                  <a:lnTo>
                    <a:pt x="2864" y="2733"/>
                  </a:lnTo>
                  <a:cubicBezTo>
                    <a:pt x="2864" y="2733"/>
                    <a:pt x="4073" y="2544"/>
                    <a:pt x="4054" y="2430"/>
                  </a:cubicBezTo>
                  <a:cubicBezTo>
                    <a:pt x="4037" y="2375"/>
                    <a:pt x="3895" y="2360"/>
                    <a:pt x="3743" y="2360"/>
                  </a:cubicBezTo>
                  <a:cubicBezTo>
                    <a:pt x="3556" y="2360"/>
                    <a:pt x="3355" y="2383"/>
                    <a:pt x="3355" y="2383"/>
                  </a:cubicBezTo>
                  <a:cubicBezTo>
                    <a:pt x="3355" y="2383"/>
                    <a:pt x="4054" y="2024"/>
                    <a:pt x="4054" y="1958"/>
                  </a:cubicBezTo>
                  <a:cubicBezTo>
                    <a:pt x="4054" y="1944"/>
                    <a:pt x="4025" y="1939"/>
                    <a:pt x="3978" y="1939"/>
                  </a:cubicBezTo>
                  <a:cubicBezTo>
                    <a:pt x="3764" y="1939"/>
                    <a:pt x="3175" y="2052"/>
                    <a:pt x="3175" y="2052"/>
                  </a:cubicBezTo>
                  <a:cubicBezTo>
                    <a:pt x="3175" y="2052"/>
                    <a:pt x="3629" y="1646"/>
                    <a:pt x="3582" y="1589"/>
                  </a:cubicBezTo>
                  <a:cubicBezTo>
                    <a:pt x="3576" y="1584"/>
                    <a:pt x="3565" y="1581"/>
                    <a:pt x="3550" y="1581"/>
                  </a:cubicBezTo>
                  <a:cubicBezTo>
                    <a:pt x="3435" y="1581"/>
                    <a:pt x="3081" y="1722"/>
                    <a:pt x="3081" y="1722"/>
                  </a:cubicBezTo>
                  <a:cubicBezTo>
                    <a:pt x="3081" y="1722"/>
                    <a:pt x="3506" y="1230"/>
                    <a:pt x="3431" y="1183"/>
                  </a:cubicBezTo>
                  <a:cubicBezTo>
                    <a:pt x="3421" y="1178"/>
                    <a:pt x="3408" y="1175"/>
                    <a:pt x="3393" y="1175"/>
                  </a:cubicBezTo>
                  <a:cubicBezTo>
                    <a:pt x="3268" y="1175"/>
                    <a:pt x="2977" y="1325"/>
                    <a:pt x="2977" y="1325"/>
                  </a:cubicBezTo>
                  <a:cubicBezTo>
                    <a:pt x="2977" y="1325"/>
                    <a:pt x="3506" y="607"/>
                    <a:pt x="3431" y="588"/>
                  </a:cubicBezTo>
                  <a:cubicBezTo>
                    <a:pt x="3428" y="587"/>
                    <a:pt x="3424" y="586"/>
                    <a:pt x="3420" y="586"/>
                  </a:cubicBezTo>
                  <a:cubicBezTo>
                    <a:pt x="3314" y="586"/>
                    <a:pt x="2883" y="947"/>
                    <a:pt x="2883" y="947"/>
                  </a:cubicBezTo>
                  <a:cubicBezTo>
                    <a:pt x="2883" y="947"/>
                    <a:pt x="3119" y="455"/>
                    <a:pt x="3034" y="446"/>
                  </a:cubicBezTo>
                  <a:cubicBezTo>
                    <a:pt x="3031" y="445"/>
                    <a:pt x="3028" y="444"/>
                    <a:pt x="3025" y="444"/>
                  </a:cubicBezTo>
                  <a:cubicBezTo>
                    <a:pt x="2931" y="444"/>
                    <a:pt x="2533" y="843"/>
                    <a:pt x="2533" y="843"/>
                  </a:cubicBezTo>
                  <a:cubicBezTo>
                    <a:pt x="2533" y="843"/>
                    <a:pt x="2646" y="210"/>
                    <a:pt x="2580" y="191"/>
                  </a:cubicBezTo>
                  <a:cubicBezTo>
                    <a:pt x="2579" y="191"/>
                    <a:pt x="2578" y="191"/>
                    <a:pt x="2578" y="191"/>
                  </a:cubicBezTo>
                  <a:cubicBezTo>
                    <a:pt x="2497" y="191"/>
                    <a:pt x="2174" y="607"/>
                    <a:pt x="2174" y="607"/>
                  </a:cubicBezTo>
                  <a:cubicBezTo>
                    <a:pt x="2174" y="607"/>
                    <a:pt x="2110" y="86"/>
                    <a:pt x="2018" y="86"/>
                  </a:cubicBezTo>
                  <a:cubicBezTo>
                    <a:pt x="2016" y="86"/>
                    <a:pt x="2015" y="86"/>
                    <a:pt x="2013" y="87"/>
                  </a:cubicBezTo>
                  <a:cubicBezTo>
                    <a:pt x="1919" y="115"/>
                    <a:pt x="1748" y="559"/>
                    <a:pt x="1748" y="559"/>
                  </a:cubicBezTo>
                  <a:cubicBezTo>
                    <a:pt x="1748" y="559"/>
                    <a:pt x="1523" y="1"/>
                    <a:pt x="1416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4"/>
            <p:cNvSpPr/>
            <p:nvPr/>
          </p:nvSpPr>
          <p:spPr>
            <a:xfrm>
              <a:off x="323901" y="3937480"/>
              <a:ext cx="599833" cy="438609"/>
            </a:xfrm>
            <a:custGeom>
              <a:avLst/>
              <a:gdLst/>
              <a:ahLst/>
              <a:cxnLst/>
              <a:rect l="l" t="t" r="r" b="b"/>
              <a:pathLst>
                <a:path w="2742" h="2005" extrusionOk="0">
                  <a:moveTo>
                    <a:pt x="950" y="0"/>
                  </a:moveTo>
                  <a:cubicBezTo>
                    <a:pt x="949" y="0"/>
                    <a:pt x="947" y="1"/>
                    <a:pt x="946" y="1"/>
                  </a:cubicBezTo>
                  <a:cubicBezTo>
                    <a:pt x="861" y="29"/>
                    <a:pt x="861" y="351"/>
                    <a:pt x="861" y="351"/>
                  </a:cubicBezTo>
                  <a:cubicBezTo>
                    <a:pt x="861" y="351"/>
                    <a:pt x="736" y="155"/>
                    <a:pt x="656" y="155"/>
                  </a:cubicBezTo>
                  <a:cubicBezTo>
                    <a:pt x="648" y="155"/>
                    <a:pt x="641" y="157"/>
                    <a:pt x="634" y="162"/>
                  </a:cubicBezTo>
                  <a:cubicBezTo>
                    <a:pt x="568" y="209"/>
                    <a:pt x="691" y="634"/>
                    <a:pt x="691" y="634"/>
                  </a:cubicBezTo>
                  <a:cubicBezTo>
                    <a:pt x="691" y="634"/>
                    <a:pt x="406" y="268"/>
                    <a:pt x="342" y="268"/>
                  </a:cubicBezTo>
                  <a:cubicBezTo>
                    <a:pt x="337" y="268"/>
                    <a:pt x="334" y="270"/>
                    <a:pt x="332" y="275"/>
                  </a:cubicBezTo>
                  <a:cubicBezTo>
                    <a:pt x="322" y="351"/>
                    <a:pt x="521" y="852"/>
                    <a:pt x="521" y="852"/>
                  </a:cubicBezTo>
                  <a:cubicBezTo>
                    <a:pt x="521" y="852"/>
                    <a:pt x="326" y="774"/>
                    <a:pt x="238" y="774"/>
                  </a:cubicBezTo>
                  <a:cubicBezTo>
                    <a:pt x="220" y="774"/>
                    <a:pt x="206" y="777"/>
                    <a:pt x="199" y="785"/>
                  </a:cubicBezTo>
                  <a:cubicBezTo>
                    <a:pt x="161" y="833"/>
                    <a:pt x="445" y="1088"/>
                    <a:pt x="445" y="1088"/>
                  </a:cubicBezTo>
                  <a:cubicBezTo>
                    <a:pt x="445" y="1088"/>
                    <a:pt x="303" y="1051"/>
                    <a:pt x="214" y="1051"/>
                  </a:cubicBezTo>
                  <a:cubicBezTo>
                    <a:pt x="175" y="1051"/>
                    <a:pt x="145" y="1058"/>
                    <a:pt x="143" y="1078"/>
                  </a:cubicBezTo>
                  <a:cubicBezTo>
                    <a:pt x="133" y="1154"/>
                    <a:pt x="492" y="1390"/>
                    <a:pt x="492" y="1390"/>
                  </a:cubicBezTo>
                  <a:cubicBezTo>
                    <a:pt x="492" y="1390"/>
                    <a:pt x="378" y="1374"/>
                    <a:pt x="278" y="1374"/>
                  </a:cubicBezTo>
                  <a:cubicBezTo>
                    <a:pt x="208" y="1374"/>
                    <a:pt x="145" y="1382"/>
                    <a:pt x="133" y="1409"/>
                  </a:cubicBezTo>
                  <a:cubicBezTo>
                    <a:pt x="95" y="1485"/>
                    <a:pt x="464" y="1645"/>
                    <a:pt x="464" y="1645"/>
                  </a:cubicBezTo>
                  <a:cubicBezTo>
                    <a:pt x="464" y="1645"/>
                    <a:pt x="438" y="1645"/>
                    <a:pt x="400" y="1645"/>
                  </a:cubicBezTo>
                  <a:cubicBezTo>
                    <a:pt x="285" y="1645"/>
                    <a:pt x="53" y="1650"/>
                    <a:pt x="39" y="1693"/>
                  </a:cubicBezTo>
                  <a:cubicBezTo>
                    <a:pt x="1" y="1797"/>
                    <a:pt x="804" y="2005"/>
                    <a:pt x="804" y="2005"/>
                  </a:cubicBezTo>
                  <a:lnTo>
                    <a:pt x="1929" y="2005"/>
                  </a:lnTo>
                  <a:cubicBezTo>
                    <a:pt x="1929" y="2005"/>
                    <a:pt x="2741" y="1872"/>
                    <a:pt x="2704" y="1778"/>
                  </a:cubicBezTo>
                  <a:cubicBezTo>
                    <a:pt x="2699" y="1735"/>
                    <a:pt x="2605" y="1723"/>
                    <a:pt x="2504" y="1723"/>
                  </a:cubicBezTo>
                  <a:cubicBezTo>
                    <a:pt x="2382" y="1723"/>
                    <a:pt x="2250" y="1740"/>
                    <a:pt x="2250" y="1740"/>
                  </a:cubicBezTo>
                  <a:cubicBezTo>
                    <a:pt x="2250" y="1740"/>
                    <a:pt x="2723" y="1475"/>
                    <a:pt x="2723" y="1419"/>
                  </a:cubicBezTo>
                  <a:cubicBezTo>
                    <a:pt x="2724" y="1411"/>
                    <a:pt x="2710" y="1408"/>
                    <a:pt x="2685" y="1408"/>
                  </a:cubicBezTo>
                  <a:cubicBezTo>
                    <a:pt x="2555" y="1408"/>
                    <a:pt x="2137" y="1494"/>
                    <a:pt x="2137" y="1494"/>
                  </a:cubicBezTo>
                  <a:cubicBezTo>
                    <a:pt x="2137" y="1494"/>
                    <a:pt x="2430" y="1182"/>
                    <a:pt x="2411" y="1154"/>
                  </a:cubicBezTo>
                  <a:cubicBezTo>
                    <a:pt x="2407" y="1149"/>
                    <a:pt x="2399" y="1147"/>
                    <a:pt x="2388" y="1147"/>
                  </a:cubicBezTo>
                  <a:cubicBezTo>
                    <a:pt x="2311" y="1147"/>
                    <a:pt x="2080" y="1248"/>
                    <a:pt x="2080" y="1248"/>
                  </a:cubicBezTo>
                  <a:cubicBezTo>
                    <a:pt x="2080" y="1248"/>
                    <a:pt x="2363" y="889"/>
                    <a:pt x="2307" y="852"/>
                  </a:cubicBezTo>
                  <a:cubicBezTo>
                    <a:pt x="2302" y="849"/>
                    <a:pt x="2295" y="848"/>
                    <a:pt x="2287" y="848"/>
                  </a:cubicBezTo>
                  <a:cubicBezTo>
                    <a:pt x="2206" y="848"/>
                    <a:pt x="1995" y="965"/>
                    <a:pt x="1995" y="965"/>
                  </a:cubicBezTo>
                  <a:cubicBezTo>
                    <a:pt x="1995" y="965"/>
                    <a:pt x="2363" y="445"/>
                    <a:pt x="2307" y="417"/>
                  </a:cubicBezTo>
                  <a:cubicBezTo>
                    <a:pt x="2306" y="417"/>
                    <a:pt x="2305" y="417"/>
                    <a:pt x="2304" y="417"/>
                  </a:cubicBezTo>
                  <a:cubicBezTo>
                    <a:pt x="2240" y="417"/>
                    <a:pt x="1938" y="691"/>
                    <a:pt x="1938" y="691"/>
                  </a:cubicBezTo>
                  <a:cubicBezTo>
                    <a:pt x="1938" y="691"/>
                    <a:pt x="2108" y="322"/>
                    <a:pt x="2042" y="313"/>
                  </a:cubicBezTo>
                  <a:cubicBezTo>
                    <a:pt x="2041" y="313"/>
                    <a:pt x="2040" y="313"/>
                    <a:pt x="2039" y="313"/>
                  </a:cubicBezTo>
                  <a:cubicBezTo>
                    <a:pt x="1977" y="313"/>
                    <a:pt x="1702" y="606"/>
                    <a:pt x="1702" y="606"/>
                  </a:cubicBezTo>
                  <a:cubicBezTo>
                    <a:pt x="1702" y="606"/>
                    <a:pt x="1778" y="133"/>
                    <a:pt x="1730" y="133"/>
                  </a:cubicBezTo>
                  <a:cubicBezTo>
                    <a:pt x="1683" y="133"/>
                    <a:pt x="1456" y="445"/>
                    <a:pt x="1456" y="445"/>
                  </a:cubicBezTo>
                  <a:cubicBezTo>
                    <a:pt x="1456" y="445"/>
                    <a:pt x="1420" y="66"/>
                    <a:pt x="1357" y="66"/>
                  </a:cubicBezTo>
                  <a:cubicBezTo>
                    <a:pt x="1355" y="66"/>
                    <a:pt x="1354" y="67"/>
                    <a:pt x="1352" y="67"/>
                  </a:cubicBezTo>
                  <a:cubicBezTo>
                    <a:pt x="1277" y="77"/>
                    <a:pt x="1173" y="407"/>
                    <a:pt x="1173" y="407"/>
                  </a:cubicBezTo>
                  <a:cubicBezTo>
                    <a:pt x="1173" y="407"/>
                    <a:pt x="1019" y="0"/>
                    <a:pt x="950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4"/>
            <p:cNvSpPr/>
            <p:nvPr/>
          </p:nvSpPr>
          <p:spPr>
            <a:xfrm>
              <a:off x="-29050" y="3642549"/>
              <a:ext cx="770894" cy="732610"/>
            </a:xfrm>
            <a:custGeom>
              <a:avLst/>
              <a:gdLst/>
              <a:ahLst/>
              <a:cxnLst/>
              <a:rect l="l" t="t" r="r" b="b"/>
              <a:pathLst>
                <a:path w="3338" h="3349" extrusionOk="0">
                  <a:moveTo>
                    <a:pt x="1144" y="1"/>
                  </a:moveTo>
                  <a:cubicBezTo>
                    <a:pt x="1141" y="1"/>
                    <a:pt x="1138" y="1"/>
                    <a:pt x="1135" y="3"/>
                  </a:cubicBezTo>
                  <a:cubicBezTo>
                    <a:pt x="1041" y="50"/>
                    <a:pt x="1041" y="579"/>
                    <a:pt x="1041" y="579"/>
                  </a:cubicBezTo>
                  <a:cubicBezTo>
                    <a:pt x="1041" y="579"/>
                    <a:pt x="884" y="267"/>
                    <a:pt x="792" y="267"/>
                  </a:cubicBezTo>
                  <a:cubicBezTo>
                    <a:pt x="783" y="267"/>
                    <a:pt x="774" y="270"/>
                    <a:pt x="766" y="277"/>
                  </a:cubicBezTo>
                  <a:cubicBezTo>
                    <a:pt x="681" y="343"/>
                    <a:pt x="823" y="1071"/>
                    <a:pt x="823" y="1071"/>
                  </a:cubicBezTo>
                  <a:cubicBezTo>
                    <a:pt x="823" y="1071"/>
                    <a:pt x="467" y="463"/>
                    <a:pt x="399" y="463"/>
                  </a:cubicBezTo>
                  <a:cubicBezTo>
                    <a:pt x="393" y="463"/>
                    <a:pt x="390" y="467"/>
                    <a:pt x="388" y="475"/>
                  </a:cubicBezTo>
                  <a:cubicBezTo>
                    <a:pt x="360" y="598"/>
                    <a:pt x="615" y="1449"/>
                    <a:pt x="615" y="1449"/>
                  </a:cubicBezTo>
                  <a:cubicBezTo>
                    <a:pt x="615" y="1449"/>
                    <a:pt x="374" y="1305"/>
                    <a:pt x="265" y="1305"/>
                  </a:cubicBezTo>
                  <a:cubicBezTo>
                    <a:pt x="243" y="1305"/>
                    <a:pt x="226" y="1311"/>
                    <a:pt x="218" y="1326"/>
                  </a:cubicBezTo>
                  <a:cubicBezTo>
                    <a:pt x="171" y="1411"/>
                    <a:pt x="530" y="1836"/>
                    <a:pt x="530" y="1836"/>
                  </a:cubicBezTo>
                  <a:cubicBezTo>
                    <a:pt x="530" y="1836"/>
                    <a:pt x="358" y="1779"/>
                    <a:pt x="246" y="1779"/>
                  </a:cubicBezTo>
                  <a:cubicBezTo>
                    <a:pt x="194" y="1779"/>
                    <a:pt x="155" y="1791"/>
                    <a:pt x="152" y="1827"/>
                  </a:cubicBezTo>
                  <a:cubicBezTo>
                    <a:pt x="143" y="1940"/>
                    <a:pt x="587" y="2346"/>
                    <a:pt x="587" y="2346"/>
                  </a:cubicBezTo>
                  <a:cubicBezTo>
                    <a:pt x="587" y="2346"/>
                    <a:pt x="447" y="2316"/>
                    <a:pt x="326" y="2316"/>
                  </a:cubicBezTo>
                  <a:cubicBezTo>
                    <a:pt x="244" y="2316"/>
                    <a:pt x="171" y="2329"/>
                    <a:pt x="152" y="2375"/>
                  </a:cubicBezTo>
                  <a:cubicBezTo>
                    <a:pt x="105" y="2498"/>
                    <a:pt x="549" y="2772"/>
                    <a:pt x="549" y="2772"/>
                  </a:cubicBezTo>
                  <a:cubicBezTo>
                    <a:pt x="549" y="2772"/>
                    <a:pt x="483" y="2768"/>
                    <a:pt x="398" y="2768"/>
                  </a:cubicBezTo>
                  <a:cubicBezTo>
                    <a:pt x="257" y="2768"/>
                    <a:pt x="66" y="2779"/>
                    <a:pt x="48" y="2838"/>
                  </a:cubicBezTo>
                  <a:cubicBezTo>
                    <a:pt x="1" y="3008"/>
                    <a:pt x="974" y="3348"/>
                    <a:pt x="974" y="3348"/>
                  </a:cubicBezTo>
                  <a:lnTo>
                    <a:pt x="2335" y="3348"/>
                  </a:lnTo>
                  <a:cubicBezTo>
                    <a:pt x="2335" y="3348"/>
                    <a:pt x="3337" y="3121"/>
                    <a:pt x="3290" y="2980"/>
                  </a:cubicBezTo>
                  <a:cubicBezTo>
                    <a:pt x="3281" y="2912"/>
                    <a:pt x="3168" y="2894"/>
                    <a:pt x="3046" y="2894"/>
                  </a:cubicBezTo>
                  <a:cubicBezTo>
                    <a:pt x="2892" y="2894"/>
                    <a:pt x="2723" y="2923"/>
                    <a:pt x="2723" y="2923"/>
                  </a:cubicBezTo>
                  <a:cubicBezTo>
                    <a:pt x="2723" y="2923"/>
                    <a:pt x="3309" y="2469"/>
                    <a:pt x="3309" y="2394"/>
                  </a:cubicBezTo>
                  <a:cubicBezTo>
                    <a:pt x="3309" y="2379"/>
                    <a:pt x="3287" y="2373"/>
                    <a:pt x="3250" y="2373"/>
                  </a:cubicBezTo>
                  <a:cubicBezTo>
                    <a:pt x="3081" y="2373"/>
                    <a:pt x="2600" y="2507"/>
                    <a:pt x="2600" y="2507"/>
                  </a:cubicBezTo>
                  <a:cubicBezTo>
                    <a:pt x="2600" y="2507"/>
                    <a:pt x="2950" y="2006"/>
                    <a:pt x="2912" y="1940"/>
                  </a:cubicBezTo>
                  <a:cubicBezTo>
                    <a:pt x="2908" y="1929"/>
                    <a:pt x="2897" y="1925"/>
                    <a:pt x="2881" y="1925"/>
                  </a:cubicBezTo>
                  <a:cubicBezTo>
                    <a:pt x="2786" y="1925"/>
                    <a:pt x="2515" y="2091"/>
                    <a:pt x="2515" y="2091"/>
                  </a:cubicBezTo>
                  <a:cubicBezTo>
                    <a:pt x="2515" y="2091"/>
                    <a:pt x="2855" y="1505"/>
                    <a:pt x="2789" y="1449"/>
                  </a:cubicBezTo>
                  <a:cubicBezTo>
                    <a:pt x="2781" y="1441"/>
                    <a:pt x="2769" y="1437"/>
                    <a:pt x="2755" y="1437"/>
                  </a:cubicBezTo>
                  <a:cubicBezTo>
                    <a:pt x="2653" y="1437"/>
                    <a:pt x="2420" y="1619"/>
                    <a:pt x="2420" y="1619"/>
                  </a:cubicBezTo>
                  <a:cubicBezTo>
                    <a:pt x="2420" y="1619"/>
                    <a:pt x="2855" y="749"/>
                    <a:pt x="2789" y="712"/>
                  </a:cubicBezTo>
                  <a:cubicBezTo>
                    <a:pt x="2786" y="710"/>
                    <a:pt x="2783" y="709"/>
                    <a:pt x="2779" y="709"/>
                  </a:cubicBezTo>
                  <a:cubicBezTo>
                    <a:pt x="2685" y="709"/>
                    <a:pt x="2335" y="1156"/>
                    <a:pt x="2335" y="1156"/>
                  </a:cubicBezTo>
                  <a:cubicBezTo>
                    <a:pt x="2335" y="1156"/>
                    <a:pt x="2534" y="541"/>
                    <a:pt x="2468" y="532"/>
                  </a:cubicBezTo>
                  <a:cubicBezTo>
                    <a:pt x="2467" y="532"/>
                    <a:pt x="2465" y="531"/>
                    <a:pt x="2464" y="531"/>
                  </a:cubicBezTo>
                  <a:cubicBezTo>
                    <a:pt x="2398" y="531"/>
                    <a:pt x="2052" y="1033"/>
                    <a:pt x="2052" y="1033"/>
                  </a:cubicBezTo>
                  <a:cubicBezTo>
                    <a:pt x="2052" y="1033"/>
                    <a:pt x="2146" y="248"/>
                    <a:pt x="2090" y="239"/>
                  </a:cubicBezTo>
                  <a:cubicBezTo>
                    <a:pt x="2089" y="239"/>
                    <a:pt x="2089" y="239"/>
                    <a:pt x="2088" y="239"/>
                  </a:cubicBezTo>
                  <a:cubicBezTo>
                    <a:pt x="2028" y="239"/>
                    <a:pt x="1759" y="749"/>
                    <a:pt x="1759" y="749"/>
                  </a:cubicBezTo>
                  <a:cubicBezTo>
                    <a:pt x="1759" y="749"/>
                    <a:pt x="1704" y="106"/>
                    <a:pt x="1621" y="106"/>
                  </a:cubicBezTo>
                  <a:cubicBezTo>
                    <a:pt x="1619" y="106"/>
                    <a:pt x="1618" y="106"/>
                    <a:pt x="1617" y="107"/>
                  </a:cubicBezTo>
                  <a:cubicBezTo>
                    <a:pt x="1532" y="135"/>
                    <a:pt x="1400" y="683"/>
                    <a:pt x="1400" y="683"/>
                  </a:cubicBezTo>
                  <a:cubicBezTo>
                    <a:pt x="1400" y="683"/>
                    <a:pt x="1240" y="1"/>
                    <a:pt x="1144" y="1"/>
                  </a:cubicBezTo>
                  <a:close/>
                </a:path>
              </a:pathLst>
            </a:custGeom>
            <a:solidFill>
              <a:srgbClr val="C6C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96371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5"/>
          <p:cNvSpPr/>
          <p:nvPr/>
        </p:nvSpPr>
        <p:spPr>
          <a:xfrm flipH="1">
            <a:off x="8699495" y="3"/>
            <a:ext cx="5262805" cy="1985147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5"/>
          <p:cNvSpPr/>
          <p:nvPr/>
        </p:nvSpPr>
        <p:spPr>
          <a:xfrm rot="544783" flipH="1">
            <a:off x="-1479521" y="5279178"/>
            <a:ext cx="6395140" cy="2003353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5"/>
          <p:cNvSpPr txBox="1">
            <a:spLocks noGrp="1"/>
          </p:cNvSpPr>
          <p:nvPr>
            <p:ph type="subTitle" idx="1"/>
          </p:nvPr>
        </p:nvSpPr>
        <p:spPr>
          <a:xfrm>
            <a:off x="2201600" y="4044233"/>
            <a:ext cx="7788800" cy="9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15"/>
          <p:cNvSpPr txBox="1">
            <a:spLocks noGrp="1"/>
          </p:cNvSpPr>
          <p:nvPr>
            <p:ph type="title"/>
          </p:nvPr>
        </p:nvSpPr>
        <p:spPr>
          <a:xfrm>
            <a:off x="3034433" y="1856500"/>
            <a:ext cx="6109600" cy="176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  <p:grpSp>
        <p:nvGrpSpPr>
          <p:cNvPr id="214" name="Google Shape;214;p15"/>
          <p:cNvGrpSpPr/>
          <p:nvPr/>
        </p:nvGrpSpPr>
        <p:grpSpPr>
          <a:xfrm flipH="1">
            <a:off x="8902704" y="1440166"/>
            <a:ext cx="4497589" cy="6256972"/>
            <a:chOff x="864225" y="0"/>
            <a:chExt cx="2549461" cy="3546769"/>
          </a:xfrm>
        </p:grpSpPr>
        <p:sp>
          <p:nvSpPr>
            <p:cNvPr id="215" name="Google Shape;215;p15"/>
            <p:cNvSpPr/>
            <p:nvPr/>
          </p:nvSpPr>
          <p:spPr>
            <a:xfrm>
              <a:off x="1438749" y="3094382"/>
              <a:ext cx="516203" cy="452387"/>
            </a:xfrm>
            <a:custGeom>
              <a:avLst/>
              <a:gdLst/>
              <a:ahLst/>
              <a:cxnLst/>
              <a:rect l="l" t="t" r="r" b="b"/>
              <a:pathLst>
                <a:path w="2912" h="2552" extrusionOk="0">
                  <a:moveTo>
                    <a:pt x="1" y="0"/>
                  </a:moveTo>
                  <a:cubicBezTo>
                    <a:pt x="1" y="0"/>
                    <a:pt x="615" y="1607"/>
                    <a:pt x="473" y="2552"/>
                  </a:cubicBezTo>
                  <a:lnTo>
                    <a:pt x="2912" y="2552"/>
                  </a:lnTo>
                  <a:cubicBezTo>
                    <a:pt x="2912" y="2552"/>
                    <a:pt x="2486" y="2022"/>
                    <a:pt x="2363" y="1437"/>
                  </a:cubicBezTo>
                  <a:lnTo>
                    <a:pt x="2363" y="1437"/>
                  </a:lnTo>
                  <a:cubicBezTo>
                    <a:pt x="2363" y="1437"/>
                    <a:pt x="2335" y="1975"/>
                    <a:pt x="2420" y="2193"/>
                  </a:cubicBezTo>
                  <a:cubicBezTo>
                    <a:pt x="2420" y="2193"/>
                    <a:pt x="2004" y="1162"/>
                    <a:pt x="2127" y="586"/>
                  </a:cubicBezTo>
                  <a:lnTo>
                    <a:pt x="2127" y="586"/>
                  </a:lnTo>
                  <a:cubicBezTo>
                    <a:pt x="2127" y="586"/>
                    <a:pt x="1825" y="1040"/>
                    <a:pt x="1900" y="1635"/>
                  </a:cubicBezTo>
                  <a:cubicBezTo>
                    <a:pt x="1900" y="1635"/>
                    <a:pt x="1447" y="775"/>
                    <a:pt x="1447" y="95"/>
                  </a:cubicBezTo>
                  <a:cubicBezTo>
                    <a:pt x="1447" y="95"/>
                    <a:pt x="1229" y="1068"/>
                    <a:pt x="1381" y="1796"/>
                  </a:cubicBezTo>
                  <a:cubicBezTo>
                    <a:pt x="1381" y="1796"/>
                    <a:pt x="974" y="1040"/>
                    <a:pt x="974" y="539"/>
                  </a:cubicBezTo>
                  <a:cubicBezTo>
                    <a:pt x="974" y="539"/>
                    <a:pt x="766" y="1219"/>
                    <a:pt x="870" y="1588"/>
                  </a:cubicBezTo>
                  <a:cubicBezTo>
                    <a:pt x="870" y="1588"/>
                    <a:pt x="341" y="369"/>
                    <a:pt x="1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5"/>
            <p:cNvSpPr/>
            <p:nvPr/>
          </p:nvSpPr>
          <p:spPr>
            <a:xfrm>
              <a:off x="1507529" y="219457"/>
              <a:ext cx="160959" cy="378821"/>
            </a:xfrm>
            <a:custGeom>
              <a:avLst/>
              <a:gdLst/>
              <a:ahLst/>
              <a:cxnLst/>
              <a:rect l="l" t="t" r="r" b="b"/>
              <a:pathLst>
                <a:path w="908" h="2137" extrusionOk="0">
                  <a:moveTo>
                    <a:pt x="38" y="1"/>
                  </a:moveTo>
                  <a:lnTo>
                    <a:pt x="0" y="48"/>
                  </a:lnTo>
                  <a:cubicBezTo>
                    <a:pt x="237" y="322"/>
                    <a:pt x="444" y="1163"/>
                    <a:pt x="463" y="1352"/>
                  </a:cubicBezTo>
                  <a:cubicBezTo>
                    <a:pt x="473" y="1522"/>
                    <a:pt x="822" y="2137"/>
                    <a:pt x="822" y="2137"/>
                  </a:cubicBezTo>
                  <a:lnTo>
                    <a:pt x="908" y="1929"/>
                  </a:lnTo>
                  <a:cubicBezTo>
                    <a:pt x="908" y="1919"/>
                    <a:pt x="605" y="1541"/>
                    <a:pt x="577" y="1352"/>
                  </a:cubicBezTo>
                  <a:cubicBezTo>
                    <a:pt x="520" y="72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5"/>
            <p:cNvSpPr/>
            <p:nvPr/>
          </p:nvSpPr>
          <p:spPr>
            <a:xfrm>
              <a:off x="1829092" y="368539"/>
              <a:ext cx="261647" cy="308445"/>
            </a:xfrm>
            <a:custGeom>
              <a:avLst/>
              <a:gdLst/>
              <a:ahLst/>
              <a:cxnLst/>
              <a:rect l="l" t="t" r="r" b="b"/>
              <a:pathLst>
                <a:path w="1476" h="1740" extrusionOk="0">
                  <a:moveTo>
                    <a:pt x="1418" y="1"/>
                  </a:moveTo>
                  <a:cubicBezTo>
                    <a:pt x="1305" y="341"/>
                    <a:pt x="672" y="936"/>
                    <a:pt x="511" y="1031"/>
                  </a:cubicBezTo>
                  <a:cubicBezTo>
                    <a:pt x="369" y="1125"/>
                    <a:pt x="1" y="1740"/>
                    <a:pt x="1" y="1740"/>
                  </a:cubicBezTo>
                  <a:lnTo>
                    <a:pt x="228" y="1711"/>
                  </a:lnTo>
                  <a:cubicBezTo>
                    <a:pt x="228" y="1711"/>
                    <a:pt x="417" y="1248"/>
                    <a:pt x="568" y="1144"/>
                  </a:cubicBezTo>
                  <a:cubicBezTo>
                    <a:pt x="1069" y="795"/>
                    <a:pt x="1475" y="10"/>
                    <a:pt x="1475" y="10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5"/>
            <p:cNvSpPr/>
            <p:nvPr/>
          </p:nvSpPr>
          <p:spPr>
            <a:xfrm>
              <a:off x="1938112" y="539071"/>
              <a:ext cx="700384" cy="102638"/>
            </a:xfrm>
            <a:custGeom>
              <a:avLst/>
              <a:gdLst/>
              <a:ahLst/>
              <a:cxnLst/>
              <a:rect l="l" t="t" r="r" b="b"/>
              <a:pathLst>
                <a:path w="3951" h="579" extrusionOk="0">
                  <a:moveTo>
                    <a:pt x="3774" y="0"/>
                  </a:moveTo>
                  <a:cubicBezTo>
                    <a:pt x="3373" y="0"/>
                    <a:pt x="2376" y="35"/>
                    <a:pt x="1645" y="353"/>
                  </a:cubicBezTo>
                  <a:cubicBezTo>
                    <a:pt x="1543" y="393"/>
                    <a:pt x="1347" y="406"/>
                    <a:pt x="1139" y="406"/>
                  </a:cubicBezTo>
                  <a:cubicBezTo>
                    <a:pt x="793" y="406"/>
                    <a:pt x="410" y="371"/>
                    <a:pt x="364" y="371"/>
                  </a:cubicBezTo>
                  <a:cubicBezTo>
                    <a:pt x="360" y="371"/>
                    <a:pt x="359" y="371"/>
                    <a:pt x="359" y="371"/>
                  </a:cubicBezTo>
                  <a:lnTo>
                    <a:pt x="0" y="570"/>
                  </a:lnTo>
                  <a:cubicBezTo>
                    <a:pt x="0" y="570"/>
                    <a:pt x="266" y="579"/>
                    <a:pt x="588" y="579"/>
                  </a:cubicBezTo>
                  <a:cubicBezTo>
                    <a:pt x="1007" y="579"/>
                    <a:pt x="1519" y="564"/>
                    <a:pt x="1663" y="494"/>
                  </a:cubicBezTo>
                  <a:cubicBezTo>
                    <a:pt x="1908" y="372"/>
                    <a:pt x="2964" y="73"/>
                    <a:pt x="3631" y="73"/>
                  </a:cubicBezTo>
                  <a:cubicBezTo>
                    <a:pt x="3736" y="73"/>
                    <a:pt x="3832" y="81"/>
                    <a:pt x="3913" y="97"/>
                  </a:cubicBezTo>
                  <a:lnTo>
                    <a:pt x="3950" y="3"/>
                  </a:lnTo>
                  <a:cubicBezTo>
                    <a:pt x="3950" y="3"/>
                    <a:pt x="3885" y="0"/>
                    <a:pt x="3774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5"/>
            <p:cNvSpPr/>
            <p:nvPr/>
          </p:nvSpPr>
          <p:spPr>
            <a:xfrm>
              <a:off x="1554327" y="546161"/>
              <a:ext cx="601646" cy="291782"/>
            </a:xfrm>
            <a:custGeom>
              <a:avLst/>
              <a:gdLst/>
              <a:ahLst/>
              <a:cxnLst/>
              <a:rect l="l" t="t" r="r" b="b"/>
              <a:pathLst>
                <a:path w="3394" h="1646" extrusionOk="0">
                  <a:moveTo>
                    <a:pt x="162" y="1286"/>
                  </a:moveTo>
                  <a:cubicBezTo>
                    <a:pt x="162" y="1286"/>
                    <a:pt x="162" y="1286"/>
                    <a:pt x="162" y="1286"/>
                  </a:cubicBezTo>
                  <a:lnTo>
                    <a:pt x="162" y="1286"/>
                  </a:lnTo>
                  <a:lnTo>
                    <a:pt x="162" y="1286"/>
                  </a:lnTo>
                  <a:close/>
                  <a:moveTo>
                    <a:pt x="3394" y="1"/>
                  </a:moveTo>
                  <a:cubicBezTo>
                    <a:pt x="3394" y="1"/>
                    <a:pt x="1976" y="322"/>
                    <a:pt x="1201" y="984"/>
                  </a:cubicBezTo>
                  <a:cubicBezTo>
                    <a:pt x="981" y="1169"/>
                    <a:pt x="260" y="1288"/>
                    <a:pt x="171" y="1288"/>
                  </a:cubicBezTo>
                  <a:cubicBezTo>
                    <a:pt x="164" y="1288"/>
                    <a:pt x="161" y="1287"/>
                    <a:pt x="162" y="1286"/>
                  </a:cubicBezTo>
                  <a:lnTo>
                    <a:pt x="162" y="1286"/>
                  </a:lnTo>
                  <a:lnTo>
                    <a:pt x="1" y="1645"/>
                  </a:lnTo>
                  <a:cubicBezTo>
                    <a:pt x="1" y="1645"/>
                    <a:pt x="1135" y="1324"/>
                    <a:pt x="1352" y="1125"/>
                  </a:cubicBezTo>
                  <a:cubicBezTo>
                    <a:pt x="1579" y="908"/>
                    <a:pt x="2779" y="142"/>
                    <a:pt x="3384" y="95"/>
                  </a:cubicBezTo>
                  <a:lnTo>
                    <a:pt x="3394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5"/>
            <p:cNvSpPr/>
            <p:nvPr/>
          </p:nvSpPr>
          <p:spPr>
            <a:xfrm>
              <a:off x="1474025" y="928173"/>
              <a:ext cx="405588" cy="728924"/>
            </a:xfrm>
            <a:custGeom>
              <a:avLst/>
              <a:gdLst/>
              <a:ahLst/>
              <a:cxnLst/>
              <a:rect l="l" t="t" r="r" b="b"/>
              <a:pathLst>
                <a:path w="2288" h="4112" extrusionOk="0">
                  <a:moveTo>
                    <a:pt x="2259" y="0"/>
                  </a:moveTo>
                  <a:cubicBezTo>
                    <a:pt x="2259" y="0"/>
                    <a:pt x="1153" y="1286"/>
                    <a:pt x="775" y="2561"/>
                  </a:cubicBezTo>
                  <a:cubicBezTo>
                    <a:pt x="662" y="2949"/>
                    <a:pt x="0" y="3592"/>
                    <a:pt x="10" y="3601"/>
                  </a:cubicBezTo>
                  <a:lnTo>
                    <a:pt x="48" y="4111"/>
                  </a:lnTo>
                  <a:cubicBezTo>
                    <a:pt x="48" y="4111"/>
                    <a:pt x="889" y="2996"/>
                    <a:pt x="983" y="2628"/>
                  </a:cubicBezTo>
                  <a:cubicBezTo>
                    <a:pt x="1087" y="2240"/>
                    <a:pt x="1786" y="567"/>
                    <a:pt x="2287" y="123"/>
                  </a:cubicBezTo>
                  <a:lnTo>
                    <a:pt x="2259" y="0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5"/>
            <p:cNvSpPr/>
            <p:nvPr/>
          </p:nvSpPr>
          <p:spPr>
            <a:xfrm>
              <a:off x="1221065" y="519394"/>
              <a:ext cx="243034" cy="822698"/>
            </a:xfrm>
            <a:custGeom>
              <a:avLst/>
              <a:gdLst/>
              <a:ahLst/>
              <a:cxnLst/>
              <a:rect l="l" t="t" r="r" b="b"/>
              <a:pathLst>
                <a:path w="1371" h="4641" extrusionOk="0">
                  <a:moveTo>
                    <a:pt x="29" y="0"/>
                  </a:moveTo>
                  <a:lnTo>
                    <a:pt x="0" y="85"/>
                  </a:lnTo>
                  <a:cubicBezTo>
                    <a:pt x="284" y="492"/>
                    <a:pt x="615" y="2117"/>
                    <a:pt x="643" y="2562"/>
                  </a:cubicBezTo>
                  <a:cubicBezTo>
                    <a:pt x="681" y="3015"/>
                    <a:pt x="1333" y="4641"/>
                    <a:pt x="1333" y="4641"/>
                  </a:cubicBezTo>
                  <a:lnTo>
                    <a:pt x="1371" y="3885"/>
                  </a:lnTo>
                  <a:cubicBezTo>
                    <a:pt x="1371" y="3875"/>
                    <a:pt x="860" y="2977"/>
                    <a:pt x="804" y="2505"/>
                  </a:cubicBezTo>
                  <a:cubicBezTo>
                    <a:pt x="633" y="1182"/>
                    <a:pt x="29" y="0"/>
                    <a:pt x="29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5"/>
            <p:cNvSpPr/>
            <p:nvPr/>
          </p:nvSpPr>
          <p:spPr>
            <a:xfrm>
              <a:off x="1408614" y="236298"/>
              <a:ext cx="410729" cy="3308875"/>
            </a:xfrm>
            <a:custGeom>
              <a:avLst/>
              <a:gdLst/>
              <a:ahLst/>
              <a:cxnLst/>
              <a:rect l="l" t="t" r="r" b="b"/>
              <a:pathLst>
                <a:path w="2317" h="18666" extrusionOk="0">
                  <a:moveTo>
                    <a:pt x="1929" y="0"/>
                  </a:moveTo>
                  <a:cubicBezTo>
                    <a:pt x="1929" y="766"/>
                    <a:pt x="1" y="5179"/>
                    <a:pt x="133" y="6096"/>
                  </a:cubicBezTo>
                  <a:cubicBezTo>
                    <a:pt x="246" y="6937"/>
                    <a:pt x="284" y="11823"/>
                    <a:pt x="284" y="12362"/>
                  </a:cubicBezTo>
                  <a:cubicBezTo>
                    <a:pt x="284" y="12362"/>
                    <a:pt x="1740" y="17257"/>
                    <a:pt x="1966" y="18665"/>
                  </a:cubicBezTo>
                  <a:lnTo>
                    <a:pt x="2316" y="18609"/>
                  </a:lnTo>
                  <a:cubicBezTo>
                    <a:pt x="2070" y="17021"/>
                    <a:pt x="785" y="12362"/>
                    <a:pt x="785" y="12362"/>
                  </a:cubicBezTo>
                  <a:cubicBezTo>
                    <a:pt x="785" y="12296"/>
                    <a:pt x="511" y="6956"/>
                    <a:pt x="379" y="6049"/>
                  </a:cubicBezTo>
                  <a:cubicBezTo>
                    <a:pt x="265" y="5245"/>
                    <a:pt x="2023" y="832"/>
                    <a:pt x="2023" y="0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5"/>
            <p:cNvSpPr/>
            <p:nvPr/>
          </p:nvSpPr>
          <p:spPr>
            <a:xfrm>
              <a:off x="1407018" y="234525"/>
              <a:ext cx="358612" cy="1447744"/>
            </a:xfrm>
            <a:custGeom>
              <a:avLst/>
              <a:gdLst/>
              <a:ahLst/>
              <a:cxnLst/>
              <a:rect l="l" t="t" r="r" b="b"/>
              <a:pathLst>
                <a:path w="2023" h="8167" extrusionOk="0">
                  <a:moveTo>
                    <a:pt x="1928" y="1"/>
                  </a:moveTo>
                  <a:cubicBezTo>
                    <a:pt x="1928" y="766"/>
                    <a:pt x="0" y="5161"/>
                    <a:pt x="133" y="6096"/>
                  </a:cubicBezTo>
                  <a:cubicBezTo>
                    <a:pt x="189" y="6399"/>
                    <a:pt x="208" y="7221"/>
                    <a:pt x="237" y="8166"/>
                  </a:cubicBezTo>
                  <a:cubicBezTo>
                    <a:pt x="331" y="8053"/>
                    <a:pt x="426" y="7977"/>
                    <a:pt x="529" y="7930"/>
                  </a:cubicBezTo>
                  <a:cubicBezTo>
                    <a:pt x="473" y="7060"/>
                    <a:pt x="426" y="6333"/>
                    <a:pt x="378" y="6049"/>
                  </a:cubicBezTo>
                  <a:cubicBezTo>
                    <a:pt x="255" y="5255"/>
                    <a:pt x="2023" y="823"/>
                    <a:pt x="2023" y="1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5"/>
            <p:cNvSpPr/>
            <p:nvPr/>
          </p:nvSpPr>
          <p:spPr>
            <a:xfrm>
              <a:off x="1678415" y="3209960"/>
              <a:ext cx="142523" cy="335213"/>
            </a:xfrm>
            <a:custGeom>
              <a:avLst/>
              <a:gdLst/>
              <a:ahLst/>
              <a:cxnLst/>
              <a:rect l="l" t="t" r="r" b="b"/>
              <a:pathLst>
                <a:path w="804" h="1891" extrusionOk="0">
                  <a:moveTo>
                    <a:pt x="0" y="0"/>
                  </a:moveTo>
                  <a:cubicBezTo>
                    <a:pt x="208" y="785"/>
                    <a:pt x="369" y="1474"/>
                    <a:pt x="444" y="1890"/>
                  </a:cubicBezTo>
                  <a:lnTo>
                    <a:pt x="804" y="1834"/>
                  </a:lnTo>
                  <a:cubicBezTo>
                    <a:pt x="747" y="1456"/>
                    <a:pt x="633" y="907"/>
                    <a:pt x="492" y="312"/>
                  </a:cubicBezTo>
                  <a:cubicBezTo>
                    <a:pt x="322" y="265"/>
                    <a:pt x="161" y="151"/>
                    <a:pt x="0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5"/>
            <p:cNvSpPr/>
            <p:nvPr/>
          </p:nvSpPr>
          <p:spPr>
            <a:xfrm>
              <a:off x="864225" y="0"/>
              <a:ext cx="2549461" cy="630363"/>
            </a:xfrm>
            <a:custGeom>
              <a:avLst/>
              <a:gdLst/>
              <a:ahLst/>
              <a:cxnLst/>
              <a:rect l="l" t="t" r="r" b="b"/>
              <a:pathLst>
                <a:path w="14382" h="3556" extrusionOk="0">
                  <a:moveTo>
                    <a:pt x="4395" y="1"/>
                  </a:moveTo>
                  <a:cubicBezTo>
                    <a:pt x="4405" y="1"/>
                    <a:pt x="4415" y="1"/>
                    <a:pt x="4426" y="1"/>
                  </a:cubicBezTo>
                  <a:lnTo>
                    <a:pt x="4426" y="1"/>
                  </a:lnTo>
                  <a:cubicBezTo>
                    <a:pt x="4415" y="1"/>
                    <a:pt x="4405" y="1"/>
                    <a:pt x="4395" y="1"/>
                  </a:cubicBezTo>
                  <a:close/>
                  <a:moveTo>
                    <a:pt x="4426" y="1"/>
                  </a:moveTo>
                  <a:lnTo>
                    <a:pt x="4426" y="1"/>
                  </a:lnTo>
                  <a:cubicBezTo>
                    <a:pt x="4444" y="2"/>
                    <a:pt x="4462" y="4"/>
                    <a:pt x="4480" y="10"/>
                  </a:cubicBezTo>
                  <a:cubicBezTo>
                    <a:pt x="3780" y="341"/>
                    <a:pt x="3128" y="587"/>
                    <a:pt x="2363" y="728"/>
                  </a:cubicBezTo>
                  <a:cubicBezTo>
                    <a:pt x="1654" y="861"/>
                    <a:pt x="908" y="974"/>
                    <a:pt x="237" y="1135"/>
                  </a:cubicBezTo>
                  <a:cubicBezTo>
                    <a:pt x="378" y="1163"/>
                    <a:pt x="511" y="1163"/>
                    <a:pt x="605" y="1277"/>
                  </a:cubicBezTo>
                  <a:cubicBezTo>
                    <a:pt x="435" y="1428"/>
                    <a:pt x="218" y="1418"/>
                    <a:pt x="0" y="1475"/>
                  </a:cubicBezTo>
                  <a:cubicBezTo>
                    <a:pt x="29" y="1768"/>
                    <a:pt x="832" y="1664"/>
                    <a:pt x="1068" y="1702"/>
                  </a:cubicBezTo>
                  <a:cubicBezTo>
                    <a:pt x="1333" y="1730"/>
                    <a:pt x="1597" y="1806"/>
                    <a:pt x="1824" y="1919"/>
                  </a:cubicBezTo>
                  <a:cubicBezTo>
                    <a:pt x="1654" y="2099"/>
                    <a:pt x="1286" y="1985"/>
                    <a:pt x="1097" y="2127"/>
                  </a:cubicBezTo>
                  <a:cubicBezTo>
                    <a:pt x="945" y="2250"/>
                    <a:pt x="983" y="2420"/>
                    <a:pt x="945" y="2600"/>
                  </a:cubicBezTo>
                  <a:cubicBezTo>
                    <a:pt x="1087" y="2656"/>
                    <a:pt x="1446" y="2656"/>
                    <a:pt x="1503" y="2808"/>
                  </a:cubicBezTo>
                  <a:cubicBezTo>
                    <a:pt x="1569" y="2978"/>
                    <a:pt x="1267" y="2902"/>
                    <a:pt x="1380" y="3091"/>
                  </a:cubicBezTo>
                  <a:cubicBezTo>
                    <a:pt x="1457" y="3217"/>
                    <a:pt x="1757" y="3242"/>
                    <a:pt x="2033" y="3242"/>
                  </a:cubicBezTo>
                  <a:cubicBezTo>
                    <a:pt x="2206" y="3242"/>
                    <a:pt x="2370" y="3232"/>
                    <a:pt x="2465" y="3232"/>
                  </a:cubicBezTo>
                  <a:cubicBezTo>
                    <a:pt x="2480" y="3232"/>
                    <a:pt x="2493" y="3232"/>
                    <a:pt x="2505" y="3233"/>
                  </a:cubicBezTo>
                  <a:cubicBezTo>
                    <a:pt x="2453" y="3486"/>
                    <a:pt x="2670" y="3556"/>
                    <a:pt x="2915" y="3556"/>
                  </a:cubicBezTo>
                  <a:cubicBezTo>
                    <a:pt x="3117" y="3556"/>
                    <a:pt x="3338" y="3508"/>
                    <a:pt x="3440" y="3479"/>
                  </a:cubicBezTo>
                  <a:cubicBezTo>
                    <a:pt x="3913" y="3356"/>
                    <a:pt x="4348" y="3101"/>
                    <a:pt x="4848" y="3072"/>
                  </a:cubicBezTo>
                  <a:cubicBezTo>
                    <a:pt x="4952" y="3063"/>
                    <a:pt x="5058" y="3060"/>
                    <a:pt x="5166" y="3060"/>
                  </a:cubicBezTo>
                  <a:cubicBezTo>
                    <a:pt x="5380" y="3060"/>
                    <a:pt x="5598" y="3072"/>
                    <a:pt x="5812" y="3072"/>
                  </a:cubicBezTo>
                  <a:cubicBezTo>
                    <a:pt x="6408" y="3072"/>
                    <a:pt x="6861" y="3412"/>
                    <a:pt x="7447" y="3497"/>
                  </a:cubicBezTo>
                  <a:lnTo>
                    <a:pt x="7223" y="3436"/>
                  </a:lnTo>
                  <a:lnTo>
                    <a:pt x="7223" y="3436"/>
                  </a:lnTo>
                  <a:cubicBezTo>
                    <a:pt x="7488" y="3505"/>
                    <a:pt x="7781" y="3524"/>
                    <a:pt x="8079" y="3524"/>
                  </a:cubicBezTo>
                  <a:cubicBezTo>
                    <a:pt x="8430" y="3524"/>
                    <a:pt x="8787" y="3497"/>
                    <a:pt x="9111" y="3497"/>
                  </a:cubicBezTo>
                  <a:cubicBezTo>
                    <a:pt x="9177" y="3497"/>
                    <a:pt x="9249" y="3498"/>
                    <a:pt x="9325" y="3498"/>
                  </a:cubicBezTo>
                  <a:cubicBezTo>
                    <a:pt x="9973" y="3498"/>
                    <a:pt x="10920" y="3483"/>
                    <a:pt x="11436" y="3195"/>
                  </a:cubicBezTo>
                  <a:cubicBezTo>
                    <a:pt x="11936" y="2930"/>
                    <a:pt x="11247" y="2845"/>
                    <a:pt x="10850" y="2845"/>
                  </a:cubicBezTo>
                  <a:cubicBezTo>
                    <a:pt x="11247" y="2836"/>
                    <a:pt x="11625" y="2713"/>
                    <a:pt x="12031" y="2713"/>
                  </a:cubicBezTo>
                  <a:cubicBezTo>
                    <a:pt x="12054" y="2713"/>
                    <a:pt x="12078" y="2713"/>
                    <a:pt x="12102" y="2713"/>
                  </a:cubicBezTo>
                  <a:cubicBezTo>
                    <a:pt x="12521" y="2713"/>
                    <a:pt x="13002" y="2705"/>
                    <a:pt x="13288" y="2392"/>
                  </a:cubicBezTo>
                  <a:cubicBezTo>
                    <a:pt x="13156" y="2316"/>
                    <a:pt x="12985" y="2297"/>
                    <a:pt x="12815" y="2297"/>
                  </a:cubicBezTo>
                  <a:cubicBezTo>
                    <a:pt x="12916" y="2291"/>
                    <a:pt x="13017" y="2291"/>
                    <a:pt x="13117" y="2291"/>
                  </a:cubicBezTo>
                  <a:cubicBezTo>
                    <a:pt x="13316" y="2291"/>
                    <a:pt x="13512" y="2291"/>
                    <a:pt x="13694" y="2241"/>
                  </a:cubicBezTo>
                  <a:cubicBezTo>
                    <a:pt x="14323" y="2082"/>
                    <a:pt x="14382" y="2056"/>
                    <a:pt x="14184" y="2056"/>
                  </a:cubicBezTo>
                  <a:cubicBezTo>
                    <a:pt x="14090" y="2056"/>
                    <a:pt x="13937" y="2062"/>
                    <a:pt x="13761" y="2062"/>
                  </a:cubicBezTo>
                  <a:cubicBezTo>
                    <a:pt x="13645" y="2062"/>
                    <a:pt x="13519" y="2060"/>
                    <a:pt x="13392" y="2052"/>
                  </a:cubicBezTo>
                  <a:cubicBezTo>
                    <a:pt x="13260" y="1853"/>
                    <a:pt x="12749" y="2004"/>
                    <a:pt x="12683" y="1730"/>
                  </a:cubicBezTo>
                  <a:cubicBezTo>
                    <a:pt x="12528" y="1724"/>
                    <a:pt x="12371" y="1721"/>
                    <a:pt x="12212" y="1721"/>
                  </a:cubicBezTo>
                  <a:cubicBezTo>
                    <a:pt x="11436" y="1721"/>
                    <a:pt x="10630" y="1790"/>
                    <a:pt x="9876" y="1853"/>
                  </a:cubicBezTo>
                  <a:cubicBezTo>
                    <a:pt x="9281" y="1900"/>
                    <a:pt x="8695" y="2165"/>
                    <a:pt x="8118" y="2184"/>
                  </a:cubicBezTo>
                  <a:cubicBezTo>
                    <a:pt x="8101" y="2184"/>
                    <a:pt x="8084" y="2184"/>
                    <a:pt x="8066" y="2184"/>
                  </a:cubicBezTo>
                  <a:cubicBezTo>
                    <a:pt x="7720" y="2184"/>
                    <a:pt x="7374" y="2106"/>
                    <a:pt x="7034" y="2106"/>
                  </a:cubicBezTo>
                  <a:cubicBezTo>
                    <a:pt x="7002" y="2106"/>
                    <a:pt x="6969" y="2107"/>
                    <a:pt x="6937" y="2108"/>
                  </a:cubicBezTo>
                  <a:cubicBezTo>
                    <a:pt x="7088" y="2089"/>
                    <a:pt x="7239" y="2061"/>
                    <a:pt x="7287" y="1919"/>
                  </a:cubicBezTo>
                  <a:cubicBezTo>
                    <a:pt x="6791" y="1845"/>
                    <a:pt x="6348" y="1754"/>
                    <a:pt x="5875" y="1754"/>
                  </a:cubicBezTo>
                  <a:cubicBezTo>
                    <a:pt x="5744" y="1754"/>
                    <a:pt x="5610" y="1761"/>
                    <a:pt x="5472" y="1777"/>
                  </a:cubicBezTo>
                  <a:cubicBezTo>
                    <a:pt x="5444" y="1655"/>
                    <a:pt x="5557" y="1588"/>
                    <a:pt x="5680" y="1588"/>
                  </a:cubicBezTo>
                  <a:cubicBezTo>
                    <a:pt x="5378" y="1541"/>
                    <a:pt x="5141" y="1324"/>
                    <a:pt x="4830" y="1258"/>
                  </a:cubicBezTo>
                  <a:cubicBezTo>
                    <a:pt x="5236" y="1192"/>
                    <a:pt x="5661" y="1106"/>
                    <a:pt x="5812" y="662"/>
                  </a:cubicBezTo>
                  <a:cubicBezTo>
                    <a:pt x="5604" y="549"/>
                    <a:pt x="5557" y="332"/>
                    <a:pt x="5378" y="218"/>
                  </a:cubicBezTo>
                  <a:cubicBezTo>
                    <a:pt x="5169" y="100"/>
                    <a:pt x="4682" y="8"/>
                    <a:pt x="4426" y="1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5"/>
            <p:cNvSpPr/>
            <p:nvPr/>
          </p:nvSpPr>
          <p:spPr>
            <a:xfrm>
              <a:off x="867593" y="109020"/>
              <a:ext cx="2286928" cy="523471"/>
            </a:xfrm>
            <a:custGeom>
              <a:avLst/>
              <a:gdLst/>
              <a:ahLst/>
              <a:cxnLst/>
              <a:rect l="l" t="t" r="r" b="b"/>
              <a:pathLst>
                <a:path w="12901" h="2953" extrusionOk="0">
                  <a:moveTo>
                    <a:pt x="5699" y="0"/>
                  </a:moveTo>
                  <a:cubicBezTo>
                    <a:pt x="5642" y="9"/>
                    <a:pt x="5595" y="38"/>
                    <a:pt x="5529" y="47"/>
                  </a:cubicBezTo>
                  <a:cubicBezTo>
                    <a:pt x="5189" y="151"/>
                    <a:pt x="4839" y="227"/>
                    <a:pt x="4536" y="444"/>
                  </a:cubicBezTo>
                  <a:cubicBezTo>
                    <a:pt x="4432" y="529"/>
                    <a:pt x="4347" y="652"/>
                    <a:pt x="4234" y="709"/>
                  </a:cubicBezTo>
                  <a:cubicBezTo>
                    <a:pt x="4187" y="728"/>
                    <a:pt x="3951" y="756"/>
                    <a:pt x="3922" y="794"/>
                  </a:cubicBezTo>
                  <a:cubicBezTo>
                    <a:pt x="3875" y="869"/>
                    <a:pt x="4007" y="1040"/>
                    <a:pt x="4054" y="1096"/>
                  </a:cubicBezTo>
                  <a:cubicBezTo>
                    <a:pt x="4130" y="1172"/>
                    <a:pt x="4385" y="1238"/>
                    <a:pt x="4376" y="1361"/>
                  </a:cubicBezTo>
                  <a:cubicBezTo>
                    <a:pt x="4376" y="1418"/>
                    <a:pt x="4140" y="1512"/>
                    <a:pt x="4092" y="1550"/>
                  </a:cubicBezTo>
                  <a:cubicBezTo>
                    <a:pt x="3903" y="1663"/>
                    <a:pt x="3724" y="1748"/>
                    <a:pt x="3497" y="1767"/>
                  </a:cubicBezTo>
                  <a:cubicBezTo>
                    <a:pt x="3452" y="1773"/>
                    <a:pt x="3387" y="1776"/>
                    <a:pt x="3310" y="1776"/>
                  </a:cubicBezTo>
                  <a:cubicBezTo>
                    <a:pt x="2977" y="1776"/>
                    <a:pt x="2419" y="1714"/>
                    <a:pt x="2334" y="1484"/>
                  </a:cubicBezTo>
                  <a:cubicBezTo>
                    <a:pt x="2268" y="1314"/>
                    <a:pt x="2495" y="1200"/>
                    <a:pt x="2476" y="1040"/>
                  </a:cubicBezTo>
                  <a:cubicBezTo>
                    <a:pt x="2420" y="1027"/>
                    <a:pt x="2361" y="1024"/>
                    <a:pt x="2301" y="1024"/>
                  </a:cubicBezTo>
                  <a:cubicBezTo>
                    <a:pt x="2241" y="1024"/>
                    <a:pt x="2180" y="1027"/>
                    <a:pt x="2119" y="1027"/>
                  </a:cubicBezTo>
                  <a:cubicBezTo>
                    <a:pt x="2058" y="1027"/>
                    <a:pt x="1997" y="1024"/>
                    <a:pt x="1938" y="1011"/>
                  </a:cubicBezTo>
                  <a:cubicBezTo>
                    <a:pt x="1645" y="955"/>
                    <a:pt x="1446" y="888"/>
                    <a:pt x="1172" y="756"/>
                  </a:cubicBezTo>
                  <a:cubicBezTo>
                    <a:pt x="1085" y="714"/>
                    <a:pt x="1003" y="698"/>
                    <a:pt x="922" y="698"/>
                  </a:cubicBezTo>
                  <a:cubicBezTo>
                    <a:pt x="765" y="698"/>
                    <a:pt x="616" y="760"/>
                    <a:pt x="454" y="822"/>
                  </a:cubicBezTo>
                  <a:cubicBezTo>
                    <a:pt x="312" y="869"/>
                    <a:pt x="161" y="917"/>
                    <a:pt x="0" y="945"/>
                  </a:cubicBezTo>
                  <a:cubicBezTo>
                    <a:pt x="88" y="1074"/>
                    <a:pt x="387" y="1087"/>
                    <a:pt x="651" y="1087"/>
                  </a:cubicBezTo>
                  <a:cubicBezTo>
                    <a:pt x="715" y="1087"/>
                    <a:pt x="777" y="1086"/>
                    <a:pt x="833" y="1086"/>
                  </a:cubicBezTo>
                  <a:cubicBezTo>
                    <a:pt x="919" y="1086"/>
                    <a:pt x="992" y="1088"/>
                    <a:pt x="1040" y="1096"/>
                  </a:cubicBezTo>
                  <a:cubicBezTo>
                    <a:pt x="1314" y="1134"/>
                    <a:pt x="1578" y="1200"/>
                    <a:pt x="1796" y="1323"/>
                  </a:cubicBezTo>
                  <a:cubicBezTo>
                    <a:pt x="1635" y="1503"/>
                    <a:pt x="1267" y="1380"/>
                    <a:pt x="1078" y="1522"/>
                  </a:cubicBezTo>
                  <a:cubicBezTo>
                    <a:pt x="926" y="1654"/>
                    <a:pt x="964" y="1815"/>
                    <a:pt x="926" y="1994"/>
                  </a:cubicBezTo>
                  <a:cubicBezTo>
                    <a:pt x="1068" y="2051"/>
                    <a:pt x="1418" y="2051"/>
                    <a:pt x="1484" y="2211"/>
                  </a:cubicBezTo>
                  <a:cubicBezTo>
                    <a:pt x="1550" y="2372"/>
                    <a:pt x="1248" y="2306"/>
                    <a:pt x="1361" y="2495"/>
                  </a:cubicBezTo>
                  <a:cubicBezTo>
                    <a:pt x="1440" y="2618"/>
                    <a:pt x="1751" y="2639"/>
                    <a:pt x="2033" y="2639"/>
                  </a:cubicBezTo>
                  <a:cubicBezTo>
                    <a:pt x="2170" y="2639"/>
                    <a:pt x="2301" y="2634"/>
                    <a:pt x="2393" y="2634"/>
                  </a:cubicBezTo>
                  <a:cubicBezTo>
                    <a:pt x="2431" y="2634"/>
                    <a:pt x="2462" y="2635"/>
                    <a:pt x="2486" y="2637"/>
                  </a:cubicBezTo>
                  <a:cubicBezTo>
                    <a:pt x="2434" y="2886"/>
                    <a:pt x="2653" y="2953"/>
                    <a:pt x="2899" y="2953"/>
                  </a:cubicBezTo>
                  <a:cubicBezTo>
                    <a:pt x="3100" y="2953"/>
                    <a:pt x="3319" y="2908"/>
                    <a:pt x="3421" y="2882"/>
                  </a:cubicBezTo>
                  <a:cubicBezTo>
                    <a:pt x="3894" y="2750"/>
                    <a:pt x="4329" y="2504"/>
                    <a:pt x="4820" y="2467"/>
                  </a:cubicBezTo>
                  <a:cubicBezTo>
                    <a:pt x="4927" y="2460"/>
                    <a:pt x="5035" y="2458"/>
                    <a:pt x="5144" y="2458"/>
                  </a:cubicBezTo>
                  <a:cubicBezTo>
                    <a:pt x="5361" y="2458"/>
                    <a:pt x="5579" y="2467"/>
                    <a:pt x="5793" y="2467"/>
                  </a:cubicBezTo>
                  <a:cubicBezTo>
                    <a:pt x="6379" y="2467"/>
                    <a:pt x="6842" y="2807"/>
                    <a:pt x="7419" y="2892"/>
                  </a:cubicBezTo>
                  <a:lnTo>
                    <a:pt x="7242" y="2848"/>
                  </a:lnTo>
                  <a:lnTo>
                    <a:pt x="7242" y="2848"/>
                  </a:lnTo>
                  <a:cubicBezTo>
                    <a:pt x="7489" y="2904"/>
                    <a:pt x="7758" y="2920"/>
                    <a:pt x="8031" y="2920"/>
                  </a:cubicBezTo>
                  <a:cubicBezTo>
                    <a:pt x="8392" y="2920"/>
                    <a:pt x="8760" y="2892"/>
                    <a:pt x="9092" y="2892"/>
                  </a:cubicBezTo>
                  <a:cubicBezTo>
                    <a:pt x="9187" y="2892"/>
                    <a:pt x="9292" y="2893"/>
                    <a:pt x="9406" y="2893"/>
                  </a:cubicBezTo>
                  <a:cubicBezTo>
                    <a:pt x="10047" y="2893"/>
                    <a:pt x="10927" y="2872"/>
                    <a:pt x="11417" y="2599"/>
                  </a:cubicBezTo>
                  <a:cubicBezTo>
                    <a:pt x="11908" y="2325"/>
                    <a:pt x="11228" y="2240"/>
                    <a:pt x="10821" y="2240"/>
                  </a:cubicBezTo>
                  <a:cubicBezTo>
                    <a:pt x="11228" y="2230"/>
                    <a:pt x="11606" y="2117"/>
                    <a:pt x="12002" y="2117"/>
                  </a:cubicBezTo>
                  <a:cubicBezTo>
                    <a:pt x="12305" y="2089"/>
                    <a:pt x="12626" y="2089"/>
                    <a:pt x="12900" y="2004"/>
                  </a:cubicBezTo>
                  <a:cubicBezTo>
                    <a:pt x="12834" y="1994"/>
                    <a:pt x="12768" y="1985"/>
                    <a:pt x="12702" y="1975"/>
                  </a:cubicBezTo>
                  <a:cubicBezTo>
                    <a:pt x="12369" y="1898"/>
                    <a:pt x="12036" y="1833"/>
                    <a:pt x="11692" y="1833"/>
                  </a:cubicBezTo>
                  <a:cubicBezTo>
                    <a:pt x="11616" y="1833"/>
                    <a:pt x="11540" y="1836"/>
                    <a:pt x="11464" y="1843"/>
                  </a:cubicBezTo>
                  <a:cubicBezTo>
                    <a:pt x="11086" y="1862"/>
                    <a:pt x="10679" y="1900"/>
                    <a:pt x="10301" y="1937"/>
                  </a:cubicBezTo>
                  <a:cubicBezTo>
                    <a:pt x="10103" y="1956"/>
                    <a:pt x="9876" y="1985"/>
                    <a:pt x="9697" y="2079"/>
                  </a:cubicBezTo>
                  <a:cubicBezTo>
                    <a:pt x="9555" y="2136"/>
                    <a:pt x="9422" y="2240"/>
                    <a:pt x="9262" y="2287"/>
                  </a:cubicBezTo>
                  <a:cubicBezTo>
                    <a:pt x="9187" y="2312"/>
                    <a:pt x="9118" y="2323"/>
                    <a:pt x="9052" y="2323"/>
                  </a:cubicBezTo>
                  <a:cubicBezTo>
                    <a:pt x="8704" y="2323"/>
                    <a:pt x="8462" y="2018"/>
                    <a:pt x="8080" y="1994"/>
                  </a:cubicBezTo>
                  <a:cubicBezTo>
                    <a:pt x="8032" y="1991"/>
                    <a:pt x="7984" y="1989"/>
                    <a:pt x="7936" y="1989"/>
                  </a:cubicBezTo>
                  <a:cubicBezTo>
                    <a:pt x="7566" y="1989"/>
                    <a:pt x="7223" y="2077"/>
                    <a:pt x="6863" y="2077"/>
                  </a:cubicBezTo>
                  <a:cubicBezTo>
                    <a:pt x="6730" y="2077"/>
                    <a:pt x="6595" y="2065"/>
                    <a:pt x="6455" y="2032"/>
                  </a:cubicBezTo>
                  <a:cubicBezTo>
                    <a:pt x="6209" y="1975"/>
                    <a:pt x="5982" y="1890"/>
                    <a:pt x="5737" y="1815"/>
                  </a:cubicBezTo>
                  <a:cubicBezTo>
                    <a:pt x="5576" y="1767"/>
                    <a:pt x="5359" y="1748"/>
                    <a:pt x="5217" y="1663"/>
                  </a:cubicBezTo>
                  <a:cubicBezTo>
                    <a:pt x="5047" y="1569"/>
                    <a:pt x="5425" y="1484"/>
                    <a:pt x="5264" y="1474"/>
                  </a:cubicBezTo>
                  <a:cubicBezTo>
                    <a:pt x="4480" y="1408"/>
                    <a:pt x="5122" y="728"/>
                    <a:pt x="4811" y="671"/>
                  </a:cubicBezTo>
                  <a:cubicBezTo>
                    <a:pt x="5217" y="605"/>
                    <a:pt x="5642" y="520"/>
                    <a:pt x="5793" y="66"/>
                  </a:cubicBezTo>
                  <a:cubicBezTo>
                    <a:pt x="5756" y="47"/>
                    <a:pt x="5718" y="19"/>
                    <a:pt x="5699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7" name="Google Shape;227;p15"/>
          <p:cNvGrpSpPr/>
          <p:nvPr/>
        </p:nvGrpSpPr>
        <p:grpSpPr>
          <a:xfrm flipH="1">
            <a:off x="-1689015" y="3388010"/>
            <a:ext cx="6018203" cy="5908452"/>
            <a:chOff x="763575" y="3697175"/>
            <a:chExt cx="638875" cy="611000"/>
          </a:xfrm>
        </p:grpSpPr>
        <p:sp>
          <p:nvSpPr>
            <p:cNvPr id="228" name="Google Shape;228;p15"/>
            <p:cNvSpPr/>
            <p:nvPr/>
          </p:nvSpPr>
          <p:spPr>
            <a:xfrm>
              <a:off x="1081575" y="3859950"/>
              <a:ext cx="50600" cy="43275"/>
            </a:xfrm>
            <a:custGeom>
              <a:avLst/>
              <a:gdLst/>
              <a:ahLst/>
              <a:cxnLst/>
              <a:rect l="l" t="t" r="r" b="b"/>
              <a:pathLst>
                <a:path w="2024" h="1731" extrusionOk="0">
                  <a:moveTo>
                    <a:pt x="29" y="1"/>
                  </a:moveTo>
                  <a:lnTo>
                    <a:pt x="1" y="48"/>
                  </a:lnTo>
                  <a:cubicBezTo>
                    <a:pt x="473" y="303"/>
                    <a:pt x="1636" y="823"/>
                    <a:pt x="1948" y="1730"/>
                  </a:cubicBezTo>
                  <a:lnTo>
                    <a:pt x="2023" y="1352"/>
                  </a:lnTo>
                  <a:cubicBezTo>
                    <a:pt x="1740" y="530"/>
                    <a:pt x="95" y="29"/>
                    <a:pt x="29" y="1"/>
                  </a:cubicBez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5"/>
            <p:cNvSpPr/>
            <p:nvPr/>
          </p:nvSpPr>
          <p:spPr>
            <a:xfrm>
              <a:off x="1163800" y="3751750"/>
              <a:ext cx="66650" cy="265350"/>
            </a:xfrm>
            <a:custGeom>
              <a:avLst/>
              <a:gdLst/>
              <a:ahLst/>
              <a:cxnLst/>
              <a:rect l="l" t="t" r="r" b="b"/>
              <a:pathLst>
                <a:path w="2666" h="10614" extrusionOk="0">
                  <a:moveTo>
                    <a:pt x="2420" y="1"/>
                  </a:moveTo>
                  <a:cubicBezTo>
                    <a:pt x="2392" y="898"/>
                    <a:pt x="1777" y="1749"/>
                    <a:pt x="1399" y="2269"/>
                  </a:cubicBezTo>
                  <a:cubicBezTo>
                    <a:pt x="1258" y="2458"/>
                    <a:pt x="1154" y="2599"/>
                    <a:pt x="1116" y="2694"/>
                  </a:cubicBezTo>
                  <a:cubicBezTo>
                    <a:pt x="1059" y="2855"/>
                    <a:pt x="1116" y="3110"/>
                    <a:pt x="1201" y="3507"/>
                  </a:cubicBezTo>
                  <a:cubicBezTo>
                    <a:pt x="1324" y="4017"/>
                    <a:pt x="1626" y="4820"/>
                    <a:pt x="1588" y="5775"/>
                  </a:cubicBezTo>
                  <a:cubicBezTo>
                    <a:pt x="1532" y="7372"/>
                    <a:pt x="10" y="10472"/>
                    <a:pt x="1" y="10500"/>
                  </a:cubicBezTo>
                  <a:lnTo>
                    <a:pt x="218" y="10614"/>
                  </a:lnTo>
                  <a:cubicBezTo>
                    <a:pt x="284" y="10481"/>
                    <a:pt x="1636" y="7419"/>
                    <a:pt x="1702" y="5765"/>
                  </a:cubicBezTo>
                  <a:cubicBezTo>
                    <a:pt x="1730" y="4773"/>
                    <a:pt x="1569" y="3979"/>
                    <a:pt x="1447" y="3450"/>
                  </a:cubicBezTo>
                  <a:cubicBezTo>
                    <a:pt x="1380" y="3138"/>
                    <a:pt x="1324" y="2883"/>
                    <a:pt x="1352" y="2788"/>
                  </a:cubicBezTo>
                  <a:cubicBezTo>
                    <a:pt x="1380" y="2732"/>
                    <a:pt x="1484" y="2590"/>
                    <a:pt x="1607" y="2420"/>
                  </a:cubicBezTo>
                  <a:cubicBezTo>
                    <a:pt x="1995" y="1891"/>
                    <a:pt x="2647" y="993"/>
                    <a:pt x="2666" y="10"/>
                  </a:cubicBezTo>
                  <a:lnTo>
                    <a:pt x="2420" y="1"/>
                  </a:ln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5"/>
            <p:cNvSpPr/>
            <p:nvPr/>
          </p:nvSpPr>
          <p:spPr>
            <a:xfrm>
              <a:off x="1126700" y="3842725"/>
              <a:ext cx="31925" cy="110825"/>
            </a:xfrm>
            <a:custGeom>
              <a:avLst/>
              <a:gdLst/>
              <a:ahLst/>
              <a:cxnLst/>
              <a:rect l="l" t="t" r="r" b="b"/>
              <a:pathLst>
                <a:path w="1277" h="4433" extrusionOk="0">
                  <a:moveTo>
                    <a:pt x="199" y="0"/>
                  </a:moveTo>
                  <a:cubicBezTo>
                    <a:pt x="190" y="47"/>
                    <a:pt x="1" y="1172"/>
                    <a:pt x="39" y="1966"/>
                  </a:cubicBezTo>
                  <a:cubicBezTo>
                    <a:pt x="58" y="2457"/>
                    <a:pt x="322" y="2939"/>
                    <a:pt x="596" y="3440"/>
                  </a:cubicBezTo>
                  <a:cubicBezTo>
                    <a:pt x="766" y="3761"/>
                    <a:pt x="946" y="4092"/>
                    <a:pt x="1069" y="4432"/>
                  </a:cubicBezTo>
                  <a:lnTo>
                    <a:pt x="1277" y="4300"/>
                  </a:lnTo>
                  <a:cubicBezTo>
                    <a:pt x="1163" y="3941"/>
                    <a:pt x="984" y="3620"/>
                    <a:pt x="804" y="3289"/>
                  </a:cubicBezTo>
                  <a:cubicBezTo>
                    <a:pt x="559" y="2816"/>
                    <a:pt x="313" y="2363"/>
                    <a:pt x="294" y="1928"/>
                  </a:cubicBezTo>
                  <a:cubicBezTo>
                    <a:pt x="266" y="1172"/>
                    <a:pt x="455" y="57"/>
                    <a:pt x="455" y="47"/>
                  </a:cubicBezTo>
                  <a:lnTo>
                    <a:pt x="199" y="0"/>
                  </a:ln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5"/>
            <p:cNvSpPr/>
            <p:nvPr/>
          </p:nvSpPr>
          <p:spPr>
            <a:xfrm>
              <a:off x="1160975" y="3888325"/>
              <a:ext cx="165175" cy="138225"/>
            </a:xfrm>
            <a:custGeom>
              <a:avLst/>
              <a:gdLst/>
              <a:ahLst/>
              <a:cxnLst/>
              <a:rect l="l" t="t" r="r" b="b"/>
              <a:pathLst>
                <a:path w="6607" h="5529" extrusionOk="0">
                  <a:moveTo>
                    <a:pt x="6587" y="0"/>
                  </a:moveTo>
                  <a:cubicBezTo>
                    <a:pt x="2335" y="1427"/>
                    <a:pt x="652" y="3922"/>
                    <a:pt x="38" y="5264"/>
                  </a:cubicBezTo>
                  <a:cubicBezTo>
                    <a:pt x="29" y="5302"/>
                    <a:pt x="0" y="5321"/>
                    <a:pt x="0" y="5340"/>
                  </a:cubicBezTo>
                  <a:cubicBezTo>
                    <a:pt x="0" y="5340"/>
                    <a:pt x="29" y="5311"/>
                    <a:pt x="48" y="5302"/>
                  </a:cubicBezTo>
                  <a:lnTo>
                    <a:pt x="161" y="5529"/>
                  </a:lnTo>
                  <a:cubicBezTo>
                    <a:pt x="208" y="5500"/>
                    <a:pt x="218" y="5481"/>
                    <a:pt x="265" y="5368"/>
                  </a:cubicBezTo>
                  <a:cubicBezTo>
                    <a:pt x="870" y="4064"/>
                    <a:pt x="2448" y="1484"/>
                    <a:pt x="6606" y="76"/>
                  </a:cubicBezTo>
                  <a:lnTo>
                    <a:pt x="6587" y="0"/>
                  </a:ln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15"/>
            <p:cNvSpPr/>
            <p:nvPr/>
          </p:nvSpPr>
          <p:spPr>
            <a:xfrm>
              <a:off x="1039050" y="3865150"/>
              <a:ext cx="138475" cy="443025"/>
            </a:xfrm>
            <a:custGeom>
              <a:avLst/>
              <a:gdLst/>
              <a:ahLst/>
              <a:cxnLst/>
              <a:rect l="l" t="t" r="r" b="b"/>
              <a:pathLst>
                <a:path w="5539" h="17721" extrusionOk="0">
                  <a:moveTo>
                    <a:pt x="29" y="1"/>
                  </a:moveTo>
                  <a:cubicBezTo>
                    <a:pt x="0" y="1"/>
                    <a:pt x="75" y="162"/>
                    <a:pt x="199" y="351"/>
                  </a:cubicBezTo>
                  <a:cubicBezTo>
                    <a:pt x="1229" y="1844"/>
                    <a:pt x="4102" y="3091"/>
                    <a:pt x="4575" y="3271"/>
                  </a:cubicBezTo>
                  <a:cubicBezTo>
                    <a:pt x="4679" y="3639"/>
                    <a:pt x="5236" y="5558"/>
                    <a:pt x="4868" y="6276"/>
                  </a:cubicBezTo>
                  <a:cubicBezTo>
                    <a:pt x="2628" y="10756"/>
                    <a:pt x="2637" y="14243"/>
                    <a:pt x="2845" y="17721"/>
                  </a:cubicBezTo>
                  <a:lnTo>
                    <a:pt x="3101" y="17692"/>
                  </a:lnTo>
                  <a:cubicBezTo>
                    <a:pt x="2883" y="14262"/>
                    <a:pt x="2883" y="10812"/>
                    <a:pt x="5095" y="6389"/>
                  </a:cubicBezTo>
                  <a:cubicBezTo>
                    <a:pt x="5539" y="5501"/>
                    <a:pt x="4830" y="3233"/>
                    <a:pt x="4802" y="3138"/>
                  </a:cubicBezTo>
                  <a:lnTo>
                    <a:pt x="4773" y="3082"/>
                  </a:lnTo>
                  <a:lnTo>
                    <a:pt x="4717" y="3063"/>
                  </a:lnTo>
                  <a:cubicBezTo>
                    <a:pt x="4679" y="3044"/>
                    <a:pt x="1352" y="1853"/>
                    <a:pt x="294" y="332"/>
                  </a:cubicBezTo>
                  <a:cubicBezTo>
                    <a:pt x="131" y="92"/>
                    <a:pt x="51" y="1"/>
                    <a:pt x="29" y="1"/>
                  </a:cubicBezTo>
                  <a:close/>
                </a:path>
              </a:pathLst>
            </a:custGeom>
            <a:solidFill>
              <a:srgbClr val="AA4A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5"/>
            <p:cNvSpPr/>
            <p:nvPr/>
          </p:nvSpPr>
          <p:spPr>
            <a:xfrm>
              <a:off x="1039400" y="3865450"/>
              <a:ext cx="138600" cy="186375"/>
            </a:xfrm>
            <a:custGeom>
              <a:avLst/>
              <a:gdLst/>
              <a:ahLst/>
              <a:cxnLst/>
              <a:rect l="l" t="t" r="r" b="b"/>
              <a:pathLst>
                <a:path w="5544" h="7455" extrusionOk="0">
                  <a:moveTo>
                    <a:pt x="31" y="0"/>
                  </a:moveTo>
                  <a:cubicBezTo>
                    <a:pt x="0" y="0"/>
                    <a:pt x="74" y="159"/>
                    <a:pt x="204" y="348"/>
                  </a:cubicBezTo>
                  <a:cubicBezTo>
                    <a:pt x="1225" y="1832"/>
                    <a:pt x="4098" y="3098"/>
                    <a:pt x="4570" y="3259"/>
                  </a:cubicBezTo>
                  <a:cubicBezTo>
                    <a:pt x="4674" y="3637"/>
                    <a:pt x="5222" y="5555"/>
                    <a:pt x="4863" y="6274"/>
                  </a:cubicBezTo>
                  <a:cubicBezTo>
                    <a:pt x="4721" y="6566"/>
                    <a:pt x="4580" y="6850"/>
                    <a:pt x="4457" y="7134"/>
                  </a:cubicBezTo>
                  <a:cubicBezTo>
                    <a:pt x="4495" y="7247"/>
                    <a:pt x="4532" y="7351"/>
                    <a:pt x="4580" y="7455"/>
                  </a:cubicBezTo>
                  <a:cubicBezTo>
                    <a:pt x="4740" y="7105"/>
                    <a:pt x="4901" y="6746"/>
                    <a:pt x="5090" y="6377"/>
                  </a:cubicBezTo>
                  <a:cubicBezTo>
                    <a:pt x="5544" y="5499"/>
                    <a:pt x="4816" y="3230"/>
                    <a:pt x="4797" y="3136"/>
                  </a:cubicBezTo>
                  <a:lnTo>
                    <a:pt x="4769" y="3070"/>
                  </a:lnTo>
                  <a:lnTo>
                    <a:pt x="4712" y="3051"/>
                  </a:lnTo>
                  <a:cubicBezTo>
                    <a:pt x="4674" y="3041"/>
                    <a:pt x="1348" y="1841"/>
                    <a:pt x="299" y="320"/>
                  </a:cubicBezTo>
                  <a:cubicBezTo>
                    <a:pt x="137" y="89"/>
                    <a:pt x="55" y="0"/>
                    <a:pt x="31" y="0"/>
                  </a:cubicBez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5"/>
            <p:cNvSpPr/>
            <p:nvPr/>
          </p:nvSpPr>
          <p:spPr>
            <a:xfrm>
              <a:off x="1231850" y="3883575"/>
              <a:ext cx="170600" cy="64775"/>
            </a:xfrm>
            <a:custGeom>
              <a:avLst/>
              <a:gdLst/>
              <a:ahLst/>
              <a:cxnLst/>
              <a:rect l="l" t="t" r="r" b="b"/>
              <a:pathLst>
                <a:path w="6824" h="2591" extrusionOk="0">
                  <a:moveTo>
                    <a:pt x="6036" y="1"/>
                  </a:moveTo>
                  <a:cubicBezTo>
                    <a:pt x="5723" y="1"/>
                    <a:pt x="5328" y="64"/>
                    <a:pt x="5151" y="77"/>
                  </a:cubicBezTo>
                  <a:cubicBezTo>
                    <a:pt x="5088" y="83"/>
                    <a:pt x="5024" y="86"/>
                    <a:pt x="4960" y="86"/>
                  </a:cubicBezTo>
                  <a:cubicBezTo>
                    <a:pt x="4698" y="86"/>
                    <a:pt x="4426" y="43"/>
                    <a:pt x="4160" y="43"/>
                  </a:cubicBezTo>
                  <a:cubicBezTo>
                    <a:pt x="4109" y="43"/>
                    <a:pt x="4058" y="44"/>
                    <a:pt x="4008" y="48"/>
                  </a:cubicBezTo>
                  <a:cubicBezTo>
                    <a:pt x="3932" y="51"/>
                    <a:pt x="3852" y="51"/>
                    <a:pt x="3770" y="51"/>
                  </a:cubicBezTo>
                  <a:cubicBezTo>
                    <a:pt x="3632" y="51"/>
                    <a:pt x="3487" y="49"/>
                    <a:pt x="3339" y="49"/>
                  </a:cubicBezTo>
                  <a:cubicBezTo>
                    <a:pt x="2865" y="49"/>
                    <a:pt x="2363" y="70"/>
                    <a:pt x="2004" y="247"/>
                  </a:cubicBezTo>
                  <a:cubicBezTo>
                    <a:pt x="1654" y="407"/>
                    <a:pt x="1390" y="710"/>
                    <a:pt x="1059" y="899"/>
                  </a:cubicBezTo>
                  <a:cubicBezTo>
                    <a:pt x="728" y="1088"/>
                    <a:pt x="275" y="1201"/>
                    <a:pt x="0" y="1447"/>
                  </a:cubicBezTo>
                  <a:cubicBezTo>
                    <a:pt x="454" y="1475"/>
                    <a:pt x="936" y="1437"/>
                    <a:pt x="1371" y="1560"/>
                  </a:cubicBezTo>
                  <a:cubicBezTo>
                    <a:pt x="1371" y="1579"/>
                    <a:pt x="1352" y="1617"/>
                    <a:pt x="1352" y="1636"/>
                  </a:cubicBezTo>
                  <a:cubicBezTo>
                    <a:pt x="1399" y="1636"/>
                    <a:pt x="1456" y="1636"/>
                    <a:pt x="1494" y="1655"/>
                  </a:cubicBezTo>
                  <a:cubicBezTo>
                    <a:pt x="1614" y="1827"/>
                    <a:pt x="1727" y="2117"/>
                    <a:pt x="1961" y="2117"/>
                  </a:cubicBezTo>
                  <a:cubicBezTo>
                    <a:pt x="1983" y="2117"/>
                    <a:pt x="2007" y="2114"/>
                    <a:pt x="2032" y="2108"/>
                  </a:cubicBezTo>
                  <a:lnTo>
                    <a:pt x="2032" y="2108"/>
                  </a:lnTo>
                  <a:cubicBezTo>
                    <a:pt x="1921" y="2465"/>
                    <a:pt x="2120" y="2537"/>
                    <a:pt x="2385" y="2537"/>
                  </a:cubicBezTo>
                  <a:cubicBezTo>
                    <a:pt x="2565" y="2537"/>
                    <a:pt x="2776" y="2503"/>
                    <a:pt x="2939" y="2503"/>
                  </a:cubicBezTo>
                  <a:cubicBezTo>
                    <a:pt x="2962" y="2503"/>
                    <a:pt x="2985" y="2504"/>
                    <a:pt x="3006" y="2505"/>
                  </a:cubicBezTo>
                  <a:cubicBezTo>
                    <a:pt x="2959" y="2524"/>
                    <a:pt x="2911" y="2562"/>
                    <a:pt x="2873" y="2581"/>
                  </a:cubicBezTo>
                  <a:cubicBezTo>
                    <a:pt x="2919" y="2588"/>
                    <a:pt x="2970" y="2591"/>
                    <a:pt x="3025" y="2591"/>
                  </a:cubicBezTo>
                  <a:cubicBezTo>
                    <a:pt x="3200" y="2591"/>
                    <a:pt x="3415" y="2560"/>
                    <a:pt x="3609" y="2525"/>
                  </a:cubicBezTo>
                  <a:lnTo>
                    <a:pt x="3609" y="2525"/>
                  </a:lnTo>
                  <a:cubicBezTo>
                    <a:pt x="3867" y="2522"/>
                    <a:pt x="4108" y="2268"/>
                    <a:pt x="4386" y="2231"/>
                  </a:cubicBezTo>
                  <a:cubicBezTo>
                    <a:pt x="4415" y="2228"/>
                    <a:pt x="4451" y="2227"/>
                    <a:pt x="4491" y="2227"/>
                  </a:cubicBezTo>
                  <a:cubicBezTo>
                    <a:pt x="4650" y="2227"/>
                    <a:pt x="4883" y="2246"/>
                    <a:pt x="5114" y="2246"/>
                  </a:cubicBezTo>
                  <a:cubicBezTo>
                    <a:pt x="5556" y="2246"/>
                    <a:pt x="5991" y="2177"/>
                    <a:pt x="5888" y="1778"/>
                  </a:cubicBezTo>
                  <a:cubicBezTo>
                    <a:pt x="6219" y="1768"/>
                    <a:pt x="6143" y="1655"/>
                    <a:pt x="6276" y="1447"/>
                  </a:cubicBezTo>
                  <a:cubicBezTo>
                    <a:pt x="6408" y="1211"/>
                    <a:pt x="6824" y="1003"/>
                    <a:pt x="6758" y="644"/>
                  </a:cubicBezTo>
                  <a:cubicBezTo>
                    <a:pt x="6682" y="644"/>
                    <a:pt x="6606" y="577"/>
                    <a:pt x="6521" y="568"/>
                  </a:cubicBezTo>
                  <a:cubicBezTo>
                    <a:pt x="6512" y="388"/>
                    <a:pt x="6569" y="181"/>
                    <a:pt x="6427" y="77"/>
                  </a:cubicBezTo>
                  <a:cubicBezTo>
                    <a:pt x="6353" y="20"/>
                    <a:pt x="6207" y="1"/>
                    <a:pt x="6036" y="1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15"/>
            <p:cNvSpPr/>
            <p:nvPr/>
          </p:nvSpPr>
          <p:spPr>
            <a:xfrm>
              <a:off x="1231375" y="3895250"/>
              <a:ext cx="162100" cy="53450"/>
            </a:xfrm>
            <a:custGeom>
              <a:avLst/>
              <a:gdLst/>
              <a:ahLst/>
              <a:cxnLst/>
              <a:rect l="l" t="t" r="r" b="b"/>
              <a:pathLst>
                <a:path w="6484" h="2138" extrusionOk="0">
                  <a:moveTo>
                    <a:pt x="4998" y="0"/>
                  </a:moveTo>
                  <a:cubicBezTo>
                    <a:pt x="4805" y="0"/>
                    <a:pt x="4624" y="38"/>
                    <a:pt x="4509" y="129"/>
                  </a:cubicBezTo>
                  <a:cubicBezTo>
                    <a:pt x="4698" y="129"/>
                    <a:pt x="5520" y="356"/>
                    <a:pt x="5057" y="489"/>
                  </a:cubicBezTo>
                  <a:cubicBezTo>
                    <a:pt x="4926" y="524"/>
                    <a:pt x="4784" y="535"/>
                    <a:pt x="4638" y="535"/>
                  </a:cubicBezTo>
                  <a:cubicBezTo>
                    <a:pt x="4412" y="535"/>
                    <a:pt x="4174" y="509"/>
                    <a:pt x="3947" y="509"/>
                  </a:cubicBezTo>
                  <a:cubicBezTo>
                    <a:pt x="3778" y="509"/>
                    <a:pt x="3616" y="524"/>
                    <a:pt x="3469" y="574"/>
                  </a:cubicBezTo>
                  <a:cubicBezTo>
                    <a:pt x="3686" y="621"/>
                    <a:pt x="3516" y="763"/>
                    <a:pt x="3450" y="819"/>
                  </a:cubicBezTo>
                  <a:cubicBezTo>
                    <a:pt x="3393" y="876"/>
                    <a:pt x="3346" y="876"/>
                    <a:pt x="3299" y="952"/>
                  </a:cubicBezTo>
                  <a:cubicBezTo>
                    <a:pt x="3233" y="1027"/>
                    <a:pt x="3261" y="1150"/>
                    <a:pt x="3176" y="1216"/>
                  </a:cubicBezTo>
                  <a:cubicBezTo>
                    <a:pt x="3104" y="1282"/>
                    <a:pt x="3007" y="1312"/>
                    <a:pt x="2905" y="1312"/>
                  </a:cubicBezTo>
                  <a:cubicBezTo>
                    <a:pt x="2657" y="1312"/>
                    <a:pt x="2379" y="1134"/>
                    <a:pt x="2373" y="867"/>
                  </a:cubicBezTo>
                  <a:cubicBezTo>
                    <a:pt x="1928" y="857"/>
                    <a:pt x="1475" y="772"/>
                    <a:pt x="1012" y="772"/>
                  </a:cubicBezTo>
                  <a:cubicBezTo>
                    <a:pt x="776" y="772"/>
                    <a:pt x="558" y="772"/>
                    <a:pt x="331" y="781"/>
                  </a:cubicBezTo>
                  <a:cubicBezTo>
                    <a:pt x="199" y="838"/>
                    <a:pt x="95" y="914"/>
                    <a:pt x="1" y="999"/>
                  </a:cubicBezTo>
                  <a:cubicBezTo>
                    <a:pt x="445" y="1018"/>
                    <a:pt x="936" y="980"/>
                    <a:pt x="1371" y="1103"/>
                  </a:cubicBezTo>
                  <a:cubicBezTo>
                    <a:pt x="1371" y="1122"/>
                    <a:pt x="1343" y="1160"/>
                    <a:pt x="1343" y="1188"/>
                  </a:cubicBezTo>
                  <a:cubicBezTo>
                    <a:pt x="1390" y="1188"/>
                    <a:pt x="1456" y="1188"/>
                    <a:pt x="1484" y="1197"/>
                  </a:cubicBezTo>
                  <a:cubicBezTo>
                    <a:pt x="1606" y="1372"/>
                    <a:pt x="1728" y="1667"/>
                    <a:pt x="1969" y="1667"/>
                  </a:cubicBezTo>
                  <a:cubicBezTo>
                    <a:pt x="1990" y="1667"/>
                    <a:pt x="2011" y="1665"/>
                    <a:pt x="2032" y="1660"/>
                  </a:cubicBezTo>
                  <a:lnTo>
                    <a:pt x="2032" y="1660"/>
                  </a:lnTo>
                  <a:cubicBezTo>
                    <a:pt x="1922" y="2009"/>
                    <a:pt x="2114" y="2080"/>
                    <a:pt x="2374" y="2080"/>
                  </a:cubicBezTo>
                  <a:cubicBezTo>
                    <a:pt x="2553" y="2080"/>
                    <a:pt x="2765" y="2046"/>
                    <a:pt x="2930" y="2046"/>
                  </a:cubicBezTo>
                  <a:cubicBezTo>
                    <a:pt x="2953" y="2046"/>
                    <a:pt x="2975" y="2046"/>
                    <a:pt x="2996" y="2048"/>
                  </a:cubicBezTo>
                  <a:cubicBezTo>
                    <a:pt x="2949" y="2067"/>
                    <a:pt x="2902" y="2105"/>
                    <a:pt x="2874" y="2133"/>
                  </a:cubicBezTo>
                  <a:cubicBezTo>
                    <a:pt x="2908" y="2136"/>
                    <a:pt x="2945" y="2138"/>
                    <a:pt x="2985" y="2138"/>
                  </a:cubicBezTo>
                  <a:cubicBezTo>
                    <a:pt x="3166" y="2138"/>
                    <a:pt x="3399" y="2106"/>
                    <a:pt x="3600" y="2067"/>
                  </a:cubicBezTo>
                  <a:lnTo>
                    <a:pt x="3600" y="2067"/>
                  </a:lnTo>
                  <a:cubicBezTo>
                    <a:pt x="3602" y="2067"/>
                    <a:pt x="3604" y="2067"/>
                    <a:pt x="3605" y="2067"/>
                  </a:cubicBezTo>
                  <a:cubicBezTo>
                    <a:pt x="3856" y="2067"/>
                    <a:pt x="4107" y="1811"/>
                    <a:pt x="4386" y="1774"/>
                  </a:cubicBezTo>
                  <a:cubicBezTo>
                    <a:pt x="4413" y="1771"/>
                    <a:pt x="4446" y="1770"/>
                    <a:pt x="4484" y="1770"/>
                  </a:cubicBezTo>
                  <a:cubicBezTo>
                    <a:pt x="4647" y="1770"/>
                    <a:pt x="4893" y="1792"/>
                    <a:pt x="5135" y="1792"/>
                  </a:cubicBezTo>
                  <a:cubicBezTo>
                    <a:pt x="5568" y="1792"/>
                    <a:pt x="5985" y="1721"/>
                    <a:pt x="5879" y="1330"/>
                  </a:cubicBezTo>
                  <a:cubicBezTo>
                    <a:pt x="6210" y="1311"/>
                    <a:pt x="6143" y="1197"/>
                    <a:pt x="6276" y="999"/>
                  </a:cubicBezTo>
                  <a:cubicBezTo>
                    <a:pt x="6314" y="914"/>
                    <a:pt x="6399" y="838"/>
                    <a:pt x="6484" y="763"/>
                  </a:cubicBezTo>
                  <a:cubicBezTo>
                    <a:pt x="6399" y="725"/>
                    <a:pt x="6351" y="621"/>
                    <a:pt x="6285" y="574"/>
                  </a:cubicBezTo>
                  <a:cubicBezTo>
                    <a:pt x="6191" y="498"/>
                    <a:pt x="6096" y="479"/>
                    <a:pt x="5992" y="422"/>
                  </a:cubicBezTo>
                  <a:cubicBezTo>
                    <a:pt x="5879" y="366"/>
                    <a:pt x="5813" y="252"/>
                    <a:pt x="5709" y="177"/>
                  </a:cubicBezTo>
                  <a:cubicBezTo>
                    <a:pt x="5550" y="72"/>
                    <a:pt x="5264" y="0"/>
                    <a:pt x="4998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5"/>
            <p:cNvSpPr/>
            <p:nvPr/>
          </p:nvSpPr>
          <p:spPr>
            <a:xfrm>
              <a:off x="763575" y="3697175"/>
              <a:ext cx="500675" cy="248100"/>
            </a:xfrm>
            <a:custGeom>
              <a:avLst/>
              <a:gdLst/>
              <a:ahLst/>
              <a:cxnLst/>
              <a:rect l="l" t="t" r="r" b="b"/>
              <a:pathLst>
                <a:path w="20027" h="9924" extrusionOk="0">
                  <a:moveTo>
                    <a:pt x="19246" y="0"/>
                  </a:moveTo>
                  <a:cubicBezTo>
                    <a:pt x="18397" y="0"/>
                    <a:pt x="17564" y="253"/>
                    <a:pt x="16737" y="397"/>
                  </a:cubicBezTo>
                  <a:cubicBezTo>
                    <a:pt x="16114" y="520"/>
                    <a:pt x="15698" y="634"/>
                    <a:pt x="15235" y="1087"/>
                  </a:cubicBezTo>
                  <a:cubicBezTo>
                    <a:pt x="15131" y="1191"/>
                    <a:pt x="15027" y="1333"/>
                    <a:pt x="14904" y="1418"/>
                  </a:cubicBezTo>
                  <a:cubicBezTo>
                    <a:pt x="14762" y="1522"/>
                    <a:pt x="14375" y="1579"/>
                    <a:pt x="14280" y="1683"/>
                  </a:cubicBezTo>
                  <a:cubicBezTo>
                    <a:pt x="14157" y="1843"/>
                    <a:pt x="14327" y="1995"/>
                    <a:pt x="14195" y="2193"/>
                  </a:cubicBezTo>
                  <a:cubicBezTo>
                    <a:pt x="13987" y="2486"/>
                    <a:pt x="13430" y="2316"/>
                    <a:pt x="13250" y="2599"/>
                  </a:cubicBezTo>
                  <a:cubicBezTo>
                    <a:pt x="13628" y="2552"/>
                    <a:pt x="13978" y="2382"/>
                    <a:pt x="14337" y="2288"/>
                  </a:cubicBezTo>
                  <a:lnTo>
                    <a:pt x="14337" y="2288"/>
                  </a:lnTo>
                  <a:cubicBezTo>
                    <a:pt x="13987" y="2609"/>
                    <a:pt x="13534" y="2788"/>
                    <a:pt x="13118" y="2996"/>
                  </a:cubicBezTo>
                  <a:cubicBezTo>
                    <a:pt x="12834" y="3148"/>
                    <a:pt x="11209" y="3856"/>
                    <a:pt x="11209" y="4215"/>
                  </a:cubicBezTo>
                  <a:cubicBezTo>
                    <a:pt x="11280" y="4201"/>
                    <a:pt x="11353" y="4194"/>
                    <a:pt x="11426" y="4194"/>
                  </a:cubicBezTo>
                  <a:cubicBezTo>
                    <a:pt x="11499" y="4194"/>
                    <a:pt x="11573" y="4201"/>
                    <a:pt x="11643" y="4215"/>
                  </a:cubicBezTo>
                  <a:cubicBezTo>
                    <a:pt x="11776" y="4820"/>
                    <a:pt x="10642" y="4556"/>
                    <a:pt x="10642" y="5151"/>
                  </a:cubicBezTo>
                  <a:cubicBezTo>
                    <a:pt x="11033" y="4991"/>
                    <a:pt x="11452" y="4608"/>
                    <a:pt x="11881" y="4608"/>
                  </a:cubicBezTo>
                  <a:cubicBezTo>
                    <a:pt x="11959" y="4608"/>
                    <a:pt x="12037" y="4621"/>
                    <a:pt x="12116" y="4650"/>
                  </a:cubicBezTo>
                  <a:cubicBezTo>
                    <a:pt x="12012" y="4773"/>
                    <a:pt x="11880" y="4877"/>
                    <a:pt x="11776" y="4981"/>
                  </a:cubicBezTo>
                  <a:cubicBezTo>
                    <a:pt x="11814" y="5009"/>
                    <a:pt x="11861" y="5057"/>
                    <a:pt x="11908" y="5085"/>
                  </a:cubicBezTo>
                  <a:cubicBezTo>
                    <a:pt x="11656" y="5445"/>
                    <a:pt x="11310" y="5539"/>
                    <a:pt x="10918" y="5539"/>
                  </a:cubicBezTo>
                  <a:cubicBezTo>
                    <a:pt x="10899" y="5539"/>
                    <a:pt x="10879" y="5539"/>
                    <a:pt x="10859" y="5539"/>
                  </a:cubicBezTo>
                  <a:lnTo>
                    <a:pt x="10859" y="5539"/>
                  </a:lnTo>
                  <a:cubicBezTo>
                    <a:pt x="10840" y="5586"/>
                    <a:pt x="10878" y="5605"/>
                    <a:pt x="10878" y="5624"/>
                  </a:cubicBezTo>
                  <a:cubicBezTo>
                    <a:pt x="10566" y="5624"/>
                    <a:pt x="10301" y="5964"/>
                    <a:pt x="10009" y="6068"/>
                  </a:cubicBezTo>
                  <a:cubicBezTo>
                    <a:pt x="9612" y="6219"/>
                    <a:pt x="9215" y="6295"/>
                    <a:pt x="8808" y="6446"/>
                  </a:cubicBezTo>
                  <a:cubicBezTo>
                    <a:pt x="8978" y="6673"/>
                    <a:pt x="9271" y="6502"/>
                    <a:pt x="9489" y="6663"/>
                  </a:cubicBezTo>
                  <a:cubicBezTo>
                    <a:pt x="9460" y="6814"/>
                    <a:pt x="9404" y="6899"/>
                    <a:pt x="9234" y="6947"/>
                  </a:cubicBezTo>
                  <a:cubicBezTo>
                    <a:pt x="9224" y="6975"/>
                    <a:pt x="9252" y="7041"/>
                    <a:pt x="9224" y="7060"/>
                  </a:cubicBezTo>
                  <a:cubicBezTo>
                    <a:pt x="8950" y="7060"/>
                    <a:pt x="8619" y="6635"/>
                    <a:pt x="8307" y="6569"/>
                  </a:cubicBezTo>
                  <a:cubicBezTo>
                    <a:pt x="7835" y="6455"/>
                    <a:pt x="7296" y="6285"/>
                    <a:pt x="6824" y="6247"/>
                  </a:cubicBezTo>
                  <a:cubicBezTo>
                    <a:pt x="6765" y="6242"/>
                    <a:pt x="6706" y="6239"/>
                    <a:pt x="6646" y="6239"/>
                  </a:cubicBezTo>
                  <a:cubicBezTo>
                    <a:pt x="6310" y="6239"/>
                    <a:pt x="5960" y="6324"/>
                    <a:pt x="5671" y="6436"/>
                  </a:cubicBezTo>
                  <a:cubicBezTo>
                    <a:pt x="5302" y="6588"/>
                    <a:pt x="4376" y="6635"/>
                    <a:pt x="4187" y="6918"/>
                  </a:cubicBezTo>
                  <a:cubicBezTo>
                    <a:pt x="4376" y="6928"/>
                    <a:pt x="4565" y="6899"/>
                    <a:pt x="4697" y="7013"/>
                  </a:cubicBezTo>
                  <a:cubicBezTo>
                    <a:pt x="4159" y="7013"/>
                    <a:pt x="2977" y="7372"/>
                    <a:pt x="2590" y="7655"/>
                  </a:cubicBezTo>
                  <a:cubicBezTo>
                    <a:pt x="2599" y="7659"/>
                    <a:pt x="2611" y="7660"/>
                    <a:pt x="2623" y="7660"/>
                  </a:cubicBezTo>
                  <a:cubicBezTo>
                    <a:pt x="2647" y="7660"/>
                    <a:pt x="2675" y="7655"/>
                    <a:pt x="2694" y="7655"/>
                  </a:cubicBezTo>
                  <a:cubicBezTo>
                    <a:pt x="2259" y="7986"/>
                    <a:pt x="1881" y="8412"/>
                    <a:pt x="1418" y="8657"/>
                  </a:cubicBezTo>
                  <a:cubicBezTo>
                    <a:pt x="908" y="8912"/>
                    <a:pt x="463" y="9309"/>
                    <a:pt x="0" y="9621"/>
                  </a:cubicBezTo>
                  <a:cubicBezTo>
                    <a:pt x="57" y="9650"/>
                    <a:pt x="151" y="9744"/>
                    <a:pt x="246" y="9753"/>
                  </a:cubicBezTo>
                  <a:cubicBezTo>
                    <a:pt x="246" y="9810"/>
                    <a:pt x="255" y="9876"/>
                    <a:pt x="255" y="9924"/>
                  </a:cubicBezTo>
                  <a:cubicBezTo>
                    <a:pt x="671" y="9848"/>
                    <a:pt x="1097" y="9650"/>
                    <a:pt x="1531" y="9555"/>
                  </a:cubicBezTo>
                  <a:cubicBezTo>
                    <a:pt x="2089" y="9451"/>
                    <a:pt x="2665" y="9546"/>
                    <a:pt x="3176" y="9215"/>
                  </a:cubicBezTo>
                  <a:lnTo>
                    <a:pt x="3176" y="9215"/>
                  </a:lnTo>
                  <a:cubicBezTo>
                    <a:pt x="3157" y="9281"/>
                    <a:pt x="3166" y="9357"/>
                    <a:pt x="3138" y="9413"/>
                  </a:cubicBezTo>
                  <a:cubicBezTo>
                    <a:pt x="3601" y="9375"/>
                    <a:pt x="3979" y="9130"/>
                    <a:pt x="4452" y="9101"/>
                  </a:cubicBezTo>
                  <a:cubicBezTo>
                    <a:pt x="4472" y="9100"/>
                    <a:pt x="4494" y="9100"/>
                    <a:pt x="4516" y="9100"/>
                  </a:cubicBezTo>
                  <a:cubicBezTo>
                    <a:pt x="4682" y="9100"/>
                    <a:pt x="4898" y="9131"/>
                    <a:pt x="5100" y="9131"/>
                  </a:cubicBezTo>
                  <a:cubicBezTo>
                    <a:pt x="5264" y="9131"/>
                    <a:pt x="5419" y="9110"/>
                    <a:pt x="5529" y="9035"/>
                  </a:cubicBezTo>
                  <a:lnTo>
                    <a:pt x="5529" y="9035"/>
                  </a:lnTo>
                  <a:cubicBezTo>
                    <a:pt x="5463" y="9092"/>
                    <a:pt x="5406" y="9177"/>
                    <a:pt x="5349" y="9234"/>
                  </a:cubicBezTo>
                  <a:cubicBezTo>
                    <a:pt x="5392" y="9238"/>
                    <a:pt x="5433" y="9240"/>
                    <a:pt x="5474" y="9240"/>
                  </a:cubicBezTo>
                  <a:cubicBezTo>
                    <a:pt x="6159" y="9240"/>
                    <a:pt x="6613" y="8667"/>
                    <a:pt x="7211" y="8506"/>
                  </a:cubicBezTo>
                  <a:cubicBezTo>
                    <a:pt x="7466" y="8430"/>
                    <a:pt x="7788" y="8430"/>
                    <a:pt x="8005" y="8241"/>
                  </a:cubicBezTo>
                  <a:cubicBezTo>
                    <a:pt x="8128" y="8137"/>
                    <a:pt x="8109" y="8015"/>
                    <a:pt x="8222" y="7920"/>
                  </a:cubicBezTo>
                  <a:cubicBezTo>
                    <a:pt x="8477" y="7684"/>
                    <a:pt x="8752" y="7655"/>
                    <a:pt x="9073" y="7655"/>
                  </a:cubicBezTo>
                  <a:cubicBezTo>
                    <a:pt x="9215" y="7769"/>
                    <a:pt x="9243" y="8005"/>
                    <a:pt x="9423" y="8100"/>
                  </a:cubicBezTo>
                  <a:cubicBezTo>
                    <a:pt x="9602" y="8194"/>
                    <a:pt x="10027" y="8251"/>
                    <a:pt x="10226" y="8289"/>
                  </a:cubicBezTo>
                  <a:cubicBezTo>
                    <a:pt x="10474" y="8329"/>
                    <a:pt x="10743" y="8339"/>
                    <a:pt x="11020" y="8339"/>
                  </a:cubicBezTo>
                  <a:cubicBezTo>
                    <a:pt x="11327" y="8339"/>
                    <a:pt x="11643" y="8326"/>
                    <a:pt x="11949" y="8326"/>
                  </a:cubicBezTo>
                  <a:cubicBezTo>
                    <a:pt x="12083" y="8326"/>
                    <a:pt x="12214" y="8329"/>
                    <a:pt x="12343" y="8336"/>
                  </a:cubicBezTo>
                  <a:cubicBezTo>
                    <a:pt x="12384" y="8514"/>
                    <a:pt x="12583" y="8686"/>
                    <a:pt x="12772" y="8686"/>
                  </a:cubicBezTo>
                  <a:cubicBezTo>
                    <a:pt x="12845" y="8686"/>
                    <a:pt x="12916" y="8661"/>
                    <a:pt x="12976" y="8601"/>
                  </a:cubicBezTo>
                  <a:cubicBezTo>
                    <a:pt x="13288" y="8298"/>
                    <a:pt x="12825" y="8232"/>
                    <a:pt x="12900" y="7892"/>
                  </a:cubicBezTo>
                  <a:cubicBezTo>
                    <a:pt x="12949" y="7892"/>
                    <a:pt x="13018" y="7871"/>
                    <a:pt x="13073" y="7871"/>
                  </a:cubicBezTo>
                  <a:cubicBezTo>
                    <a:pt x="13082" y="7871"/>
                    <a:pt x="13091" y="7871"/>
                    <a:pt x="13099" y="7873"/>
                  </a:cubicBezTo>
                  <a:cubicBezTo>
                    <a:pt x="12976" y="7542"/>
                    <a:pt x="12485" y="7523"/>
                    <a:pt x="12806" y="7098"/>
                  </a:cubicBezTo>
                  <a:cubicBezTo>
                    <a:pt x="12998" y="6848"/>
                    <a:pt x="13447" y="6833"/>
                    <a:pt x="13758" y="6833"/>
                  </a:cubicBezTo>
                  <a:cubicBezTo>
                    <a:pt x="13799" y="6833"/>
                    <a:pt x="13838" y="6833"/>
                    <a:pt x="13874" y="6833"/>
                  </a:cubicBezTo>
                  <a:cubicBezTo>
                    <a:pt x="14180" y="6833"/>
                    <a:pt x="14435" y="6935"/>
                    <a:pt x="14690" y="6935"/>
                  </a:cubicBezTo>
                  <a:cubicBezTo>
                    <a:pt x="14727" y="6935"/>
                    <a:pt x="14763" y="6932"/>
                    <a:pt x="14800" y="6928"/>
                  </a:cubicBezTo>
                  <a:cubicBezTo>
                    <a:pt x="15215" y="6872"/>
                    <a:pt x="15405" y="6341"/>
                    <a:pt x="15817" y="6341"/>
                  </a:cubicBezTo>
                  <a:cubicBezTo>
                    <a:pt x="15828" y="6341"/>
                    <a:pt x="15838" y="6341"/>
                    <a:pt x="15849" y="6342"/>
                  </a:cubicBezTo>
                  <a:cubicBezTo>
                    <a:pt x="15906" y="6918"/>
                    <a:pt x="15480" y="7164"/>
                    <a:pt x="15339" y="7655"/>
                  </a:cubicBezTo>
                  <a:cubicBezTo>
                    <a:pt x="15284" y="7875"/>
                    <a:pt x="15359" y="8125"/>
                    <a:pt x="15520" y="8125"/>
                  </a:cubicBezTo>
                  <a:cubicBezTo>
                    <a:pt x="15580" y="8125"/>
                    <a:pt x="15653" y="8090"/>
                    <a:pt x="15736" y="8005"/>
                  </a:cubicBezTo>
                  <a:lnTo>
                    <a:pt x="15736" y="8005"/>
                  </a:lnTo>
                  <a:cubicBezTo>
                    <a:pt x="15906" y="8194"/>
                    <a:pt x="15802" y="8534"/>
                    <a:pt x="15698" y="8723"/>
                  </a:cubicBezTo>
                  <a:cubicBezTo>
                    <a:pt x="15745" y="8723"/>
                    <a:pt x="15802" y="8742"/>
                    <a:pt x="15849" y="8742"/>
                  </a:cubicBezTo>
                  <a:cubicBezTo>
                    <a:pt x="15858" y="8884"/>
                    <a:pt x="15792" y="9319"/>
                    <a:pt x="15887" y="9423"/>
                  </a:cubicBezTo>
                  <a:cubicBezTo>
                    <a:pt x="15916" y="9454"/>
                    <a:pt x="15963" y="9465"/>
                    <a:pt x="16019" y="9465"/>
                  </a:cubicBezTo>
                  <a:cubicBezTo>
                    <a:pt x="16133" y="9465"/>
                    <a:pt x="16284" y="9421"/>
                    <a:pt x="16390" y="9421"/>
                  </a:cubicBezTo>
                  <a:cubicBezTo>
                    <a:pt x="16402" y="9421"/>
                    <a:pt x="16414" y="9421"/>
                    <a:pt x="16425" y="9423"/>
                  </a:cubicBezTo>
                  <a:cubicBezTo>
                    <a:pt x="16416" y="9479"/>
                    <a:pt x="16416" y="9527"/>
                    <a:pt x="16407" y="9574"/>
                  </a:cubicBezTo>
                  <a:cubicBezTo>
                    <a:pt x="16560" y="9444"/>
                    <a:pt x="17381" y="8998"/>
                    <a:pt x="17759" y="8998"/>
                  </a:cubicBezTo>
                  <a:cubicBezTo>
                    <a:pt x="17848" y="8998"/>
                    <a:pt x="17912" y="9023"/>
                    <a:pt x="17938" y="9083"/>
                  </a:cubicBezTo>
                  <a:cubicBezTo>
                    <a:pt x="17967" y="9088"/>
                    <a:pt x="17995" y="9090"/>
                    <a:pt x="18023" y="9090"/>
                  </a:cubicBezTo>
                  <a:cubicBezTo>
                    <a:pt x="18461" y="9090"/>
                    <a:pt x="18692" y="8487"/>
                    <a:pt x="18372" y="8185"/>
                  </a:cubicBezTo>
                  <a:cubicBezTo>
                    <a:pt x="18713" y="8185"/>
                    <a:pt x="18524" y="7844"/>
                    <a:pt x="18684" y="7665"/>
                  </a:cubicBezTo>
                  <a:cubicBezTo>
                    <a:pt x="18738" y="7608"/>
                    <a:pt x="18807" y="7601"/>
                    <a:pt x="18875" y="7601"/>
                  </a:cubicBezTo>
                  <a:cubicBezTo>
                    <a:pt x="18899" y="7601"/>
                    <a:pt x="18923" y="7602"/>
                    <a:pt x="18946" y="7602"/>
                  </a:cubicBezTo>
                  <a:cubicBezTo>
                    <a:pt x="19054" y="7602"/>
                    <a:pt x="19143" y="7582"/>
                    <a:pt x="19138" y="7353"/>
                  </a:cubicBezTo>
                  <a:lnTo>
                    <a:pt x="19138" y="7353"/>
                  </a:lnTo>
                  <a:cubicBezTo>
                    <a:pt x="19157" y="7391"/>
                    <a:pt x="19232" y="7429"/>
                    <a:pt x="19270" y="7485"/>
                  </a:cubicBezTo>
                  <a:cubicBezTo>
                    <a:pt x="19365" y="7381"/>
                    <a:pt x="19440" y="7344"/>
                    <a:pt x="19478" y="7183"/>
                  </a:cubicBezTo>
                  <a:cubicBezTo>
                    <a:pt x="19516" y="7202"/>
                    <a:pt x="19582" y="7230"/>
                    <a:pt x="19629" y="7259"/>
                  </a:cubicBezTo>
                  <a:cubicBezTo>
                    <a:pt x="19610" y="6862"/>
                    <a:pt x="19894" y="6521"/>
                    <a:pt x="19941" y="6124"/>
                  </a:cubicBezTo>
                  <a:cubicBezTo>
                    <a:pt x="20026" y="5387"/>
                    <a:pt x="19648" y="4669"/>
                    <a:pt x="19506" y="3932"/>
                  </a:cubicBezTo>
                  <a:cubicBezTo>
                    <a:pt x="19459" y="3686"/>
                    <a:pt x="19459" y="3459"/>
                    <a:pt x="19440" y="3204"/>
                  </a:cubicBezTo>
                  <a:cubicBezTo>
                    <a:pt x="19431" y="3034"/>
                    <a:pt x="19384" y="2883"/>
                    <a:pt x="19365" y="2703"/>
                  </a:cubicBezTo>
                  <a:cubicBezTo>
                    <a:pt x="19289" y="2165"/>
                    <a:pt x="19658" y="2080"/>
                    <a:pt x="19393" y="1569"/>
                  </a:cubicBezTo>
                  <a:cubicBezTo>
                    <a:pt x="19251" y="1286"/>
                    <a:pt x="19081" y="1172"/>
                    <a:pt x="18854" y="917"/>
                  </a:cubicBezTo>
                  <a:cubicBezTo>
                    <a:pt x="18996" y="785"/>
                    <a:pt x="19223" y="586"/>
                    <a:pt x="19034" y="397"/>
                  </a:cubicBezTo>
                  <a:cubicBezTo>
                    <a:pt x="19157" y="256"/>
                    <a:pt x="19393" y="152"/>
                    <a:pt x="19525" y="10"/>
                  </a:cubicBezTo>
                  <a:cubicBezTo>
                    <a:pt x="19432" y="3"/>
                    <a:pt x="19339" y="0"/>
                    <a:pt x="19246" y="0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5"/>
            <p:cNvSpPr/>
            <p:nvPr/>
          </p:nvSpPr>
          <p:spPr>
            <a:xfrm>
              <a:off x="768525" y="3845675"/>
              <a:ext cx="492650" cy="100775"/>
            </a:xfrm>
            <a:custGeom>
              <a:avLst/>
              <a:gdLst/>
              <a:ahLst/>
              <a:cxnLst/>
              <a:rect l="l" t="t" r="r" b="b"/>
              <a:pathLst>
                <a:path w="19706" h="4031" extrusionOk="0">
                  <a:moveTo>
                    <a:pt x="16126" y="0"/>
                  </a:moveTo>
                  <a:cubicBezTo>
                    <a:pt x="15814" y="0"/>
                    <a:pt x="15416" y="193"/>
                    <a:pt x="15169" y="251"/>
                  </a:cubicBezTo>
                  <a:cubicBezTo>
                    <a:pt x="15008" y="279"/>
                    <a:pt x="14838" y="281"/>
                    <a:pt x="14674" y="281"/>
                  </a:cubicBezTo>
                  <a:cubicBezTo>
                    <a:pt x="14641" y="281"/>
                    <a:pt x="14609" y="281"/>
                    <a:pt x="14576" y="281"/>
                  </a:cubicBezTo>
                  <a:cubicBezTo>
                    <a:pt x="14447" y="281"/>
                    <a:pt x="14324" y="283"/>
                    <a:pt x="14215" y="298"/>
                  </a:cubicBezTo>
                  <a:cubicBezTo>
                    <a:pt x="13884" y="345"/>
                    <a:pt x="13600" y="525"/>
                    <a:pt x="13222" y="525"/>
                  </a:cubicBezTo>
                  <a:cubicBezTo>
                    <a:pt x="13052" y="525"/>
                    <a:pt x="12324" y="525"/>
                    <a:pt x="12598" y="874"/>
                  </a:cubicBezTo>
                  <a:cubicBezTo>
                    <a:pt x="12440" y="1042"/>
                    <a:pt x="11903" y="1333"/>
                    <a:pt x="11655" y="1333"/>
                  </a:cubicBezTo>
                  <a:cubicBezTo>
                    <a:pt x="11637" y="1333"/>
                    <a:pt x="11621" y="1331"/>
                    <a:pt x="11606" y="1328"/>
                  </a:cubicBezTo>
                  <a:cubicBezTo>
                    <a:pt x="11634" y="1044"/>
                    <a:pt x="11956" y="1016"/>
                    <a:pt x="11871" y="676"/>
                  </a:cubicBezTo>
                  <a:cubicBezTo>
                    <a:pt x="11682" y="676"/>
                    <a:pt x="11474" y="742"/>
                    <a:pt x="11275" y="770"/>
                  </a:cubicBezTo>
                  <a:cubicBezTo>
                    <a:pt x="11191" y="779"/>
                    <a:pt x="11092" y="810"/>
                    <a:pt x="11005" y="810"/>
                  </a:cubicBezTo>
                  <a:cubicBezTo>
                    <a:pt x="10994" y="810"/>
                    <a:pt x="10983" y="809"/>
                    <a:pt x="10973" y="808"/>
                  </a:cubicBezTo>
                  <a:cubicBezTo>
                    <a:pt x="10869" y="780"/>
                    <a:pt x="10822" y="685"/>
                    <a:pt x="10727" y="676"/>
                  </a:cubicBezTo>
                  <a:cubicBezTo>
                    <a:pt x="10387" y="629"/>
                    <a:pt x="10018" y="648"/>
                    <a:pt x="9659" y="572"/>
                  </a:cubicBezTo>
                  <a:cubicBezTo>
                    <a:pt x="9366" y="506"/>
                    <a:pt x="9092" y="534"/>
                    <a:pt x="8799" y="459"/>
                  </a:cubicBezTo>
                  <a:lnTo>
                    <a:pt x="8620" y="534"/>
                  </a:lnTo>
                  <a:cubicBezTo>
                    <a:pt x="8790" y="761"/>
                    <a:pt x="9083" y="591"/>
                    <a:pt x="9300" y="742"/>
                  </a:cubicBezTo>
                  <a:cubicBezTo>
                    <a:pt x="9272" y="903"/>
                    <a:pt x="9215" y="978"/>
                    <a:pt x="9045" y="1026"/>
                  </a:cubicBezTo>
                  <a:cubicBezTo>
                    <a:pt x="9036" y="1063"/>
                    <a:pt x="9064" y="1120"/>
                    <a:pt x="9036" y="1148"/>
                  </a:cubicBezTo>
                  <a:lnTo>
                    <a:pt x="9026" y="1148"/>
                  </a:lnTo>
                  <a:cubicBezTo>
                    <a:pt x="9036" y="1186"/>
                    <a:pt x="9045" y="1215"/>
                    <a:pt x="9045" y="1262"/>
                  </a:cubicBezTo>
                  <a:cubicBezTo>
                    <a:pt x="9041" y="1413"/>
                    <a:pt x="8966" y="1462"/>
                    <a:pt x="8862" y="1462"/>
                  </a:cubicBezTo>
                  <a:cubicBezTo>
                    <a:pt x="8688" y="1462"/>
                    <a:pt x="8436" y="1323"/>
                    <a:pt x="8317" y="1300"/>
                  </a:cubicBezTo>
                  <a:cubicBezTo>
                    <a:pt x="8257" y="1290"/>
                    <a:pt x="8198" y="1287"/>
                    <a:pt x="8141" y="1287"/>
                  </a:cubicBezTo>
                  <a:cubicBezTo>
                    <a:pt x="7904" y="1287"/>
                    <a:pt x="7690" y="1352"/>
                    <a:pt x="7438" y="1375"/>
                  </a:cubicBezTo>
                  <a:cubicBezTo>
                    <a:pt x="7457" y="1422"/>
                    <a:pt x="7429" y="1479"/>
                    <a:pt x="7429" y="1526"/>
                  </a:cubicBezTo>
                  <a:cubicBezTo>
                    <a:pt x="7108" y="1630"/>
                    <a:pt x="6871" y="1895"/>
                    <a:pt x="6569" y="1999"/>
                  </a:cubicBezTo>
                  <a:cubicBezTo>
                    <a:pt x="6210" y="2131"/>
                    <a:pt x="5813" y="2084"/>
                    <a:pt x="5435" y="2207"/>
                  </a:cubicBezTo>
                  <a:cubicBezTo>
                    <a:pt x="5028" y="2349"/>
                    <a:pt x="4641" y="2396"/>
                    <a:pt x="4244" y="2481"/>
                  </a:cubicBezTo>
                  <a:cubicBezTo>
                    <a:pt x="3942" y="2538"/>
                    <a:pt x="3601" y="2500"/>
                    <a:pt x="3318" y="2575"/>
                  </a:cubicBezTo>
                  <a:cubicBezTo>
                    <a:pt x="2997" y="2661"/>
                    <a:pt x="2694" y="2812"/>
                    <a:pt x="2354" y="2878"/>
                  </a:cubicBezTo>
                  <a:cubicBezTo>
                    <a:pt x="1891" y="2963"/>
                    <a:pt x="1570" y="2925"/>
                    <a:pt x="1182" y="3275"/>
                  </a:cubicBezTo>
                  <a:cubicBezTo>
                    <a:pt x="823" y="3577"/>
                    <a:pt x="417" y="3710"/>
                    <a:pt x="1" y="3851"/>
                  </a:cubicBezTo>
                  <a:cubicBezTo>
                    <a:pt x="10" y="3851"/>
                    <a:pt x="10" y="3851"/>
                    <a:pt x="20" y="3861"/>
                  </a:cubicBezTo>
                  <a:cubicBezTo>
                    <a:pt x="20" y="3917"/>
                    <a:pt x="39" y="3984"/>
                    <a:pt x="39" y="4031"/>
                  </a:cubicBezTo>
                  <a:cubicBezTo>
                    <a:pt x="445" y="3955"/>
                    <a:pt x="870" y="3757"/>
                    <a:pt x="1314" y="3662"/>
                  </a:cubicBezTo>
                  <a:cubicBezTo>
                    <a:pt x="1863" y="3558"/>
                    <a:pt x="2448" y="3653"/>
                    <a:pt x="2949" y="3322"/>
                  </a:cubicBezTo>
                  <a:lnTo>
                    <a:pt x="2949" y="3322"/>
                  </a:lnTo>
                  <a:cubicBezTo>
                    <a:pt x="2930" y="3388"/>
                    <a:pt x="2940" y="3464"/>
                    <a:pt x="2921" y="3521"/>
                  </a:cubicBezTo>
                  <a:cubicBezTo>
                    <a:pt x="3375" y="3483"/>
                    <a:pt x="3753" y="3237"/>
                    <a:pt x="4225" y="3209"/>
                  </a:cubicBezTo>
                  <a:cubicBezTo>
                    <a:pt x="4246" y="3207"/>
                    <a:pt x="4269" y="3207"/>
                    <a:pt x="4292" y="3207"/>
                  </a:cubicBezTo>
                  <a:cubicBezTo>
                    <a:pt x="4461" y="3207"/>
                    <a:pt x="4679" y="3238"/>
                    <a:pt x="4880" y="3238"/>
                  </a:cubicBezTo>
                  <a:cubicBezTo>
                    <a:pt x="5044" y="3238"/>
                    <a:pt x="5196" y="3217"/>
                    <a:pt x="5303" y="3143"/>
                  </a:cubicBezTo>
                  <a:lnTo>
                    <a:pt x="5303" y="3143"/>
                  </a:lnTo>
                  <a:cubicBezTo>
                    <a:pt x="5246" y="3199"/>
                    <a:pt x="5189" y="3284"/>
                    <a:pt x="5123" y="3341"/>
                  </a:cubicBezTo>
                  <a:cubicBezTo>
                    <a:pt x="5165" y="3345"/>
                    <a:pt x="5207" y="3347"/>
                    <a:pt x="5247" y="3347"/>
                  </a:cubicBezTo>
                  <a:cubicBezTo>
                    <a:pt x="5932" y="3347"/>
                    <a:pt x="6387" y="2774"/>
                    <a:pt x="6994" y="2613"/>
                  </a:cubicBezTo>
                  <a:cubicBezTo>
                    <a:pt x="7240" y="2538"/>
                    <a:pt x="7561" y="2538"/>
                    <a:pt x="7788" y="2349"/>
                  </a:cubicBezTo>
                  <a:cubicBezTo>
                    <a:pt x="7901" y="2245"/>
                    <a:pt x="7892" y="2122"/>
                    <a:pt x="7996" y="2027"/>
                  </a:cubicBezTo>
                  <a:cubicBezTo>
                    <a:pt x="8261" y="1791"/>
                    <a:pt x="8525" y="1763"/>
                    <a:pt x="8847" y="1763"/>
                  </a:cubicBezTo>
                  <a:cubicBezTo>
                    <a:pt x="8988" y="1876"/>
                    <a:pt x="9026" y="2112"/>
                    <a:pt x="9206" y="2207"/>
                  </a:cubicBezTo>
                  <a:cubicBezTo>
                    <a:pt x="9376" y="2301"/>
                    <a:pt x="9801" y="2358"/>
                    <a:pt x="10009" y="2396"/>
                  </a:cubicBezTo>
                  <a:cubicBezTo>
                    <a:pt x="10253" y="2436"/>
                    <a:pt x="10522" y="2447"/>
                    <a:pt x="10799" y="2447"/>
                  </a:cubicBezTo>
                  <a:cubicBezTo>
                    <a:pt x="11105" y="2447"/>
                    <a:pt x="11421" y="2434"/>
                    <a:pt x="11726" y="2434"/>
                  </a:cubicBezTo>
                  <a:cubicBezTo>
                    <a:pt x="11859" y="2434"/>
                    <a:pt x="11990" y="2436"/>
                    <a:pt x="12116" y="2443"/>
                  </a:cubicBezTo>
                  <a:cubicBezTo>
                    <a:pt x="12164" y="2621"/>
                    <a:pt x="12360" y="2793"/>
                    <a:pt x="12551" y="2793"/>
                  </a:cubicBezTo>
                  <a:cubicBezTo>
                    <a:pt x="12624" y="2793"/>
                    <a:pt x="12696" y="2768"/>
                    <a:pt x="12759" y="2708"/>
                  </a:cubicBezTo>
                  <a:cubicBezTo>
                    <a:pt x="13062" y="2405"/>
                    <a:pt x="12608" y="2339"/>
                    <a:pt x="12674" y="1999"/>
                  </a:cubicBezTo>
                  <a:cubicBezTo>
                    <a:pt x="12723" y="1999"/>
                    <a:pt x="12792" y="1978"/>
                    <a:pt x="12847" y="1978"/>
                  </a:cubicBezTo>
                  <a:cubicBezTo>
                    <a:pt x="12856" y="1978"/>
                    <a:pt x="12864" y="1979"/>
                    <a:pt x="12873" y="1980"/>
                  </a:cubicBezTo>
                  <a:cubicBezTo>
                    <a:pt x="12759" y="1649"/>
                    <a:pt x="12258" y="1630"/>
                    <a:pt x="12580" y="1205"/>
                  </a:cubicBezTo>
                  <a:cubicBezTo>
                    <a:pt x="12780" y="955"/>
                    <a:pt x="13223" y="940"/>
                    <a:pt x="13538" y="940"/>
                  </a:cubicBezTo>
                  <a:cubicBezTo>
                    <a:pt x="13580" y="940"/>
                    <a:pt x="13620" y="941"/>
                    <a:pt x="13657" y="941"/>
                  </a:cubicBezTo>
                  <a:cubicBezTo>
                    <a:pt x="13955" y="941"/>
                    <a:pt x="14209" y="1042"/>
                    <a:pt x="14464" y="1042"/>
                  </a:cubicBezTo>
                  <a:cubicBezTo>
                    <a:pt x="14501" y="1042"/>
                    <a:pt x="14537" y="1040"/>
                    <a:pt x="14574" y="1035"/>
                  </a:cubicBezTo>
                  <a:cubicBezTo>
                    <a:pt x="14988" y="980"/>
                    <a:pt x="15178" y="448"/>
                    <a:pt x="15600" y="448"/>
                  </a:cubicBezTo>
                  <a:cubicBezTo>
                    <a:pt x="15610" y="448"/>
                    <a:pt x="15621" y="448"/>
                    <a:pt x="15632" y="449"/>
                  </a:cubicBezTo>
                  <a:cubicBezTo>
                    <a:pt x="15689" y="1026"/>
                    <a:pt x="15264" y="1271"/>
                    <a:pt x="15122" y="1763"/>
                  </a:cubicBezTo>
                  <a:cubicBezTo>
                    <a:pt x="15060" y="1983"/>
                    <a:pt x="15138" y="2233"/>
                    <a:pt x="15298" y="2233"/>
                  </a:cubicBezTo>
                  <a:cubicBezTo>
                    <a:pt x="15358" y="2233"/>
                    <a:pt x="15429" y="2197"/>
                    <a:pt x="15509" y="2112"/>
                  </a:cubicBezTo>
                  <a:lnTo>
                    <a:pt x="15509" y="2112"/>
                  </a:lnTo>
                  <a:cubicBezTo>
                    <a:pt x="15689" y="2301"/>
                    <a:pt x="15585" y="2642"/>
                    <a:pt x="15471" y="2831"/>
                  </a:cubicBezTo>
                  <a:cubicBezTo>
                    <a:pt x="15519" y="2831"/>
                    <a:pt x="15585" y="2850"/>
                    <a:pt x="15632" y="2850"/>
                  </a:cubicBezTo>
                  <a:cubicBezTo>
                    <a:pt x="15642" y="2991"/>
                    <a:pt x="15566" y="3426"/>
                    <a:pt x="15660" y="3530"/>
                  </a:cubicBezTo>
                  <a:cubicBezTo>
                    <a:pt x="15689" y="3562"/>
                    <a:pt x="15737" y="3572"/>
                    <a:pt x="15794" y="3572"/>
                  </a:cubicBezTo>
                  <a:cubicBezTo>
                    <a:pt x="15911" y="3572"/>
                    <a:pt x="16066" y="3528"/>
                    <a:pt x="16173" y="3528"/>
                  </a:cubicBezTo>
                  <a:cubicBezTo>
                    <a:pt x="16185" y="3528"/>
                    <a:pt x="16197" y="3529"/>
                    <a:pt x="16209" y="3530"/>
                  </a:cubicBezTo>
                  <a:cubicBezTo>
                    <a:pt x="16199" y="3587"/>
                    <a:pt x="16199" y="3634"/>
                    <a:pt x="16180" y="3681"/>
                  </a:cubicBezTo>
                  <a:cubicBezTo>
                    <a:pt x="16333" y="3551"/>
                    <a:pt x="17155" y="3106"/>
                    <a:pt x="17538" y="3106"/>
                  </a:cubicBezTo>
                  <a:cubicBezTo>
                    <a:pt x="17628" y="3106"/>
                    <a:pt x="17694" y="3130"/>
                    <a:pt x="17721" y="3190"/>
                  </a:cubicBezTo>
                  <a:cubicBezTo>
                    <a:pt x="17749" y="3195"/>
                    <a:pt x="17777" y="3197"/>
                    <a:pt x="17805" y="3197"/>
                  </a:cubicBezTo>
                  <a:cubicBezTo>
                    <a:pt x="18234" y="3197"/>
                    <a:pt x="18466" y="2594"/>
                    <a:pt x="18146" y="2292"/>
                  </a:cubicBezTo>
                  <a:cubicBezTo>
                    <a:pt x="18486" y="2292"/>
                    <a:pt x="18297" y="1952"/>
                    <a:pt x="18467" y="1772"/>
                  </a:cubicBezTo>
                  <a:cubicBezTo>
                    <a:pt x="18518" y="1715"/>
                    <a:pt x="18585" y="1708"/>
                    <a:pt x="18652" y="1708"/>
                  </a:cubicBezTo>
                  <a:cubicBezTo>
                    <a:pt x="18675" y="1708"/>
                    <a:pt x="18699" y="1709"/>
                    <a:pt x="18721" y="1709"/>
                  </a:cubicBezTo>
                  <a:cubicBezTo>
                    <a:pt x="18828" y="1709"/>
                    <a:pt x="18917" y="1689"/>
                    <a:pt x="18911" y="1460"/>
                  </a:cubicBezTo>
                  <a:lnTo>
                    <a:pt x="18911" y="1460"/>
                  </a:lnTo>
                  <a:cubicBezTo>
                    <a:pt x="18940" y="1498"/>
                    <a:pt x="19006" y="1536"/>
                    <a:pt x="19044" y="1593"/>
                  </a:cubicBezTo>
                  <a:cubicBezTo>
                    <a:pt x="19138" y="1489"/>
                    <a:pt x="19223" y="1451"/>
                    <a:pt x="19261" y="1290"/>
                  </a:cubicBezTo>
                  <a:cubicBezTo>
                    <a:pt x="19290" y="1309"/>
                    <a:pt x="19365" y="1337"/>
                    <a:pt x="19412" y="1366"/>
                  </a:cubicBezTo>
                  <a:cubicBezTo>
                    <a:pt x="19403" y="1007"/>
                    <a:pt x="19620" y="695"/>
                    <a:pt x="19705" y="355"/>
                  </a:cubicBezTo>
                  <a:lnTo>
                    <a:pt x="19705" y="355"/>
                  </a:lnTo>
                  <a:cubicBezTo>
                    <a:pt x="19611" y="392"/>
                    <a:pt x="19469" y="440"/>
                    <a:pt x="19460" y="440"/>
                  </a:cubicBezTo>
                  <a:cubicBezTo>
                    <a:pt x="19350" y="473"/>
                    <a:pt x="19308" y="537"/>
                    <a:pt x="19200" y="537"/>
                  </a:cubicBezTo>
                  <a:cubicBezTo>
                    <a:pt x="19187" y="537"/>
                    <a:pt x="19173" y="536"/>
                    <a:pt x="19157" y="534"/>
                  </a:cubicBezTo>
                  <a:cubicBezTo>
                    <a:pt x="19110" y="765"/>
                    <a:pt x="18910" y="874"/>
                    <a:pt x="18800" y="874"/>
                  </a:cubicBezTo>
                  <a:cubicBezTo>
                    <a:pt x="18735" y="874"/>
                    <a:pt x="18701" y="835"/>
                    <a:pt x="18751" y="761"/>
                  </a:cubicBezTo>
                  <a:lnTo>
                    <a:pt x="18751" y="761"/>
                  </a:lnTo>
                  <a:cubicBezTo>
                    <a:pt x="18552" y="855"/>
                    <a:pt x="18335" y="931"/>
                    <a:pt x="18108" y="1016"/>
                  </a:cubicBezTo>
                  <a:cubicBezTo>
                    <a:pt x="17799" y="1136"/>
                    <a:pt x="17435" y="1452"/>
                    <a:pt x="17102" y="1452"/>
                  </a:cubicBezTo>
                  <a:cubicBezTo>
                    <a:pt x="17069" y="1452"/>
                    <a:pt x="17035" y="1448"/>
                    <a:pt x="17002" y="1441"/>
                  </a:cubicBezTo>
                  <a:cubicBezTo>
                    <a:pt x="17002" y="1347"/>
                    <a:pt x="17021" y="1167"/>
                    <a:pt x="17002" y="1101"/>
                  </a:cubicBezTo>
                  <a:cubicBezTo>
                    <a:pt x="16917" y="912"/>
                    <a:pt x="16898" y="1026"/>
                    <a:pt x="16785" y="931"/>
                  </a:cubicBezTo>
                  <a:cubicBezTo>
                    <a:pt x="16643" y="780"/>
                    <a:pt x="16634" y="808"/>
                    <a:pt x="16624" y="506"/>
                  </a:cubicBezTo>
                  <a:cubicBezTo>
                    <a:pt x="16520" y="506"/>
                    <a:pt x="16407" y="534"/>
                    <a:pt x="16294" y="534"/>
                  </a:cubicBezTo>
                  <a:cubicBezTo>
                    <a:pt x="16341" y="449"/>
                    <a:pt x="16350" y="336"/>
                    <a:pt x="16341" y="222"/>
                  </a:cubicBezTo>
                  <a:lnTo>
                    <a:pt x="16341" y="222"/>
                  </a:lnTo>
                  <a:cubicBezTo>
                    <a:pt x="16294" y="251"/>
                    <a:pt x="16209" y="260"/>
                    <a:pt x="16171" y="270"/>
                  </a:cubicBezTo>
                  <a:cubicBezTo>
                    <a:pt x="16265" y="222"/>
                    <a:pt x="16313" y="128"/>
                    <a:pt x="16379" y="62"/>
                  </a:cubicBezTo>
                  <a:cubicBezTo>
                    <a:pt x="16307" y="18"/>
                    <a:pt x="16220" y="0"/>
                    <a:pt x="16126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5"/>
            <p:cNvSpPr/>
            <p:nvPr/>
          </p:nvSpPr>
          <p:spPr>
            <a:xfrm>
              <a:off x="1029850" y="3792625"/>
              <a:ext cx="222825" cy="46300"/>
            </a:xfrm>
            <a:custGeom>
              <a:avLst/>
              <a:gdLst/>
              <a:ahLst/>
              <a:cxnLst/>
              <a:rect l="l" t="t" r="r" b="b"/>
              <a:pathLst>
                <a:path w="8913" h="1852" extrusionOk="0">
                  <a:moveTo>
                    <a:pt x="7765" y="1"/>
                  </a:moveTo>
                  <a:cubicBezTo>
                    <a:pt x="7566" y="1"/>
                    <a:pt x="7403" y="40"/>
                    <a:pt x="7154" y="67"/>
                  </a:cubicBezTo>
                  <a:cubicBezTo>
                    <a:pt x="7142" y="68"/>
                    <a:pt x="7129" y="68"/>
                    <a:pt x="7117" y="68"/>
                  </a:cubicBezTo>
                  <a:cubicBezTo>
                    <a:pt x="7035" y="68"/>
                    <a:pt x="6950" y="52"/>
                    <a:pt x="6870" y="52"/>
                  </a:cubicBezTo>
                  <a:cubicBezTo>
                    <a:pt x="6831" y="52"/>
                    <a:pt x="6794" y="56"/>
                    <a:pt x="6757" y="67"/>
                  </a:cubicBezTo>
                  <a:cubicBezTo>
                    <a:pt x="6616" y="104"/>
                    <a:pt x="6597" y="180"/>
                    <a:pt x="6455" y="256"/>
                  </a:cubicBezTo>
                  <a:cubicBezTo>
                    <a:pt x="6346" y="308"/>
                    <a:pt x="6239" y="322"/>
                    <a:pt x="6131" y="322"/>
                  </a:cubicBezTo>
                  <a:cubicBezTo>
                    <a:pt x="6005" y="322"/>
                    <a:pt x="5878" y="303"/>
                    <a:pt x="5746" y="303"/>
                  </a:cubicBezTo>
                  <a:cubicBezTo>
                    <a:pt x="5415" y="303"/>
                    <a:pt x="5141" y="454"/>
                    <a:pt x="4820" y="539"/>
                  </a:cubicBezTo>
                  <a:cubicBezTo>
                    <a:pt x="4757" y="556"/>
                    <a:pt x="4701" y="563"/>
                    <a:pt x="4650" y="563"/>
                  </a:cubicBezTo>
                  <a:cubicBezTo>
                    <a:pt x="4465" y="563"/>
                    <a:pt x="4337" y="478"/>
                    <a:pt x="4160" y="478"/>
                  </a:cubicBezTo>
                  <a:cubicBezTo>
                    <a:pt x="4110" y="478"/>
                    <a:pt x="4057" y="484"/>
                    <a:pt x="3998" y="501"/>
                  </a:cubicBezTo>
                  <a:cubicBezTo>
                    <a:pt x="3512" y="633"/>
                    <a:pt x="3021" y="741"/>
                    <a:pt x="2532" y="741"/>
                  </a:cubicBezTo>
                  <a:cubicBezTo>
                    <a:pt x="2318" y="741"/>
                    <a:pt x="2103" y="720"/>
                    <a:pt x="1890" y="672"/>
                  </a:cubicBezTo>
                  <a:cubicBezTo>
                    <a:pt x="1522" y="586"/>
                    <a:pt x="1219" y="350"/>
                    <a:pt x="851" y="227"/>
                  </a:cubicBezTo>
                  <a:cubicBezTo>
                    <a:pt x="803" y="218"/>
                    <a:pt x="756" y="208"/>
                    <a:pt x="699" y="208"/>
                  </a:cubicBezTo>
                  <a:cubicBezTo>
                    <a:pt x="614" y="293"/>
                    <a:pt x="567" y="360"/>
                    <a:pt x="567" y="416"/>
                  </a:cubicBezTo>
                  <a:cubicBezTo>
                    <a:pt x="638" y="407"/>
                    <a:pt x="711" y="402"/>
                    <a:pt x="785" y="402"/>
                  </a:cubicBezTo>
                  <a:cubicBezTo>
                    <a:pt x="858" y="402"/>
                    <a:pt x="931" y="407"/>
                    <a:pt x="1002" y="416"/>
                  </a:cubicBezTo>
                  <a:cubicBezTo>
                    <a:pt x="1134" y="1021"/>
                    <a:pt x="0" y="766"/>
                    <a:pt x="0" y="1352"/>
                  </a:cubicBezTo>
                  <a:cubicBezTo>
                    <a:pt x="391" y="1193"/>
                    <a:pt x="815" y="818"/>
                    <a:pt x="1239" y="818"/>
                  </a:cubicBezTo>
                  <a:cubicBezTo>
                    <a:pt x="1317" y="818"/>
                    <a:pt x="1396" y="831"/>
                    <a:pt x="1474" y="861"/>
                  </a:cubicBezTo>
                  <a:cubicBezTo>
                    <a:pt x="1370" y="974"/>
                    <a:pt x="1238" y="1078"/>
                    <a:pt x="1134" y="1191"/>
                  </a:cubicBezTo>
                  <a:cubicBezTo>
                    <a:pt x="1172" y="1210"/>
                    <a:pt x="1219" y="1257"/>
                    <a:pt x="1267" y="1295"/>
                  </a:cubicBezTo>
                  <a:cubicBezTo>
                    <a:pt x="1024" y="1641"/>
                    <a:pt x="703" y="1742"/>
                    <a:pt x="324" y="1742"/>
                  </a:cubicBezTo>
                  <a:cubicBezTo>
                    <a:pt x="289" y="1742"/>
                    <a:pt x="253" y="1741"/>
                    <a:pt x="218" y="1739"/>
                  </a:cubicBezTo>
                  <a:lnTo>
                    <a:pt x="218" y="1739"/>
                  </a:lnTo>
                  <a:cubicBezTo>
                    <a:pt x="199" y="1768"/>
                    <a:pt x="218" y="1787"/>
                    <a:pt x="227" y="1806"/>
                  </a:cubicBezTo>
                  <a:cubicBezTo>
                    <a:pt x="348" y="1813"/>
                    <a:pt x="476" y="1851"/>
                    <a:pt x="605" y="1851"/>
                  </a:cubicBezTo>
                  <a:cubicBezTo>
                    <a:pt x="636" y="1851"/>
                    <a:pt x="668" y="1849"/>
                    <a:pt x="699" y="1843"/>
                  </a:cubicBezTo>
                  <a:cubicBezTo>
                    <a:pt x="917" y="1777"/>
                    <a:pt x="1115" y="1588"/>
                    <a:pt x="1361" y="1541"/>
                  </a:cubicBezTo>
                  <a:cubicBezTo>
                    <a:pt x="1654" y="1484"/>
                    <a:pt x="1956" y="1428"/>
                    <a:pt x="2249" y="1343"/>
                  </a:cubicBezTo>
                  <a:cubicBezTo>
                    <a:pt x="2807" y="1201"/>
                    <a:pt x="3383" y="1182"/>
                    <a:pt x="3960" y="1153"/>
                  </a:cubicBezTo>
                  <a:cubicBezTo>
                    <a:pt x="4381" y="1133"/>
                    <a:pt x="4746" y="906"/>
                    <a:pt x="5129" y="906"/>
                  </a:cubicBezTo>
                  <a:cubicBezTo>
                    <a:pt x="5271" y="906"/>
                    <a:pt x="5416" y="937"/>
                    <a:pt x="5567" y="1021"/>
                  </a:cubicBezTo>
                  <a:cubicBezTo>
                    <a:pt x="5697" y="1103"/>
                    <a:pt x="5778" y="1220"/>
                    <a:pt x="5914" y="1220"/>
                  </a:cubicBezTo>
                  <a:cubicBezTo>
                    <a:pt x="5935" y="1220"/>
                    <a:pt x="5958" y="1217"/>
                    <a:pt x="5982" y="1210"/>
                  </a:cubicBezTo>
                  <a:cubicBezTo>
                    <a:pt x="6134" y="1182"/>
                    <a:pt x="6398" y="785"/>
                    <a:pt x="6540" y="690"/>
                  </a:cubicBezTo>
                  <a:cubicBezTo>
                    <a:pt x="6776" y="511"/>
                    <a:pt x="7041" y="388"/>
                    <a:pt x="7306" y="265"/>
                  </a:cubicBezTo>
                  <a:cubicBezTo>
                    <a:pt x="7398" y="227"/>
                    <a:pt x="7484" y="212"/>
                    <a:pt x="7567" y="212"/>
                  </a:cubicBezTo>
                  <a:cubicBezTo>
                    <a:pt x="7829" y="212"/>
                    <a:pt x="8062" y="360"/>
                    <a:pt x="8392" y="360"/>
                  </a:cubicBezTo>
                  <a:cubicBezTo>
                    <a:pt x="8458" y="360"/>
                    <a:pt x="8521" y="359"/>
                    <a:pt x="8582" y="359"/>
                  </a:cubicBezTo>
                  <a:cubicBezTo>
                    <a:pt x="8702" y="359"/>
                    <a:pt x="8811" y="363"/>
                    <a:pt x="8912" y="388"/>
                  </a:cubicBezTo>
                  <a:cubicBezTo>
                    <a:pt x="8884" y="293"/>
                    <a:pt x="8865" y="208"/>
                    <a:pt x="8855" y="114"/>
                  </a:cubicBezTo>
                  <a:cubicBezTo>
                    <a:pt x="8790" y="136"/>
                    <a:pt x="8722" y="145"/>
                    <a:pt x="8653" y="145"/>
                  </a:cubicBezTo>
                  <a:cubicBezTo>
                    <a:pt x="8453" y="145"/>
                    <a:pt x="8244" y="71"/>
                    <a:pt x="8062" y="29"/>
                  </a:cubicBezTo>
                  <a:cubicBezTo>
                    <a:pt x="7948" y="9"/>
                    <a:pt x="7853" y="1"/>
                    <a:pt x="7765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5"/>
            <p:cNvSpPr/>
            <p:nvPr/>
          </p:nvSpPr>
          <p:spPr>
            <a:xfrm>
              <a:off x="1123650" y="3819325"/>
              <a:ext cx="250" cy="500"/>
            </a:xfrm>
            <a:custGeom>
              <a:avLst/>
              <a:gdLst/>
              <a:ahLst/>
              <a:cxnLst/>
              <a:rect l="l" t="t" r="r" b="b"/>
              <a:pathLst>
                <a:path w="10" h="20" extrusionOk="0">
                  <a:moveTo>
                    <a:pt x="0" y="19"/>
                  </a:moveTo>
                  <a:cubicBezTo>
                    <a:pt x="0" y="19"/>
                    <a:pt x="10" y="0"/>
                    <a:pt x="0" y="19"/>
                  </a:cubicBezTo>
                  <a:cubicBezTo>
                    <a:pt x="0" y="0"/>
                    <a:pt x="0" y="0"/>
                    <a:pt x="0" y="19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5"/>
            <p:cNvSpPr/>
            <p:nvPr/>
          </p:nvSpPr>
          <p:spPr>
            <a:xfrm>
              <a:off x="1124350" y="3811625"/>
              <a:ext cx="103750" cy="56400"/>
            </a:xfrm>
            <a:custGeom>
              <a:avLst/>
              <a:gdLst/>
              <a:ahLst/>
              <a:cxnLst/>
              <a:rect l="l" t="t" r="r" b="b"/>
              <a:pathLst>
                <a:path w="4150" h="2256" extrusionOk="0">
                  <a:moveTo>
                    <a:pt x="1021" y="0"/>
                  </a:moveTo>
                  <a:cubicBezTo>
                    <a:pt x="809" y="0"/>
                    <a:pt x="610" y="96"/>
                    <a:pt x="416" y="204"/>
                  </a:cubicBezTo>
                  <a:cubicBezTo>
                    <a:pt x="350" y="242"/>
                    <a:pt x="274" y="290"/>
                    <a:pt x="189" y="299"/>
                  </a:cubicBezTo>
                  <a:cubicBezTo>
                    <a:pt x="158" y="299"/>
                    <a:pt x="122" y="295"/>
                    <a:pt x="91" y="295"/>
                  </a:cubicBezTo>
                  <a:cubicBezTo>
                    <a:pt x="75" y="295"/>
                    <a:pt x="60" y="296"/>
                    <a:pt x="48" y="299"/>
                  </a:cubicBezTo>
                  <a:cubicBezTo>
                    <a:pt x="29" y="308"/>
                    <a:pt x="19" y="308"/>
                    <a:pt x="0" y="327"/>
                  </a:cubicBezTo>
                  <a:cubicBezTo>
                    <a:pt x="76" y="337"/>
                    <a:pt x="133" y="384"/>
                    <a:pt x="189" y="384"/>
                  </a:cubicBezTo>
                  <a:cubicBezTo>
                    <a:pt x="265" y="393"/>
                    <a:pt x="322" y="403"/>
                    <a:pt x="397" y="422"/>
                  </a:cubicBezTo>
                  <a:cubicBezTo>
                    <a:pt x="462" y="437"/>
                    <a:pt x="530" y="440"/>
                    <a:pt x="601" y="440"/>
                  </a:cubicBezTo>
                  <a:cubicBezTo>
                    <a:pt x="648" y="440"/>
                    <a:pt x="695" y="439"/>
                    <a:pt x="742" y="439"/>
                  </a:cubicBezTo>
                  <a:cubicBezTo>
                    <a:pt x="802" y="439"/>
                    <a:pt x="860" y="441"/>
                    <a:pt x="917" y="450"/>
                  </a:cubicBezTo>
                  <a:cubicBezTo>
                    <a:pt x="1078" y="488"/>
                    <a:pt x="1210" y="601"/>
                    <a:pt x="1390" y="630"/>
                  </a:cubicBezTo>
                  <a:cubicBezTo>
                    <a:pt x="1417" y="637"/>
                    <a:pt x="1445" y="638"/>
                    <a:pt x="1474" y="638"/>
                  </a:cubicBezTo>
                  <a:cubicBezTo>
                    <a:pt x="1510" y="638"/>
                    <a:pt x="1547" y="636"/>
                    <a:pt x="1583" y="636"/>
                  </a:cubicBezTo>
                  <a:cubicBezTo>
                    <a:pt x="1638" y="636"/>
                    <a:pt x="1692" y="642"/>
                    <a:pt x="1739" y="677"/>
                  </a:cubicBezTo>
                  <a:cubicBezTo>
                    <a:pt x="1796" y="715"/>
                    <a:pt x="1834" y="772"/>
                    <a:pt x="1909" y="790"/>
                  </a:cubicBezTo>
                  <a:lnTo>
                    <a:pt x="2013" y="828"/>
                  </a:lnTo>
                  <a:cubicBezTo>
                    <a:pt x="2108" y="875"/>
                    <a:pt x="2250" y="932"/>
                    <a:pt x="2306" y="1027"/>
                  </a:cubicBezTo>
                  <a:cubicBezTo>
                    <a:pt x="2287" y="1064"/>
                    <a:pt x="2269" y="1112"/>
                    <a:pt x="2269" y="1150"/>
                  </a:cubicBezTo>
                  <a:cubicBezTo>
                    <a:pt x="2297" y="1159"/>
                    <a:pt x="2316" y="1187"/>
                    <a:pt x="2354" y="1187"/>
                  </a:cubicBezTo>
                  <a:cubicBezTo>
                    <a:pt x="2108" y="1244"/>
                    <a:pt x="1805" y="1395"/>
                    <a:pt x="1607" y="1546"/>
                  </a:cubicBezTo>
                  <a:cubicBezTo>
                    <a:pt x="1654" y="1546"/>
                    <a:pt x="1749" y="1565"/>
                    <a:pt x="1796" y="1613"/>
                  </a:cubicBezTo>
                  <a:cubicBezTo>
                    <a:pt x="1843" y="1660"/>
                    <a:pt x="1834" y="1707"/>
                    <a:pt x="1862" y="1773"/>
                  </a:cubicBezTo>
                  <a:cubicBezTo>
                    <a:pt x="1919" y="1953"/>
                    <a:pt x="2155" y="2151"/>
                    <a:pt x="2297" y="2255"/>
                  </a:cubicBezTo>
                  <a:cubicBezTo>
                    <a:pt x="2165" y="2151"/>
                    <a:pt x="2165" y="1906"/>
                    <a:pt x="2193" y="1735"/>
                  </a:cubicBezTo>
                  <a:cubicBezTo>
                    <a:pt x="2212" y="1632"/>
                    <a:pt x="2382" y="1518"/>
                    <a:pt x="2335" y="1405"/>
                  </a:cubicBezTo>
                  <a:cubicBezTo>
                    <a:pt x="2429" y="1386"/>
                    <a:pt x="2486" y="1320"/>
                    <a:pt x="2571" y="1253"/>
                  </a:cubicBezTo>
                  <a:cubicBezTo>
                    <a:pt x="2647" y="1187"/>
                    <a:pt x="2741" y="1159"/>
                    <a:pt x="2836" y="1131"/>
                  </a:cubicBezTo>
                  <a:cubicBezTo>
                    <a:pt x="2949" y="1093"/>
                    <a:pt x="3044" y="1017"/>
                    <a:pt x="3147" y="979"/>
                  </a:cubicBezTo>
                  <a:cubicBezTo>
                    <a:pt x="3233" y="961"/>
                    <a:pt x="3308" y="951"/>
                    <a:pt x="3393" y="904"/>
                  </a:cubicBezTo>
                  <a:cubicBezTo>
                    <a:pt x="3526" y="828"/>
                    <a:pt x="3677" y="762"/>
                    <a:pt x="3818" y="677"/>
                  </a:cubicBezTo>
                  <a:cubicBezTo>
                    <a:pt x="3904" y="630"/>
                    <a:pt x="3970" y="573"/>
                    <a:pt x="4045" y="526"/>
                  </a:cubicBezTo>
                  <a:cubicBezTo>
                    <a:pt x="4083" y="497"/>
                    <a:pt x="4111" y="450"/>
                    <a:pt x="4149" y="431"/>
                  </a:cubicBezTo>
                  <a:lnTo>
                    <a:pt x="4149" y="431"/>
                  </a:lnTo>
                  <a:cubicBezTo>
                    <a:pt x="3941" y="479"/>
                    <a:pt x="3724" y="469"/>
                    <a:pt x="3535" y="497"/>
                  </a:cubicBezTo>
                  <a:cubicBezTo>
                    <a:pt x="3440" y="516"/>
                    <a:pt x="3384" y="564"/>
                    <a:pt x="3308" y="611"/>
                  </a:cubicBezTo>
                  <a:cubicBezTo>
                    <a:pt x="3233" y="658"/>
                    <a:pt x="3110" y="668"/>
                    <a:pt x="3015" y="686"/>
                  </a:cubicBezTo>
                  <a:cubicBezTo>
                    <a:pt x="2991" y="694"/>
                    <a:pt x="2974" y="697"/>
                    <a:pt x="2960" y="697"/>
                  </a:cubicBezTo>
                  <a:cubicBezTo>
                    <a:pt x="2921" y="697"/>
                    <a:pt x="2916" y="672"/>
                    <a:pt x="2873" y="658"/>
                  </a:cubicBezTo>
                  <a:cubicBezTo>
                    <a:pt x="2845" y="644"/>
                    <a:pt x="2810" y="644"/>
                    <a:pt x="2774" y="644"/>
                  </a:cubicBezTo>
                  <a:cubicBezTo>
                    <a:pt x="2739" y="644"/>
                    <a:pt x="2703" y="644"/>
                    <a:pt x="2675" y="630"/>
                  </a:cubicBezTo>
                  <a:cubicBezTo>
                    <a:pt x="2618" y="611"/>
                    <a:pt x="2599" y="573"/>
                    <a:pt x="2552" y="535"/>
                  </a:cubicBezTo>
                  <a:cubicBezTo>
                    <a:pt x="2476" y="479"/>
                    <a:pt x="2354" y="441"/>
                    <a:pt x="2259" y="403"/>
                  </a:cubicBezTo>
                  <a:cubicBezTo>
                    <a:pt x="2193" y="384"/>
                    <a:pt x="2155" y="384"/>
                    <a:pt x="2108" y="327"/>
                  </a:cubicBezTo>
                  <a:cubicBezTo>
                    <a:pt x="2098" y="299"/>
                    <a:pt x="2098" y="261"/>
                    <a:pt x="2080" y="242"/>
                  </a:cubicBezTo>
                  <a:cubicBezTo>
                    <a:pt x="2051" y="195"/>
                    <a:pt x="2004" y="195"/>
                    <a:pt x="1957" y="167"/>
                  </a:cubicBezTo>
                  <a:cubicBezTo>
                    <a:pt x="1702" y="63"/>
                    <a:pt x="1418" y="63"/>
                    <a:pt x="1163" y="15"/>
                  </a:cubicBezTo>
                  <a:cubicBezTo>
                    <a:pt x="1115" y="5"/>
                    <a:pt x="1068" y="0"/>
                    <a:pt x="1021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5"/>
            <p:cNvSpPr/>
            <p:nvPr/>
          </p:nvSpPr>
          <p:spPr>
            <a:xfrm>
              <a:off x="1227125" y="3821225"/>
              <a:ext cx="1675" cy="475"/>
            </a:xfrm>
            <a:custGeom>
              <a:avLst/>
              <a:gdLst/>
              <a:ahLst/>
              <a:cxnLst/>
              <a:rect l="l" t="t" r="r" b="b"/>
              <a:pathLst>
                <a:path w="67" h="19" extrusionOk="0">
                  <a:moveTo>
                    <a:pt x="67" y="0"/>
                  </a:moveTo>
                  <a:cubicBezTo>
                    <a:pt x="48" y="0"/>
                    <a:pt x="29" y="9"/>
                    <a:pt x="0" y="19"/>
                  </a:cubicBezTo>
                  <a:cubicBezTo>
                    <a:pt x="29" y="9"/>
                    <a:pt x="38" y="9"/>
                    <a:pt x="67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5"/>
            <p:cNvSpPr/>
            <p:nvPr/>
          </p:nvSpPr>
          <p:spPr>
            <a:xfrm>
              <a:off x="1106400" y="3757550"/>
              <a:ext cx="93350" cy="22475"/>
            </a:xfrm>
            <a:custGeom>
              <a:avLst/>
              <a:gdLst/>
              <a:ahLst/>
              <a:cxnLst/>
              <a:rect l="l" t="t" r="r" b="b"/>
              <a:pathLst>
                <a:path w="3734" h="899" extrusionOk="0">
                  <a:moveTo>
                    <a:pt x="1228" y="1"/>
                  </a:moveTo>
                  <a:cubicBezTo>
                    <a:pt x="1139" y="1"/>
                    <a:pt x="1091" y="44"/>
                    <a:pt x="1002" y="52"/>
                  </a:cubicBezTo>
                  <a:lnTo>
                    <a:pt x="0" y="336"/>
                  </a:lnTo>
                  <a:cubicBezTo>
                    <a:pt x="397" y="336"/>
                    <a:pt x="851" y="468"/>
                    <a:pt x="1276" y="515"/>
                  </a:cubicBezTo>
                  <a:cubicBezTo>
                    <a:pt x="1371" y="525"/>
                    <a:pt x="1881" y="544"/>
                    <a:pt x="1645" y="733"/>
                  </a:cubicBezTo>
                  <a:cubicBezTo>
                    <a:pt x="1720" y="808"/>
                    <a:pt x="1881" y="799"/>
                    <a:pt x="1975" y="818"/>
                  </a:cubicBezTo>
                  <a:cubicBezTo>
                    <a:pt x="2108" y="846"/>
                    <a:pt x="2231" y="846"/>
                    <a:pt x="2363" y="865"/>
                  </a:cubicBezTo>
                  <a:cubicBezTo>
                    <a:pt x="2546" y="890"/>
                    <a:pt x="2716" y="898"/>
                    <a:pt x="2890" y="898"/>
                  </a:cubicBezTo>
                  <a:cubicBezTo>
                    <a:pt x="2977" y="898"/>
                    <a:pt x="3065" y="896"/>
                    <a:pt x="3157" y="893"/>
                  </a:cubicBezTo>
                  <a:cubicBezTo>
                    <a:pt x="3261" y="893"/>
                    <a:pt x="3308" y="865"/>
                    <a:pt x="3402" y="818"/>
                  </a:cubicBezTo>
                  <a:cubicBezTo>
                    <a:pt x="3506" y="770"/>
                    <a:pt x="3629" y="751"/>
                    <a:pt x="3733" y="714"/>
                  </a:cubicBezTo>
                  <a:cubicBezTo>
                    <a:pt x="3676" y="680"/>
                    <a:pt x="3593" y="673"/>
                    <a:pt x="3518" y="673"/>
                  </a:cubicBezTo>
                  <a:cubicBezTo>
                    <a:pt x="3469" y="673"/>
                    <a:pt x="3423" y="676"/>
                    <a:pt x="3393" y="676"/>
                  </a:cubicBezTo>
                  <a:cubicBezTo>
                    <a:pt x="3298" y="676"/>
                    <a:pt x="3223" y="666"/>
                    <a:pt x="3128" y="666"/>
                  </a:cubicBezTo>
                  <a:cubicBezTo>
                    <a:pt x="2987" y="666"/>
                    <a:pt x="2864" y="647"/>
                    <a:pt x="2722" y="647"/>
                  </a:cubicBezTo>
                  <a:cubicBezTo>
                    <a:pt x="2722" y="581"/>
                    <a:pt x="2779" y="515"/>
                    <a:pt x="2798" y="468"/>
                  </a:cubicBezTo>
                  <a:cubicBezTo>
                    <a:pt x="2599" y="383"/>
                    <a:pt x="2410" y="364"/>
                    <a:pt x="2193" y="317"/>
                  </a:cubicBezTo>
                  <a:cubicBezTo>
                    <a:pt x="2051" y="288"/>
                    <a:pt x="1975" y="184"/>
                    <a:pt x="1843" y="147"/>
                  </a:cubicBezTo>
                  <a:lnTo>
                    <a:pt x="1276" y="5"/>
                  </a:lnTo>
                  <a:cubicBezTo>
                    <a:pt x="1259" y="2"/>
                    <a:pt x="1243" y="1"/>
                    <a:pt x="1228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5"/>
            <p:cNvSpPr/>
            <p:nvPr/>
          </p:nvSpPr>
          <p:spPr>
            <a:xfrm>
              <a:off x="1295650" y="4284525"/>
              <a:ext cx="32850" cy="22475"/>
            </a:xfrm>
            <a:custGeom>
              <a:avLst/>
              <a:gdLst/>
              <a:ahLst/>
              <a:cxnLst/>
              <a:rect l="l" t="t" r="r" b="b"/>
              <a:pathLst>
                <a:path w="1314" h="899" extrusionOk="0">
                  <a:moveTo>
                    <a:pt x="1314" y="1"/>
                  </a:moveTo>
                  <a:cubicBezTo>
                    <a:pt x="1163" y="133"/>
                    <a:pt x="926" y="568"/>
                    <a:pt x="926" y="568"/>
                  </a:cubicBezTo>
                  <a:cubicBezTo>
                    <a:pt x="974" y="435"/>
                    <a:pt x="879" y="199"/>
                    <a:pt x="879" y="199"/>
                  </a:cubicBezTo>
                  <a:cubicBezTo>
                    <a:pt x="879" y="379"/>
                    <a:pt x="699" y="653"/>
                    <a:pt x="699" y="653"/>
                  </a:cubicBezTo>
                  <a:cubicBezTo>
                    <a:pt x="775" y="388"/>
                    <a:pt x="662" y="48"/>
                    <a:pt x="662" y="48"/>
                  </a:cubicBezTo>
                  <a:cubicBezTo>
                    <a:pt x="662" y="284"/>
                    <a:pt x="463" y="596"/>
                    <a:pt x="463" y="596"/>
                  </a:cubicBezTo>
                  <a:cubicBezTo>
                    <a:pt x="501" y="379"/>
                    <a:pt x="359" y="209"/>
                    <a:pt x="359" y="209"/>
                  </a:cubicBezTo>
                  <a:lnTo>
                    <a:pt x="359" y="209"/>
                  </a:lnTo>
                  <a:cubicBezTo>
                    <a:pt x="411" y="399"/>
                    <a:pt x="257" y="716"/>
                    <a:pt x="231" y="768"/>
                  </a:cubicBezTo>
                  <a:lnTo>
                    <a:pt x="231" y="768"/>
                  </a:lnTo>
                  <a:cubicBezTo>
                    <a:pt x="264" y="696"/>
                    <a:pt x="255" y="511"/>
                    <a:pt x="255" y="511"/>
                  </a:cubicBezTo>
                  <a:lnTo>
                    <a:pt x="255" y="511"/>
                  </a:lnTo>
                  <a:cubicBezTo>
                    <a:pt x="189" y="719"/>
                    <a:pt x="0" y="898"/>
                    <a:pt x="0" y="898"/>
                  </a:cubicBezTo>
                  <a:lnTo>
                    <a:pt x="1087" y="898"/>
                  </a:lnTo>
                  <a:cubicBezTo>
                    <a:pt x="1040" y="568"/>
                    <a:pt x="1314" y="1"/>
                    <a:pt x="1314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5"/>
            <p:cNvSpPr/>
            <p:nvPr/>
          </p:nvSpPr>
          <p:spPr>
            <a:xfrm>
              <a:off x="1273900" y="4273425"/>
              <a:ext cx="35475" cy="33575"/>
            </a:xfrm>
            <a:custGeom>
              <a:avLst/>
              <a:gdLst/>
              <a:ahLst/>
              <a:cxnLst/>
              <a:rect l="l" t="t" r="r" b="b"/>
              <a:pathLst>
                <a:path w="1419" h="1343" extrusionOk="0">
                  <a:moveTo>
                    <a:pt x="1418" y="1"/>
                  </a:moveTo>
                  <a:lnTo>
                    <a:pt x="1418" y="1"/>
                  </a:lnTo>
                  <a:cubicBezTo>
                    <a:pt x="1248" y="199"/>
                    <a:pt x="993" y="832"/>
                    <a:pt x="993" y="832"/>
                  </a:cubicBezTo>
                  <a:cubicBezTo>
                    <a:pt x="1040" y="634"/>
                    <a:pt x="946" y="275"/>
                    <a:pt x="946" y="275"/>
                  </a:cubicBezTo>
                  <a:cubicBezTo>
                    <a:pt x="946" y="549"/>
                    <a:pt x="747" y="955"/>
                    <a:pt x="747" y="955"/>
                  </a:cubicBezTo>
                  <a:cubicBezTo>
                    <a:pt x="813" y="568"/>
                    <a:pt x="709" y="38"/>
                    <a:pt x="709" y="38"/>
                  </a:cubicBezTo>
                  <a:cubicBezTo>
                    <a:pt x="709" y="407"/>
                    <a:pt x="492" y="861"/>
                    <a:pt x="492" y="861"/>
                  </a:cubicBezTo>
                  <a:cubicBezTo>
                    <a:pt x="530" y="539"/>
                    <a:pt x="388" y="294"/>
                    <a:pt x="388" y="293"/>
                  </a:cubicBezTo>
                  <a:lnTo>
                    <a:pt x="388" y="293"/>
                  </a:lnTo>
                  <a:cubicBezTo>
                    <a:pt x="445" y="596"/>
                    <a:pt x="246" y="1153"/>
                    <a:pt x="246" y="1153"/>
                  </a:cubicBezTo>
                  <a:cubicBezTo>
                    <a:pt x="284" y="1040"/>
                    <a:pt x="275" y="747"/>
                    <a:pt x="275" y="747"/>
                  </a:cubicBezTo>
                  <a:lnTo>
                    <a:pt x="275" y="747"/>
                  </a:lnTo>
                  <a:cubicBezTo>
                    <a:pt x="199" y="1068"/>
                    <a:pt x="1" y="1342"/>
                    <a:pt x="1" y="1342"/>
                  </a:cubicBezTo>
                  <a:lnTo>
                    <a:pt x="1191" y="1342"/>
                  </a:lnTo>
                  <a:cubicBezTo>
                    <a:pt x="1125" y="851"/>
                    <a:pt x="1418" y="1"/>
                    <a:pt x="1418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5"/>
            <p:cNvSpPr/>
            <p:nvPr/>
          </p:nvSpPr>
          <p:spPr>
            <a:xfrm>
              <a:off x="1246025" y="4284525"/>
              <a:ext cx="32875" cy="22475"/>
            </a:xfrm>
            <a:custGeom>
              <a:avLst/>
              <a:gdLst/>
              <a:ahLst/>
              <a:cxnLst/>
              <a:rect l="l" t="t" r="r" b="b"/>
              <a:pathLst>
                <a:path w="1315" h="899" extrusionOk="0">
                  <a:moveTo>
                    <a:pt x="1314" y="1"/>
                  </a:moveTo>
                  <a:lnTo>
                    <a:pt x="1314" y="1"/>
                  </a:lnTo>
                  <a:cubicBezTo>
                    <a:pt x="1163" y="133"/>
                    <a:pt x="927" y="568"/>
                    <a:pt x="927" y="568"/>
                  </a:cubicBezTo>
                  <a:cubicBezTo>
                    <a:pt x="974" y="435"/>
                    <a:pt x="879" y="199"/>
                    <a:pt x="879" y="199"/>
                  </a:cubicBezTo>
                  <a:cubicBezTo>
                    <a:pt x="879" y="379"/>
                    <a:pt x="700" y="653"/>
                    <a:pt x="700" y="653"/>
                  </a:cubicBezTo>
                  <a:cubicBezTo>
                    <a:pt x="775" y="388"/>
                    <a:pt x="662" y="48"/>
                    <a:pt x="662" y="48"/>
                  </a:cubicBezTo>
                  <a:cubicBezTo>
                    <a:pt x="662" y="284"/>
                    <a:pt x="464" y="596"/>
                    <a:pt x="464" y="596"/>
                  </a:cubicBezTo>
                  <a:cubicBezTo>
                    <a:pt x="501" y="379"/>
                    <a:pt x="360" y="209"/>
                    <a:pt x="360" y="209"/>
                  </a:cubicBezTo>
                  <a:lnTo>
                    <a:pt x="360" y="209"/>
                  </a:lnTo>
                  <a:cubicBezTo>
                    <a:pt x="412" y="399"/>
                    <a:pt x="257" y="716"/>
                    <a:pt x="231" y="768"/>
                  </a:cubicBezTo>
                  <a:lnTo>
                    <a:pt x="231" y="768"/>
                  </a:lnTo>
                  <a:cubicBezTo>
                    <a:pt x="264" y="696"/>
                    <a:pt x="256" y="511"/>
                    <a:pt x="256" y="511"/>
                  </a:cubicBezTo>
                  <a:lnTo>
                    <a:pt x="256" y="511"/>
                  </a:lnTo>
                  <a:cubicBezTo>
                    <a:pt x="190" y="719"/>
                    <a:pt x="0" y="898"/>
                    <a:pt x="0" y="898"/>
                  </a:cubicBezTo>
                  <a:lnTo>
                    <a:pt x="1087" y="898"/>
                  </a:lnTo>
                  <a:cubicBezTo>
                    <a:pt x="1040" y="568"/>
                    <a:pt x="1314" y="1"/>
                    <a:pt x="1314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6" name="Google Shape;246;p15"/>
          <p:cNvSpPr/>
          <p:nvPr/>
        </p:nvSpPr>
        <p:spPr>
          <a:xfrm>
            <a:off x="-444033" y="382869"/>
            <a:ext cx="3323017" cy="1253436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07486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6"/>
          <p:cNvSpPr txBox="1">
            <a:spLocks noGrp="1"/>
          </p:cNvSpPr>
          <p:nvPr>
            <p:ph type="subTitle" idx="1"/>
          </p:nvPr>
        </p:nvSpPr>
        <p:spPr>
          <a:xfrm>
            <a:off x="1513800" y="3694800"/>
            <a:ext cx="4679600" cy="11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16"/>
          <p:cNvSpPr txBox="1">
            <a:spLocks noGrp="1"/>
          </p:cNvSpPr>
          <p:nvPr>
            <p:ph type="title"/>
          </p:nvPr>
        </p:nvSpPr>
        <p:spPr>
          <a:xfrm>
            <a:off x="1333800" y="1326967"/>
            <a:ext cx="4859600" cy="22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16"/>
          <p:cNvSpPr/>
          <p:nvPr/>
        </p:nvSpPr>
        <p:spPr>
          <a:xfrm flipH="1">
            <a:off x="-12066" y="5584433"/>
            <a:ext cx="12220433" cy="1289035"/>
          </a:xfrm>
          <a:custGeom>
            <a:avLst/>
            <a:gdLst/>
            <a:ahLst/>
            <a:cxnLst/>
            <a:rect l="l" t="t" r="r" b="b"/>
            <a:pathLst>
              <a:path w="366613" h="36489" extrusionOk="0">
                <a:moveTo>
                  <a:pt x="366310" y="0"/>
                </a:moveTo>
                <a:lnTo>
                  <a:pt x="286764" y="3122"/>
                </a:lnTo>
                <a:lnTo>
                  <a:pt x="0" y="4579"/>
                </a:lnTo>
                <a:lnTo>
                  <a:pt x="548" y="36489"/>
                </a:lnTo>
                <a:lnTo>
                  <a:pt x="366613" y="3648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51" name="Google Shape;251;p16"/>
          <p:cNvSpPr/>
          <p:nvPr/>
        </p:nvSpPr>
        <p:spPr>
          <a:xfrm>
            <a:off x="-10700" y="6122349"/>
            <a:ext cx="12207667" cy="779905"/>
          </a:xfrm>
          <a:custGeom>
            <a:avLst/>
            <a:gdLst/>
            <a:ahLst/>
            <a:cxnLst/>
            <a:rect l="l" t="t" r="r" b="b"/>
            <a:pathLst>
              <a:path w="366230" h="32469" extrusionOk="0">
                <a:moveTo>
                  <a:pt x="62" y="0"/>
                </a:moveTo>
                <a:lnTo>
                  <a:pt x="56875" y="1292"/>
                </a:lnTo>
                <a:lnTo>
                  <a:pt x="366230" y="9353"/>
                </a:lnTo>
                <a:lnTo>
                  <a:pt x="366106" y="32057"/>
                </a:lnTo>
                <a:lnTo>
                  <a:pt x="0" y="324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52" name="Google Shape;252;p16"/>
          <p:cNvSpPr/>
          <p:nvPr/>
        </p:nvSpPr>
        <p:spPr>
          <a:xfrm flipH="1">
            <a:off x="-690072" y="-964731"/>
            <a:ext cx="5262805" cy="1985147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16"/>
          <p:cNvSpPr/>
          <p:nvPr/>
        </p:nvSpPr>
        <p:spPr>
          <a:xfrm rot="544783" flipH="1">
            <a:off x="9014779" y="1350312"/>
            <a:ext cx="6395140" cy="2003353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" name="Google Shape;254;p16"/>
          <p:cNvSpPr/>
          <p:nvPr/>
        </p:nvSpPr>
        <p:spPr>
          <a:xfrm>
            <a:off x="-1471333" y="3993269"/>
            <a:ext cx="3323017" cy="1253436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5" name="Google Shape;255;p16"/>
          <p:cNvGrpSpPr/>
          <p:nvPr/>
        </p:nvGrpSpPr>
        <p:grpSpPr>
          <a:xfrm>
            <a:off x="-126189" y="4765335"/>
            <a:ext cx="4105023" cy="1894959"/>
            <a:chOff x="3311075" y="2692625"/>
            <a:chExt cx="1472601" cy="679717"/>
          </a:xfrm>
        </p:grpSpPr>
        <p:sp>
          <p:nvSpPr>
            <p:cNvPr id="256" name="Google Shape;256;p16"/>
            <p:cNvSpPr/>
            <p:nvPr/>
          </p:nvSpPr>
          <p:spPr>
            <a:xfrm>
              <a:off x="4265859" y="2961135"/>
              <a:ext cx="176102" cy="179821"/>
            </a:xfrm>
            <a:custGeom>
              <a:avLst/>
              <a:gdLst/>
              <a:ahLst/>
              <a:cxnLst/>
              <a:rect l="l" t="t" r="r" b="b"/>
              <a:pathLst>
                <a:path w="1797" h="1835" extrusionOk="0">
                  <a:moveTo>
                    <a:pt x="1" y="1"/>
                  </a:moveTo>
                  <a:cubicBezTo>
                    <a:pt x="1" y="1"/>
                    <a:pt x="360" y="1135"/>
                    <a:pt x="256" y="1787"/>
                  </a:cubicBezTo>
                  <a:lnTo>
                    <a:pt x="1796" y="1834"/>
                  </a:lnTo>
                  <a:cubicBezTo>
                    <a:pt x="1796" y="1834"/>
                    <a:pt x="1551" y="1456"/>
                    <a:pt x="1485" y="1040"/>
                  </a:cubicBezTo>
                  <a:lnTo>
                    <a:pt x="1485" y="1040"/>
                  </a:lnTo>
                  <a:cubicBezTo>
                    <a:pt x="1485" y="1040"/>
                    <a:pt x="1447" y="1418"/>
                    <a:pt x="1494" y="1569"/>
                  </a:cubicBezTo>
                  <a:cubicBezTo>
                    <a:pt x="1494" y="1569"/>
                    <a:pt x="1248" y="842"/>
                    <a:pt x="1343" y="435"/>
                  </a:cubicBezTo>
                  <a:lnTo>
                    <a:pt x="1343" y="435"/>
                  </a:lnTo>
                  <a:cubicBezTo>
                    <a:pt x="1343" y="435"/>
                    <a:pt x="1154" y="757"/>
                    <a:pt x="1173" y="1172"/>
                  </a:cubicBezTo>
                  <a:cubicBezTo>
                    <a:pt x="1173" y="1172"/>
                    <a:pt x="918" y="558"/>
                    <a:pt x="927" y="86"/>
                  </a:cubicBezTo>
                  <a:lnTo>
                    <a:pt x="927" y="86"/>
                  </a:lnTo>
                  <a:cubicBezTo>
                    <a:pt x="927" y="86"/>
                    <a:pt x="776" y="766"/>
                    <a:pt x="842" y="1276"/>
                  </a:cubicBezTo>
                  <a:cubicBezTo>
                    <a:pt x="842" y="1276"/>
                    <a:pt x="606" y="747"/>
                    <a:pt x="615" y="388"/>
                  </a:cubicBezTo>
                  <a:lnTo>
                    <a:pt x="615" y="388"/>
                  </a:lnTo>
                  <a:cubicBezTo>
                    <a:pt x="615" y="388"/>
                    <a:pt x="464" y="861"/>
                    <a:pt x="521" y="1125"/>
                  </a:cubicBezTo>
                  <a:cubicBezTo>
                    <a:pt x="521" y="1125"/>
                    <a:pt x="209" y="25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6"/>
            <p:cNvSpPr/>
            <p:nvPr/>
          </p:nvSpPr>
          <p:spPr>
            <a:xfrm>
              <a:off x="4555832" y="3272174"/>
              <a:ext cx="97312" cy="91037"/>
            </a:xfrm>
            <a:custGeom>
              <a:avLst/>
              <a:gdLst/>
              <a:ahLst/>
              <a:cxnLst/>
              <a:rect l="l" t="t" r="r" b="b"/>
              <a:pathLst>
                <a:path w="993" h="929" extrusionOk="0">
                  <a:moveTo>
                    <a:pt x="510" y="0"/>
                  </a:moveTo>
                  <a:cubicBezTo>
                    <a:pt x="0" y="0"/>
                    <a:pt x="9" y="928"/>
                    <a:pt x="9" y="928"/>
                  </a:cubicBezTo>
                  <a:lnTo>
                    <a:pt x="992" y="928"/>
                  </a:lnTo>
                  <a:cubicBezTo>
                    <a:pt x="992" y="928"/>
                    <a:pt x="822" y="30"/>
                    <a:pt x="548" y="2"/>
                  </a:cubicBezTo>
                  <a:cubicBezTo>
                    <a:pt x="535" y="1"/>
                    <a:pt x="522" y="0"/>
                    <a:pt x="510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6"/>
            <p:cNvSpPr/>
            <p:nvPr/>
          </p:nvSpPr>
          <p:spPr>
            <a:xfrm>
              <a:off x="4346511" y="3098917"/>
              <a:ext cx="300460" cy="161202"/>
            </a:xfrm>
            <a:custGeom>
              <a:avLst/>
              <a:gdLst/>
              <a:ahLst/>
              <a:cxnLst/>
              <a:rect l="l" t="t" r="r" b="b"/>
              <a:pathLst>
                <a:path w="3066" h="1645" extrusionOk="0">
                  <a:moveTo>
                    <a:pt x="865" y="1"/>
                  </a:moveTo>
                  <a:cubicBezTo>
                    <a:pt x="733" y="1"/>
                    <a:pt x="601" y="25"/>
                    <a:pt x="473" y="78"/>
                  </a:cubicBezTo>
                  <a:cubicBezTo>
                    <a:pt x="0" y="258"/>
                    <a:pt x="397" y="778"/>
                    <a:pt x="766" y="1005"/>
                  </a:cubicBezTo>
                  <a:cubicBezTo>
                    <a:pt x="1510" y="1469"/>
                    <a:pt x="1982" y="1645"/>
                    <a:pt x="2248" y="1645"/>
                  </a:cubicBezTo>
                  <a:cubicBezTo>
                    <a:pt x="3066" y="1645"/>
                    <a:pt x="1960" y="1"/>
                    <a:pt x="865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6"/>
            <p:cNvSpPr/>
            <p:nvPr/>
          </p:nvSpPr>
          <p:spPr>
            <a:xfrm>
              <a:off x="3311075" y="2692625"/>
              <a:ext cx="1322672" cy="668718"/>
            </a:xfrm>
            <a:custGeom>
              <a:avLst/>
              <a:gdLst/>
              <a:ahLst/>
              <a:cxnLst/>
              <a:rect l="l" t="t" r="r" b="b"/>
              <a:pathLst>
                <a:path w="13497" h="6824" extrusionOk="0">
                  <a:moveTo>
                    <a:pt x="3295" y="0"/>
                  </a:moveTo>
                  <a:cubicBezTo>
                    <a:pt x="3140" y="0"/>
                    <a:pt x="2995" y="29"/>
                    <a:pt x="2864" y="94"/>
                  </a:cubicBezTo>
                  <a:cubicBezTo>
                    <a:pt x="2056" y="486"/>
                    <a:pt x="1439" y="1295"/>
                    <a:pt x="432" y="1295"/>
                  </a:cubicBezTo>
                  <a:cubicBezTo>
                    <a:pt x="296" y="1295"/>
                    <a:pt x="152" y="1280"/>
                    <a:pt x="0" y="1247"/>
                  </a:cubicBezTo>
                  <a:lnTo>
                    <a:pt x="0" y="1247"/>
                  </a:lnTo>
                  <a:lnTo>
                    <a:pt x="95" y="6823"/>
                  </a:lnTo>
                  <a:lnTo>
                    <a:pt x="13259" y="6823"/>
                  </a:lnTo>
                  <a:cubicBezTo>
                    <a:pt x="13246" y="6805"/>
                    <a:pt x="13497" y="5013"/>
                    <a:pt x="11795" y="4527"/>
                  </a:cubicBezTo>
                  <a:cubicBezTo>
                    <a:pt x="10065" y="4026"/>
                    <a:pt x="8931" y="2722"/>
                    <a:pt x="8893" y="2410"/>
                  </a:cubicBezTo>
                  <a:cubicBezTo>
                    <a:pt x="8846" y="2089"/>
                    <a:pt x="7211" y="1077"/>
                    <a:pt x="6266" y="1030"/>
                  </a:cubicBezTo>
                  <a:cubicBezTo>
                    <a:pt x="5458" y="982"/>
                    <a:pt x="4208" y="0"/>
                    <a:pt x="3295" y="0"/>
                  </a:cubicBezTo>
                  <a:close/>
                  <a:moveTo>
                    <a:pt x="13259" y="6823"/>
                  </a:moveTo>
                  <a:lnTo>
                    <a:pt x="13259" y="6823"/>
                  </a:lnTo>
                  <a:cubicBezTo>
                    <a:pt x="13259" y="6823"/>
                    <a:pt x="13259" y="6823"/>
                    <a:pt x="13259" y="6823"/>
                  </a:cubicBezTo>
                  <a:cubicBezTo>
                    <a:pt x="13259" y="6823"/>
                    <a:pt x="13259" y="6823"/>
                    <a:pt x="13259" y="6823"/>
                  </a:cubicBezTo>
                  <a:close/>
                </a:path>
              </a:pathLst>
            </a:custGeom>
            <a:solidFill>
              <a:srgbClr val="937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6"/>
            <p:cNvSpPr/>
            <p:nvPr/>
          </p:nvSpPr>
          <p:spPr>
            <a:xfrm>
              <a:off x="3938941" y="2886265"/>
              <a:ext cx="231666" cy="204320"/>
            </a:xfrm>
            <a:custGeom>
              <a:avLst/>
              <a:gdLst/>
              <a:ahLst/>
              <a:cxnLst/>
              <a:rect l="l" t="t" r="r" b="b"/>
              <a:pathLst>
                <a:path w="2364" h="2085" extrusionOk="0">
                  <a:moveTo>
                    <a:pt x="996" y="0"/>
                  </a:moveTo>
                  <a:cubicBezTo>
                    <a:pt x="520" y="0"/>
                    <a:pt x="71" y="330"/>
                    <a:pt x="29" y="623"/>
                  </a:cubicBezTo>
                  <a:cubicBezTo>
                    <a:pt x="1" y="897"/>
                    <a:pt x="284" y="1341"/>
                    <a:pt x="530" y="1634"/>
                  </a:cubicBezTo>
                  <a:cubicBezTo>
                    <a:pt x="753" y="1900"/>
                    <a:pt x="1073" y="2085"/>
                    <a:pt x="1389" y="2085"/>
                  </a:cubicBezTo>
                  <a:cubicBezTo>
                    <a:pt x="1567" y="2085"/>
                    <a:pt x="1743" y="2026"/>
                    <a:pt x="1900" y="1889"/>
                  </a:cubicBezTo>
                  <a:cubicBezTo>
                    <a:pt x="2363" y="1521"/>
                    <a:pt x="2108" y="207"/>
                    <a:pt x="1182" y="18"/>
                  </a:cubicBezTo>
                  <a:cubicBezTo>
                    <a:pt x="1120" y="6"/>
                    <a:pt x="1058" y="0"/>
                    <a:pt x="996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6"/>
            <p:cNvSpPr/>
            <p:nvPr/>
          </p:nvSpPr>
          <p:spPr>
            <a:xfrm>
              <a:off x="3311957" y="2794443"/>
              <a:ext cx="1300427" cy="569645"/>
            </a:xfrm>
            <a:custGeom>
              <a:avLst/>
              <a:gdLst/>
              <a:ahLst/>
              <a:cxnLst/>
              <a:rect l="l" t="t" r="r" b="b"/>
              <a:pathLst>
                <a:path w="13270" h="5813" extrusionOk="0">
                  <a:moveTo>
                    <a:pt x="1437" y="0"/>
                  </a:moveTo>
                  <a:lnTo>
                    <a:pt x="1437" y="0"/>
                  </a:lnTo>
                  <a:cubicBezTo>
                    <a:pt x="1126" y="163"/>
                    <a:pt x="793" y="278"/>
                    <a:pt x="408" y="278"/>
                  </a:cubicBezTo>
                  <a:cubicBezTo>
                    <a:pt x="279" y="278"/>
                    <a:pt x="143" y="265"/>
                    <a:pt x="1" y="237"/>
                  </a:cubicBezTo>
                  <a:lnTo>
                    <a:pt x="1" y="237"/>
                  </a:lnTo>
                  <a:lnTo>
                    <a:pt x="95" y="5813"/>
                  </a:lnTo>
                  <a:lnTo>
                    <a:pt x="13260" y="5813"/>
                  </a:lnTo>
                  <a:cubicBezTo>
                    <a:pt x="13260" y="5813"/>
                    <a:pt x="13260" y="5784"/>
                    <a:pt x="13269" y="5728"/>
                  </a:cubicBezTo>
                  <a:cubicBezTo>
                    <a:pt x="13090" y="5567"/>
                    <a:pt x="12948" y="5387"/>
                    <a:pt x="12787" y="5255"/>
                  </a:cubicBezTo>
                  <a:cubicBezTo>
                    <a:pt x="12466" y="5009"/>
                    <a:pt x="12126" y="4953"/>
                    <a:pt x="11719" y="4915"/>
                  </a:cubicBezTo>
                  <a:cubicBezTo>
                    <a:pt x="11105" y="4858"/>
                    <a:pt x="10604" y="4679"/>
                    <a:pt x="10018" y="4546"/>
                  </a:cubicBezTo>
                  <a:cubicBezTo>
                    <a:pt x="9957" y="4533"/>
                    <a:pt x="9892" y="4529"/>
                    <a:pt x="9825" y="4529"/>
                  </a:cubicBezTo>
                  <a:cubicBezTo>
                    <a:pt x="9716" y="4529"/>
                    <a:pt x="9602" y="4539"/>
                    <a:pt x="9491" y="4539"/>
                  </a:cubicBezTo>
                  <a:cubicBezTo>
                    <a:pt x="9328" y="4539"/>
                    <a:pt x="9171" y="4517"/>
                    <a:pt x="9045" y="4404"/>
                  </a:cubicBezTo>
                  <a:cubicBezTo>
                    <a:pt x="8884" y="4263"/>
                    <a:pt x="8903" y="3989"/>
                    <a:pt x="8771" y="3894"/>
                  </a:cubicBezTo>
                  <a:cubicBezTo>
                    <a:pt x="8639" y="3781"/>
                    <a:pt x="8289" y="3705"/>
                    <a:pt x="8119" y="3639"/>
                  </a:cubicBezTo>
                  <a:cubicBezTo>
                    <a:pt x="7703" y="3450"/>
                    <a:pt x="7297" y="3384"/>
                    <a:pt x="6852" y="3280"/>
                  </a:cubicBezTo>
                  <a:cubicBezTo>
                    <a:pt x="5936" y="3062"/>
                    <a:pt x="5057" y="3384"/>
                    <a:pt x="4187" y="2807"/>
                  </a:cubicBezTo>
                  <a:cubicBezTo>
                    <a:pt x="3904" y="2618"/>
                    <a:pt x="3639" y="2420"/>
                    <a:pt x="3535" y="2089"/>
                  </a:cubicBezTo>
                  <a:cubicBezTo>
                    <a:pt x="3488" y="1947"/>
                    <a:pt x="3564" y="1843"/>
                    <a:pt x="3441" y="1711"/>
                  </a:cubicBezTo>
                  <a:cubicBezTo>
                    <a:pt x="3327" y="1588"/>
                    <a:pt x="2968" y="1494"/>
                    <a:pt x="2817" y="1428"/>
                  </a:cubicBezTo>
                  <a:cubicBezTo>
                    <a:pt x="2647" y="1342"/>
                    <a:pt x="2439" y="1182"/>
                    <a:pt x="2297" y="1116"/>
                  </a:cubicBezTo>
                  <a:cubicBezTo>
                    <a:pt x="2210" y="1084"/>
                    <a:pt x="2118" y="1078"/>
                    <a:pt x="2028" y="1078"/>
                  </a:cubicBezTo>
                  <a:cubicBezTo>
                    <a:pt x="1987" y="1078"/>
                    <a:pt x="1946" y="1080"/>
                    <a:pt x="1906" y="1080"/>
                  </a:cubicBezTo>
                  <a:cubicBezTo>
                    <a:pt x="1749" y="1080"/>
                    <a:pt x="1603" y="1064"/>
                    <a:pt x="1494" y="908"/>
                  </a:cubicBezTo>
                  <a:cubicBezTo>
                    <a:pt x="1305" y="662"/>
                    <a:pt x="1390" y="312"/>
                    <a:pt x="1437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6"/>
            <p:cNvSpPr/>
            <p:nvPr/>
          </p:nvSpPr>
          <p:spPr>
            <a:xfrm>
              <a:off x="3524022" y="2714576"/>
              <a:ext cx="308496" cy="198048"/>
            </a:xfrm>
            <a:custGeom>
              <a:avLst/>
              <a:gdLst/>
              <a:ahLst/>
              <a:cxnLst/>
              <a:rect l="l" t="t" r="r" b="b"/>
              <a:pathLst>
                <a:path w="3148" h="2021" extrusionOk="0">
                  <a:moveTo>
                    <a:pt x="1235" y="1"/>
                  </a:moveTo>
                  <a:cubicBezTo>
                    <a:pt x="438" y="1"/>
                    <a:pt x="48" y="688"/>
                    <a:pt x="29" y="1118"/>
                  </a:cubicBezTo>
                  <a:cubicBezTo>
                    <a:pt x="1" y="1572"/>
                    <a:pt x="672" y="1968"/>
                    <a:pt x="1522" y="2016"/>
                  </a:cubicBezTo>
                  <a:cubicBezTo>
                    <a:pt x="1578" y="2019"/>
                    <a:pt x="1633" y="2020"/>
                    <a:pt x="1687" y="2020"/>
                  </a:cubicBezTo>
                  <a:cubicBezTo>
                    <a:pt x="2480" y="2020"/>
                    <a:pt x="3102" y="1704"/>
                    <a:pt x="3120" y="1288"/>
                  </a:cubicBezTo>
                  <a:cubicBezTo>
                    <a:pt x="3148" y="834"/>
                    <a:pt x="2175" y="50"/>
                    <a:pt x="1315" y="3"/>
                  </a:cubicBezTo>
                  <a:cubicBezTo>
                    <a:pt x="1288" y="1"/>
                    <a:pt x="1261" y="1"/>
                    <a:pt x="1235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6"/>
            <p:cNvSpPr/>
            <p:nvPr/>
          </p:nvSpPr>
          <p:spPr>
            <a:xfrm>
              <a:off x="3525002" y="2707128"/>
              <a:ext cx="304772" cy="197754"/>
            </a:xfrm>
            <a:custGeom>
              <a:avLst/>
              <a:gdLst/>
              <a:ahLst/>
              <a:cxnLst/>
              <a:rect l="l" t="t" r="r" b="b"/>
              <a:pathLst>
                <a:path w="3110" h="2018" extrusionOk="0">
                  <a:moveTo>
                    <a:pt x="1224" y="1"/>
                  </a:moveTo>
                  <a:cubicBezTo>
                    <a:pt x="428" y="1"/>
                    <a:pt x="47" y="679"/>
                    <a:pt x="29" y="1118"/>
                  </a:cubicBezTo>
                  <a:cubicBezTo>
                    <a:pt x="0" y="1562"/>
                    <a:pt x="662" y="1969"/>
                    <a:pt x="1512" y="2016"/>
                  </a:cubicBezTo>
                  <a:cubicBezTo>
                    <a:pt x="1546" y="2017"/>
                    <a:pt x="1580" y="2018"/>
                    <a:pt x="1613" y="2018"/>
                  </a:cubicBezTo>
                  <a:cubicBezTo>
                    <a:pt x="2409" y="2018"/>
                    <a:pt x="3063" y="1696"/>
                    <a:pt x="3091" y="1279"/>
                  </a:cubicBezTo>
                  <a:cubicBezTo>
                    <a:pt x="3110" y="835"/>
                    <a:pt x="2146" y="50"/>
                    <a:pt x="1305" y="3"/>
                  </a:cubicBezTo>
                  <a:cubicBezTo>
                    <a:pt x="1277" y="2"/>
                    <a:pt x="1251" y="1"/>
                    <a:pt x="122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6"/>
            <p:cNvSpPr/>
            <p:nvPr/>
          </p:nvSpPr>
          <p:spPr>
            <a:xfrm>
              <a:off x="3461990" y="3020422"/>
              <a:ext cx="276059" cy="204320"/>
            </a:xfrm>
            <a:custGeom>
              <a:avLst/>
              <a:gdLst/>
              <a:ahLst/>
              <a:cxnLst/>
              <a:rect l="l" t="t" r="r" b="b"/>
              <a:pathLst>
                <a:path w="2817" h="2085" extrusionOk="0">
                  <a:moveTo>
                    <a:pt x="584" y="1"/>
                  </a:moveTo>
                  <a:cubicBezTo>
                    <a:pt x="547" y="1"/>
                    <a:pt x="514" y="4"/>
                    <a:pt x="483" y="10"/>
                  </a:cubicBezTo>
                  <a:cubicBezTo>
                    <a:pt x="171" y="67"/>
                    <a:pt x="1" y="719"/>
                    <a:pt x="435" y="1333"/>
                  </a:cubicBezTo>
                  <a:cubicBezTo>
                    <a:pt x="831" y="1893"/>
                    <a:pt x="1426" y="2084"/>
                    <a:pt x="1895" y="2084"/>
                  </a:cubicBezTo>
                  <a:cubicBezTo>
                    <a:pt x="2155" y="2084"/>
                    <a:pt x="2377" y="2025"/>
                    <a:pt x="2505" y="1938"/>
                  </a:cubicBezTo>
                  <a:cubicBezTo>
                    <a:pt x="2817" y="1711"/>
                    <a:pt x="2382" y="1040"/>
                    <a:pt x="1768" y="539"/>
                  </a:cubicBezTo>
                  <a:cubicBezTo>
                    <a:pt x="1339" y="202"/>
                    <a:pt x="879" y="1"/>
                    <a:pt x="58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6"/>
            <p:cNvSpPr/>
            <p:nvPr/>
          </p:nvSpPr>
          <p:spPr>
            <a:xfrm>
              <a:off x="3941783" y="2876074"/>
              <a:ext cx="233430" cy="203634"/>
            </a:xfrm>
            <a:custGeom>
              <a:avLst/>
              <a:gdLst/>
              <a:ahLst/>
              <a:cxnLst/>
              <a:rect l="l" t="t" r="r" b="b"/>
              <a:pathLst>
                <a:path w="2382" h="2078" extrusionOk="0">
                  <a:moveTo>
                    <a:pt x="998" y="1"/>
                  </a:moveTo>
                  <a:cubicBezTo>
                    <a:pt x="529" y="1"/>
                    <a:pt x="80" y="330"/>
                    <a:pt x="38" y="623"/>
                  </a:cubicBezTo>
                  <a:cubicBezTo>
                    <a:pt x="0" y="888"/>
                    <a:pt x="284" y="1341"/>
                    <a:pt x="539" y="1634"/>
                  </a:cubicBezTo>
                  <a:cubicBezTo>
                    <a:pt x="761" y="1898"/>
                    <a:pt x="1074" y="2078"/>
                    <a:pt x="1386" y="2078"/>
                  </a:cubicBezTo>
                  <a:cubicBezTo>
                    <a:pt x="1567" y="2078"/>
                    <a:pt x="1747" y="2018"/>
                    <a:pt x="1909" y="1880"/>
                  </a:cubicBezTo>
                  <a:cubicBezTo>
                    <a:pt x="2382" y="1502"/>
                    <a:pt x="2127" y="207"/>
                    <a:pt x="1181" y="18"/>
                  </a:cubicBezTo>
                  <a:cubicBezTo>
                    <a:pt x="1121" y="6"/>
                    <a:pt x="1059" y="1"/>
                    <a:pt x="998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6"/>
            <p:cNvSpPr/>
            <p:nvPr/>
          </p:nvSpPr>
          <p:spPr>
            <a:xfrm>
              <a:off x="4035664" y="3172806"/>
              <a:ext cx="232156" cy="170413"/>
            </a:xfrm>
            <a:custGeom>
              <a:avLst/>
              <a:gdLst/>
              <a:ahLst/>
              <a:cxnLst/>
              <a:rect l="l" t="t" r="r" b="b"/>
              <a:pathLst>
                <a:path w="2369" h="1739" extrusionOk="0">
                  <a:moveTo>
                    <a:pt x="636" y="1"/>
                  </a:moveTo>
                  <a:cubicBezTo>
                    <a:pt x="254" y="1"/>
                    <a:pt x="0" y="427"/>
                    <a:pt x="53" y="884"/>
                  </a:cubicBezTo>
                  <a:cubicBezTo>
                    <a:pt x="111" y="1470"/>
                    <a:pt x="697" y="1739"/>
                    <a:pt x="1265" y="1739"/>
                  </a:cubicBezTo>
                  <a:cubicBezTo>
                    <a:pt x="1622" y="1739"/>
                    <a:pt x="1972" y="1632"/>
                    <a:pt x="2180" y="1432"/>
                  </a:cubicBezTo>
                  <a:cubicBezTo>
                    <a:pt x="2369" y="1243"/>
                    <a:pt x="2255" y="770"/>
                    <a:pt x="932" y="80"/>
                  </a:cubicBezTo>
                  <a:cubicBezTo>
                    <a:pt x="828" y="25"/>
                    <a:pt x="728" y="1"/>
                    <a:pt x="636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16"/>
            <p:cNvSpPr/>
            <p:nvPr/>
          </p:nvSpPr>
          <p:spPr>
            <a:xfrm>
              <a:off x="4180700" y="3091175"/>
              <a:ext cx="255283" cy="96917"/>
            </a:xfrm>
            <a:custGeom>
              <a:avLst/>
              <a:gdLst/>
              <a:ahLst/>
              <a:cxnLst/>
              <a:rect l="l" t="t" r="r" b="b"/>
              <a:pathLst>
                <a:path w="2605" h="989" extrusionOk="0">
                  <a:moveTo>
                    <a:pt x="934" y="1"/>
                  </a:moveTo>
                  <a:cubicBezTo>
                    <a:pt x="891" y="1"/>
                    <a:pt x="850" y="5"/>
                    <a:pt x="813" y="16"/>
                  </a:cubicBezTo>
                  <a:cubicBezTo>
                    <a:pt x="142" y="205"/>
                    <a:pt x="0" y="583"/>
                    <a:pt x="104" y="847"/>
                  </a:cubicBezTo>
                  <a:cubicBezTo>
                    <a:pt x="146" y="959"/>
                    <a:pt x="441" y="988"/>
                    <a:pt x="763" y="988"/>
                  </a:cubicBezTo>
                  <a:cubicBezTo>
                    <a:pt x="878" y="988"/>
                    <a:pt x="995" y="984"/>
                    <a:pt x="1106" y="980"/>
                  </a:cubicBezTo>
                  <a:cubicBezTo>
                    <a:pt x="2604" y="909"/>
                    <a:pt x="1531" y="1"/>
                    <a:pt x="934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6"/>
            <p:cNvSpPr/>
            <p:nvPr/>
          </p:nvSpPr>
          <p:spPr>
            <a:xfrm>
              <a:off x="4181582" y="3084708"/>
              <a:ext cx="254402" cy="96525"/>
            </a:xfrm>
            <a:custGeom>
              <a:avLst/>
              <a:gdLst/>
              <a:ahLst/>
              <a:cxnLst/>
              <a:rect l="l" t="t" r="r" b="b"/>
              <a:pathLst>
                <a:path w="2596" h="985" extrusionOk="0">
                  <a:moveTo>
                    <a:pt x="925" y="0"/>
                  </a:moveTo>
                  <a:cubicBezTo>
                    <a:pt x="882" y="0"/>
                    <a:pt x="841" y="5"/>
                    <a:pt x="804" y="15"/>
                  </a:cubicBezTo>
                  <a:cubicBezTo>
                    <a:pt x="143" y="204"/>
                    <a:pt x="1" y="582"/>
                    <a:pt x="95" y="838"/>
                  </a:cubicBezTo>
                  <a:cubicBezTo>
                    <a:pt x="135" y="951"/>
                    <a:pt x="405" y="984"/>
                    <a:pt x="709" y="984"/>
                  </a:cubicBezTo>
                  <a:cubicBezTo>
                    <a:pt x="837" y="984"/>
                    <a:pt x="971" y="978"/>
                    <a:pt x="1097" y="970"/>
                  </a:cubicBezTo>
                  <a:cubicBezTo>
                    <a:pt x="2595" y="908"/>
                    <a:pt x="1522" y="0"/>
                    <a:pt x="925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6"/>
            <p:cNvSpPr/>
            <p:nvPr/>
          </p:nvSpPr>
          <p:spPr>
            <a:xfrm>
              <a:off x="4137875" y="3186820"/>
              <a:ext cx="441185" cy="151696"/>
            </a:xfrm>
            <a:custGeom>
              <a:avLst/>
              <a:gdLst/>
              <a:ahLst/>
              <a:cxnLst/>
              <a:rect l="l" t="t" r="r" b="b"/>
              <a:pathLst>
                <a:path w="4502" h="1548" extrusionOk="0">
                  <a:moveTo>
                    <a:pt x="3415" y="1"/>
                  </a:moveTo>
                  <a:cubicBezTo>
                    <a:pt x="1" y="1"/>
                    <a:pt x="2232" y="1547"/>
                    <a:pt x="3624" y="1547"/>
                  </a:cubicBezTo>
                  <a:cubicBezTo>
                    <a:pt x="3935" y="1547"/>
                    <a:pt x="4205" y="1469"/>
                    <a:pt x="4359" y="1279"/>
                  </a:cubicBezTo>
                  <a:cubicBezTo>
                    <a:pt x="4473" y="1138"/>
                    <a:pt x="4501" y="864"/>
                    <a:pt x="4473" y="760"/>
                  </a:cubicBezTo>
                  <a:cubicBezTo>
                    <a:pt x="4454" y="675"/>
                    <a:pt x="4378" y="542"/>
                    <a:pt x="4322" y="438"/>
                  </a:cubicBezTo>
                  <a:cubicBezTo>
                    <a:pt x="4218" y="268"/>
                    <a:pt x="3972" y="13"/>
                    <a:pt x="3670" y="4"/>
                  </a:cubicBezTo>
                  <a:cubicBezTo>
                    <a:pt x="3581" y="2"/>
                    <a:pt x="3496" y="1"/>
                    <a:pt x="3415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6"/>
            <p:cNvSpPr/>
            <p:nvPr/>
          </p:nvSpPr>
          <p:spPr>
            <a:xfrm>
              <a:off x="4143559" y="3183194"/>
              <a:ext cx="440989" cy="151598"/>
            </a:xfrm>
            <a:custGeom>
              <a:avLst/>
              <a:gdLst/>
              <a:ahLst/>
              <a:cxnLst/>
              <a:rect l="l" t="t" r="r" b="b"/>
              <a:pathLst>
                <a:path w="4500" h="1547" extrusionOk="0">
                  <a:moveTo>
                    <a:pt x="3422" y="0"/>
                  </a:moveTo>
                  <a:cubicBezTo>
                    <a:pt x="1" y="0"/>
                    <a:pt x="2231" y="1546"/>
                    <a:pt x="3622" y="1546"/>
                  </a:cubicBezTo>
                  <a:cubicBezTo>
                    <a:pt x="3934" y="1546"/>
                    <a:pt x="4204" y="1469"/>
                    <a:pt x="4358" y="1279"/>
                  </a:cubicBezTo>
                  <a:cubicBezTo>
                    <a:pt x="4481" y="1137"/>
                    <a:pt x="4500" y="863"/>
                    <a:pt x="4481" y="759"/>
                  </a:cubicBezTo>
                  <a:cubicBezTo>
                    <a:pt x="4453" y="674"/>
                    <a:pt x="4386" y="541"/>
                    <a:pt x="4320" y="437"/>
                  </a:cubicBezTo>
                  <a:cubicBezTo>
                    <a:pt x="4216" y="277"/>
                    <a:pt x="3971" y="12"/>
                    <a:pt x="3678" y="3"/>
                  </a:cubicBezTo>
                  <a:cubicBezTo>
                    <a:pt x="3589" y="1"/>
                    <a:pt x="3504" y="0"/>
                    <a:pt x="3422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6"/>
            <p:cNvSpPr/>
            <p:nvPr/>
          </p:nvSpPr>
          <p:spPr>
            <a:xfrm>
              <a:off x="4221271" y="3188094"/>
              <a:ext cx="363277" cy="147090"/>
            </a:xfrm>
            <a:custGeom>
              <a:avLst/>
              <a:gdLst/>
              <a:ahLst/>
              <a:cxnLst/>
              <a:rect l="l" t="t" r="r" b="b"/>
              <a:pathLst>
                <a:path w="3707" h="1501" extrusionOk="0">
                  <a:moveTo>
                    <a:pt x="3083" y="0"/>
                  </a:moveTo>
                  <a:cubicBezTo>
                    <a:pt x="3074" y="9"/>
                    <a:pt x="3055" y="28"/>
                    <a:pt x="3045" y="47"/>
                  </a:cubicBezTo>
                  <a:cubicBezTo>
                    <a:pt x="2889" y="235"/>
                    <a:pt x="2620" y="312"/>
                    <a:pt x="2310" y="312"/>
                  </a:cubicBezTo>
                  <a:cubicBezTo>
                    <a:pt x="1982" y="312"/>
                    <a:pt x="1609" y="226"/>
                    <a:pt x="1278" y="95"/>
                  </a:cubicBezTo>
                  <a:lnTo>
                    <a:pt x="1278" y="95"/>
                  </a:lnTo>
                  <a:cubicBezTo>
                    <a:pt x="0" y="473"/>
                    <a:pt x="1706" y="1500"/>
                    <a:pt x="2844" y="1500"/>
                  </a:cubicBezTo>
                  <a:cubicBezTo>
                    <a:pt x="3153" y="1500"/>
                    <a:pt x="3421" y="1424"/>
                    <a:pt x="3575" y="1238"/>
                  </a:cubicBezTo>
                  <a:cubicBezTo>
                    <a:pt x="3688" y="1087"/>
                    <a:pt x="3707" y="822"/>
                    <a:pt x="3688" y="709"/>
                  </a:cubicBezTo>
                  <a:cubicBezTo>
                    <a:pt x="3660" y="624"/>
                    <a:pt x="3593" y="491"/>
                    <a:pt x="3527" y="387"/>
                  </a:cubicBezTo>
                  <a:cubicBezTo>
                    <a:pt x="3452" y="255"/>
                    <a:pt x="3282" y="76"/>
                    <a:pt x="3083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6"/>
            <p:cNvSpPr/>
            <p:nvPr/>
          </p:nvSpPr>
          <p:spPr>
            <a:xfrm>
              <a:off x="3813897" y="2917918"/>
              <a:ext cx="95744" cy="102993"/>
            </a:xfrm>
            <a:custGeom>
              <a:avLst/>
              <a:gdLst/>
              <a:ahLst/>
              <a:cxnLst/>
              <a:rect l="l" t="t" r="r" b="b"/>
              <a:pathLst>
                <a:path w="977" h="1051" extrusionOk="0">
                  <a:moveTo>
                    <a:pt x="441" y="0"/>
                  </a:moveTo>
                  <a:cubicBezTo>
                    <a:pt x="395" y="0"/>
                    <a:pt x="346" y="8"/>
                    <a:pt x="294" y="26"/>
                  </a:cubicBezTo>
                  <a:cubicBezTo>
                    <a:pt x="67" y="101"/>
                    <a:pt x="1" y="366"/>
                    <a:pt x="20" y="574"/>
                  </a:cubicBezTo>
                  <a:cubicBezTo>
                    <a:pt x="48" y="697"/>
                    <a:pt x="152" y="924"/>
                    <a:pt x="247" y="1009"/>
                  </a:cubicBezTo>
                  <a:cubicBezTo>
                    <a:pt x="281" y="1037"/>
                    <a:pt x="322" y="1050"/>
                    <a:pt x="365" y="1050"/>
                  </a:cubicBezTo>
                  <a:cubicBezTo>
                    <a:pt x="466" y="1050"/>
                    <a:pt x="583" y="982"/>
                    <a:pt x="681" y="876"/>
                  </a:cubicBezTo>
                  <a:cubicBezTo>
                    <a:pt x="977" y="547"/>
                    <a:pt x="820" y="0"/>
                    <a:pt x="441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16"/>
            <p:cNvSpPr/>
            <p:nvPr/>
          </p:nvSpPr>
          <p:spPr>
            <a:xfrm>
              <a:off x="3816739" y="2908609"/>
              <a:ext cx="96626" cy="102993"/>
            </a:xfrm>
            <a:custGeom>
              <a:avLst/>
              <a:gdLst/>
              <a:ahLst/>
              <a:cxnLst/>
              <a:rect l="l" t="t" r="r" b="b"/>
              <a:pathLst>
                <a:path w="986" h="1051" extrusionOk="0">
                  <a:moveTo>
                    <a:pt x="450" y="1"/>
                  </a:moveTo>
                  <a:cubicBezTo>
                    <a:pt x="404" y="1"/>
                    <a:pt x="355" y="9"/>
                    <a:pt x="303" y="26"/>
                  </a:cubicBezTo>
                  <a:cubicBezTo>
                    <a:pt x="66" y="102"/>
                    <a:pt x="0" y="366"/>
                    <a:pt x="29" y="574"/>
                  </a:cubicBezTo>
                  <a:cubicBezTo>
                    <a:pt x="48" y="697"/>
                    <a:pt x="161" y="924"/>
                    <a:pt x="255" y="1009"/>
                  </a:cubicBezTo>
                  <a:cubicBezTo>
                    <a:pt x="290" y="1038"/>
                    <a:pt x="330" y="1051"/>
                    <a:pt x="374" y="1051"/>
                  </a:cubicBezTo>
                  <a:cubicBezTo>
                    <a:pt x="474" y="1051"/>
                    <a:pt x="591" y="982"/>
                    <a:pt x="690" y="877"/>
                  </a:cubicBezTo>
                  <a:cubicBezTo>
                    <a:pt x="985" y="548"/>
                    <a:pt x="829" y="1"/>
                    <a:pt x="450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6"/>
            <p:cNvSpPr/>
            <p:nvPr/>
          </p:nvSpPr>
          <p:spPr>
            <a:xfrm>
              <a:off x="3878771" y="2829232"/>
              <a:ext cx="117107" cy="53897"/>
            </a:xfrm>
            <a:custGeom>
              <a:avLst/>
              <a:gdLst/>
              <a:ahLst/>
              <a:cxnLst/>
              <a:rect l="l" t="t" r="r" b="b"/>
              <a:pathLst>
                <a:path w="1195" h="550" extrusionOk="0">
                  <a:moveTo>
                    <a:pt x="518" y="0"/>
                  </a:moveTo>
                  <a:cubicBezTo>
                    <a:pt x="383" y="0"/>
                    <a:pt x="252" y="43"/>
                    <a:pt x="171" y="90"/>
                  </a:cubicBezTo>
                  <a:cubicBezTo>
                    <a:pt x="95" y="156"/>
                    <a:pt x="0" y="279"/>
                    <a:pt x="0" y="354"/>
                  </a:cubicBezTo>
                  <a:cubicBezTo>
                    <a:pt x="0" y="449"/>
                    <a:pt x="171" y="515"/>
                    <a:pt x="388" y="543"/>
                  </a:cubicBezTo>
                  <a:cubicBezTo>
                    <a:pt x="426" y="548"/>
                    <a:pt x="464" y="550"/>
                    <a:pt x="500" y="550"/>
                  </a:cubicBezTo>
                  <a:cubicBezTo>
                    <a:pt x="944" y="550"/>
                    <a:pt x="1194" y="245"/>
                    <a:pt x="766" y="61"/>
                  </a:cubicBezTo>
                  <a:cubicBezTo>
                    <a:pt x="689" y="17"/>
                    <a:pt x="603" y="0"/>
                    <a:pt x="518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6"/>
            <p:cNvSpPr/>
            <p:nvPr/>
          </p:nvSpPr>
          <p:spPr>
            <a:xfrm>
              <a:off x="3881515" y="2822666"/>
              <a:ext cx="116813" cy="53211"/>
            </a:xfrm>
            <a:custGeom>
              <a:avLst/>
              <a:gdLst/>
              <a:ahLst/>
              <a:cxnLst/>
              <a:rect l="l" t="t" r="r" b="b"/>
              <a:pathLst>
                <a:path w="1192" h="543" extrusionOk="0">
                  <a:moveTo>
                    <a:pt x="522" y="1"/>
                  </a:moveTo>
                  <a:cubicBezTo>
                    <a:pt x="388" y="1"/>
                    <a:pt x="261" y="39"/>
                    <a:pt x="180" y="91"/>
                  </a:cubicBezTo>
                  <a:cubicBezTo>
                    <a:pt x="95" y="147"/>
                    <a:pt x="1" y="280"/>
                    <a:pt x="1" y="346"/>
                  </a:cubicBezTo>
                  <a:cubicBezTo>
                    <a:pt x="1" y="440"/>
                    <a:pt x="180" y="516"/>
                    <a:pt x="398" y="535"/>
                  </a:cubicBezTo>
                  <a:cubicBezTo>
                    <a:pt x="440" y="540"/>
                    <a:pt x="481" y="543"/>
                    <a:pt x="521" y="543"/>
                  </a:cubicBezTo>
                  <a:cubicBezTo>
                    <a:pt x="949" y="543"/>
                    <a:pt x="1191" y="234"/>
                    <a:pt x="776" y="53"/>
                  </a:cubicBezTo>
                  <a:cubicBezTo>
                    <a:pt x="695" y="16"/>
                    <a:pt x="607" y="1"/>
                    <a:pt x="522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6"/>
            <p:cNvSpPr/>
            <p:nvPr/>
          </p:nvSpPr>
          <p:spPr>
            <a:xfrm>
              <a:off x="3379575" y="2835993"/>
              <a:ext cx="145330" cy="204124"/>
            </a:xfrm>
            <a:custGeom>
              <a:avLst/>
              <a:gdLst/>
              <a:ahLst/>
              <a:cxnLst/>
              <a:rect l="l" t="t" r="r" b="b"/>
              <a:pathLst>
                <a:path w="1483" h="2083" extrusionOk="0">
                  <a:moveTo>
                    <a:pt x="826" y="1"/>
                  </a:moveTo>
                  <a:cubicBezTo>
                    <a:pt x="717" y="1"/>
                    <a:pt x="579" y="47"/>
                    <a:pt x="407" y="153"/>
                  </a:cubicBezTo>
                  <a:cubicBezTo>
                    <a:pt x="1" y="418"/>
                    <a:pt x="57" y="1297"/>
                    <a:pt x="142" y="1618"/>
                  </a:cubicBezTo>
                  <a:cubicBezTo>
                    <a:pt x="190" y="1788"/>
                    <a:pt x="294" y="1986"/>
                    <a:pt x="369" y="2043"/>
                  </a:cubicBezTo>
                  <a:cubicBezTo>
                    <a:pt x="396" y="2070"/>
                    <a:pt x="430" y="2083"/>
                    <a:pt x="468" y="2083"/>
                  </a:cubicBezTo>
                  <a:cubicBezTo>
                    <a:pt x="536" y="2083"/>
                    <a:pt x="619" y="2043"/>
                    <a:pt x="709" y="1977"/>
                  </a:cubicBezTo>
                  <a:cubicBezTo>
                    <a:pt x="1082" y="1677"/>
                    <a:pt x="1483" y="1"/>
                    <a:pt x="826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6"/>
            <p:cNvSpPr/>
            <p:nvPr/>
          </p:nvSpPr>
          <p:spPr>
            <a:xfrm>
              <a:off x="3399076" y="3162125"/>
              <a:ext cx="72322" cy="75260"/>
            </a:xfrm>
            <a:custGeom>
              <a:avLst/>
              <a:gdLst/>
              <a:ahLst/>
              <a:cxnLst/>
              <a:rect l="l" t="t" r="r" b="b"/>
              <a:pathLst>
                <a:path w="738" h="768" extrusionOk="0">
                  <a:moveTo>
                    <a:pt x="321" y="0"/>
                  </a:moveTo>
                  <a:cubicBezTo>
                    <a:pt x="142" y="19"/>
                    <a:pt x="38" y="189"/>
                    <a:pt x="9" y="350"/>
                  </a:cubicBezTo>
                  <a:cubicBezTo>
                    <a:pt x="0" y="454"/>
                    <a:pt x="28" y="634"/>
                    <a:pt x="76" y="700"/>
                  </a:cubicBezTo>
                  <a:cubicBezTo>
                    <a:pt x="103" y="746"/>
                    <a:pt x="151" y="767"/>
                    <a:pt x="209" y="767"/>
                  </a:cubicBezTo>
                  <a:cubicBezTo>
                    <a:pt x="270" y="767"/>
                    <a:pt x="343" y="743"/>
                    <a:pt x="416" y="700"/>
                  </a:cubicBezTo>
                  <a:cubicBezTo>
                    <a:pt x="737" y="511"/>
                    <a:pt x="709" y="0"/>
                    <a:pt x="321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6"/>
            <p:cNvSpPr/>
            <p:nvPr/>
          </p:nvSpPr>
          <p:spPr>
            <a:xfrm>
              <a:off x="3376831" y="3230330"/>
              <a:ext cx="272335" cy="113576"/>
            </a:xfrm>
            <a:custGeom>
              <a:avLst/>
              <a:gdLst/>
              <a:ahLst/>
              <a:cxnLst/>
              <a:rect l="l" t="t" r="r" b="b"/>
              <a:pathLst>
                <a:path w="2779" h="1159" extrusionOk="0">
                  <a:moveTo>
                    <a:pt x="1674" y="1"/>
                  </a:moveTo>
                  <a:cubicBezTo>
                    <a:pt x="1138" y="1"/>
                    <a:pt x="501" y="215"/>
                    <a:pt x="255" y="486"/>
                  </a:cubicBezTo>
                  <a:cubicBezTo>
                    <a:pt x="0" y="788"/>
                    <a:pt x="615" y="1072"/>
                    <a:pt x="1229" y="1138"/>
                  </a:cubicBezTo>
                  <a:cubicBezTo>
                    <a:pt x="1352" y="1152"/>
                    <a:pt x="1500" y="1159"/>
                    <a:pt x="1652" y="1159"/>
                  </a:cubicBezTo>
                  <a:cubicBezTo>
                    <a:pt x="2001" y="1159"/>
                    <a:pt x="2375" y="1124"/>
                    <a:pt x="2533" y="1072"/>
                  </a:cubicBezTo>
                  <a:cubicBezTo>
                    <a:pt x="2779" y="977"/>
                    <a:pt x="2590" y="363"/>
                    <a:pt x="2306" y="155"/>
                  </a:cubicBezTo>
                  <a:cubicBezTo>
                    <a:pt x="2150" y="47"/>
                    <a:pt x="1923" y="1"/>
                    <a:pt x="167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6"/>
            <p:cNvSpPr/>
            <p:nvPr/>
          </p:nvSpPr>
          <p:spPr>
            <a:xfrm>
              <a:off x="3603008" y="2940555"/>
              <a:ext cx="150818" cy="116516"/>
            </a:xfrm>
            <a:custGeom>
              <a:avLst/>
              <a:gdLst/>
              <a:ahLst/>
              <a:cxnLst/>
              <a:rect l="l" t="t" r="r" b="b"/>
              <a:pathLst>
                <a:path w="1539" h="1189" extrusionOk="0">
                  <a:moveTo>
                    <a:pt x="837" y="0"/>
                  </a:moveTo>
                  <a:cubicBezTo>
                    <a:pt x="510" y="0"/>
                    <a:pt x="142" y="134"/>
                    <a:pt x="83" y="362"/>
                  </a:cubicBezTo>
                  <a:cubicBezTo>
                    <a:pt x="1" y="684"/>
                    <a:pt x="758" y="1188"/>
                    <a:pt x="1068" y="1188"/>
                  </a:cubicBezTo>
                  <a:cubicBezTo>
                    <a:pt x="1113" y="1188"/>
                    <a:pt x="1148" y="1178"/>
                    <a:pt x="1170" y="1156"/>
                  </a:cubicBezTo>
                  <a:cubicBezTo>
                    <a:pt x="1369" y="957"/>
                    <a:pt x="1539" y="447"/>
                    <a:pt x="1312" y="163"/>
                  </a:cubicBezTo>
                  <a:cubicBezTo>
                    <a:pt x="1225" y="51"/>
                    <a:pt x="1039" y="0"/>
                    <a:pt x="837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6"/>
            <p:cNvSpPr/>
            <p:nvPr/>
          </p:nvSpPr>
          <p:spPr>
            <a:xfrm>
              <a:off x="3603008" y="2930854"/>
              <a:ext cx="150818" cy="116908"/>
            </a:xfrm>
            <a:custGeom>
              <a:avLst/>
              <a:gdLst/>
              <a:ahLst/>
              <a:cxnLst/>
              <a:rect l="l" t="t" r="r" b="b"/>
              <a:pathLst>
                <a:path w="1539" h="1193" extrusionOk="0">
                  <a:moveTo>
                    <a:pt x="839" y="1"/>
                  </a:moveTo>
                  <a:cubicBezTo>
                    <a:pt x="512" y="1"/>
                    <a:pt x="142" y="138"/>
                    <a:pt x="83" y="366"/>
                  </a:cubicBezTo>
                  <a:cubicBezTo>
                    <a:pt x="0" y="681"/>
                    <a:pt x="760" y="1192"/>
                    <a:pt x="1070" y="1192"/>
                  </a:cubicBezTo>
                  <a:cubicBezTo>
                    <a:pt x="1113" y="1192"/>
                    <a:pt x="1148" y="1182"/>
                    <a:pt x="1170" y="1160"/>
                  </a:cubicBezTo>
                  <a:cubicBezTo>
                    <a:pt x="1369" y="962"/>
                    <a:pt x="1539" y="451"/>
                    <a:pt x="1312" y="168"/>
                  </a:cubicBezTo>
                  <a:cubicBezTo>
                    <a:pt x="1225" y="53"/>
                    <a:pt x="1040" y="1"/>
                    <a:pt x="839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6"/>
            <p:cNvSpPr/>
            <p:nvPr/>
          </p:nvSpPr>
          <p:spPr>
            <a:xfrm>
              <a:off x="3726876" y="3034534"/>
              <a:ext cx="310358" cy="172177"/>
            </a:xfrm>
            <a:custGeom>
              <a:avLst/>
              <a:gdLst/>
              <a:ahLst/>
              <a:cxnLst/>
              <a:rect l="l" t="t" r="r" b="b"/>
              <a:pathLst>
                <a:path w="3167" h="1757" extrusionOk="0">
                  <a:moveTo>
                    <a:pt x="1783" y="0"/>
                  </a:moveTo>
                  <a:cubicBezTo>
                    <a:pt x="1241" y="0"/>
                    <a:pt x="557" y="233"/>
                    <a:pt x="331" y="565"/>
                  </a:cubicBezTo>
                  <a:cubicBezTo>
                    <a:pt x="1" y="1057"/>
                    <a:pt x="587" y="1567"/>
                    <a:pt x="1040" y="1699"/>
                  </a:cubicBezTo>
                  <a:cubicBezTo>
                    <a:pt x="1185" y="1738"/>
                    <a:pt x="1366" y="1757"/>
                    <a:pt x="1558" y="1757"/>
                  </a:cubicBezTo>
                  <a:cubicBezTo>
                    <a:pt x="2116" y="1757"/>
                    <a:pt x="2771" y="1598"/>
                    <a:pt x="2940" y="1302"/>
                  </a:cubicBezTo>
                  <a:cubicBezTo>
                    <a:pt x="3167" y="924"/>
                    <a:pt x="2789" y="612"/>
                    <a:pt x="2420" y="197"/>
                  </a:cubicBezTo>
                  <a:cubicBezTo>
                    <a:pt x="2296" y="60"/>
                    <a:pt x="2058" y="0"/>
                    <a:pt x="1783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6"/>
            <p:cNvSpPr/>
            <p:nvPr/>
          </p:nvSpPr>
          <p:spPr>
            <a:xfrm>
              <a:off x="3735206" y="3028948"/>
              <a:ext cx="310358" cy="172079"/>
            </a:xfrm>
            <a:custGeom>
              <a:avLst/>
              <a:gdLst/>
              <a:ahLst/>
              <a:cxnLst/>
              <a:rect l="l" t="t" r="r" b="b"/>
              <a:pathLst>
                <a:path w="3167" h="1756" extrusionOk="0">
                  <a:moveTo>
                    <a:pt x="1781" y="0"/>
                  </a:moveTo>
                  <a:cubicBezTo>
                    <a:pt x="1239" y="0"/>
                    <a:pt x="557" y="230"/>
                    <a:pt x="331" y="556"/>
                  </a:cubicBezTo>
                  <a:cubicBezTo>
                    <a:pt x="1" y="1057"/>
                    <a:pt x="587" y="1567"/>
                    <a:pt x="1040" y="1690"/>
                  </a:cubicBezTo>
                  <a:cubicBezTo>
                    <a:pt x="1189" y="1735"/>
                    <a:pt x="1374" y="1756"/>
                    <a:pt x="1571" y="1756"/>
                  </a:cubicBezTo>
                  <a:cubicBezTo>
                    <a:pt x="2123" y="1756"/>
                    <a:pt x="2766" y="1588"/>
                    <a:pt x="2940" y="1303"/>
                  </a:cubicBezTo>
                  <a:cubicBezTo>
                    <a:pt x="3167" y="925"/>
                    <a:pt x="2789" y="603"/>
                    <a:pt x="2420" y="197"/>
                  </a:cubicBezTo>
                  <a:cubicBezTo>
                    <a:pt x="2296" y="60"/>
                    <a:pt x="2056" y="0"/>
                    <a:pt x="1781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6"/>
            <p:cNvSpPr/>
            <p:nvPr/>
          </p:nvSpPr>
          <p:spPr>
            <a:xfrm>
              <a:off x="4108378" y="3102641"/>
              <a:ext cx="69676" cy="49389"/>
            </a:xfrm>
            <a:custGeom>
              <a:avLst/>
              <a:gdLst/>
              <a:ahLst/>
              <a:cxnLst/>
              <a:rect l="l" t="t" r="r" b="b"/>
              <a:pathLst>
                <a:path w="711" h="504" extrusionOk="0">
                  <a:moveTo>
                    <a:pt x="366" y="0"/>
                  </a:moveTo>
                  <a:cubicBezTo>
                    <a:pt x="234" y="0"/>
                    <a:pt x="34" y="124"/>
                    <a:pt x="20" y="296"/>
                  </a:cubicBezTo>
                  <a:cubicBezTo>
                    <a:pt x="1" y="443"/>
                    <a:pt x="151" y="503"/>
                    <a:pt x="315" y="503"/>
                  </a:cubicBezTo>
                  <a:cubicBezTo>
                    <a:pt x="393" y="503"/>
                    <a:pt x="473" y="490"/>
                    <a:pt x="540" y="466"/>
                  </a:cubicBezTo>
                  <a:cubicBezTo>
                    <a:pt x="710" y="399"/>
                    <a:pt x="559" y="154"/>
                    <a:pt x="464" y="40"/>
                  </a:cubicBezTo>
                  <a:cubicBezTo>
                    <a:pt x="444" y="13"/>
                    <a:pt x="408" y="0"/>
                    <a:pt x="366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6"/>
            <p:cNvSpPr/>
            <p:nvPr/>
          </p:nvSpPr>
          <p:spPr>
            <a:xfrm>
              <a:off x="4111808" y="3097055"/>
              <a:ext cx="69872" cy="49389"/>
            </a:xfrm>
            <a:custGeom>
              <a:avLst/>
              <a:gdLst/>
              <a:ahLst/>
              <a:cxnLst/>
              <a:rect l="l" t="t" r="r" b="b"/>
              <a:pathLst>
                <a:path w="713" h="504" extrusionOk="0">
                  <a:moveTo>
                    <a:pt x="368" y="1"/>
                  </a:moveTo>
                  <a:cubicBezTo>
                    <a:pt x="235" y="1"/>
                    <a:pt x="35" y="122"/>
                    <a:pt x="13" y="286"/>
                  </a:cubicBezTo>
                  <a:cubicBezTo>
                    <a:pt x="1" y="441"/>
                    <a:pt x="155" y="503"/>
                    <a:pt x="317" y="503"/>
                  </a:cubicBezTo>
                  <a:cubicBezTo>
                    <a:pt x="393" y="503"/>
                    <a:pt x="470" y="490"/>
                    <a:pt x="533" y="466"/>
                  </a:cubicBezTo>
                  <a:cubicBezTo>
                    <a:pt x="713" y="400"/>
                    <a:pt x="562" y="145"/>
                    <a:pt x="467" y="41"/>
                  </a:cubicBezTo>
                  <a:cubicBezTo>
                    <a:pt x="446" y="13"/>
                    <a:pt x="411" y="1"/>
                    <a:pt x="368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6"/>
            <p:cNvSpPr/>
            <p:nvPr/>
          </p:nvSpPr>
          <p:spPr>
            <a:xfrm>
              <a:off x="3937275" y="3219256"/>
              <a:ext cx="99075" cy="104169"/>
            </a:xfrm>
            <a:custGeom>
              <a:avLst/>
              <a:gdLst/>
              <a:ahLst/>
              <a:cxnLst/>
              <a:rect l="l" t="t" r="r" b="b"/>
              <a:pathLst>
                <a:path w="1011" h="1063" extrusionOk="0">
                  <a:moveTo>
                    <a:pt x="505" y="1"/>
                  </a:moveTo>
                  <a:cubicBezTo>
                    <a:pt x="332" y="1"/>
                    <a:pt x="100" y="148"/>
                    <a:pt x="65" y="438"/>
                  </a:cubicBezTo>
                  <a:cubicBezTo>
                    <a:pt x="0" y="845"/>
                    <a:pt x="479" y="1062"/>
                    <a:pt x="721" y="1062"/>
                  </a:cubicBezTo>
                  <a:cubicBezTo>
                    <a:pt x="726" y="1062"/>
                    <a:pt x="731" y="1062"/>
                    <a:pt x="736" y="1062"/>
                  </a:cubicBezTo>
                  <a:cubicBezTo>
                    <a:pt x="1010" y="1043"/>
                    <a:pt x="793" y="173"/>
                    <a:pt x="651" y="51"/>
                  </a:cubicBezTo>
                  <a:cubicBezTo>
                    <a:pt x="615" y="17"/>
                    <a:pt x="564" y="1"/>
                    <a:pt x="505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6"/>
            <p:cNvSpPr/>
            <p:nvPr/>
          </p:nvSpPr>
          <p:spPr>
            <a:xfrm>
              <a:off x="3689637" y="3234740"/>
              <a:ext cx="226276" cy="98975"/>
            </a:xfrm>
            <a:custGeom>
              <a:avLst/>
              <a:gdLst/>
              <a:ahLst/>
              <a:cxnLst/>
              <a:rect l="l" t="t" r="r" b="b"/>
              <a:pathLst>
                <a:path w="2309" h="1010" extrusionOk="0">
                  <a:moveTo>
                    <a:pt x="1250" y="1"/>
                  </a:moveTo>
                  <a:cubicBezTo>
                    <a:pt x="735" y="1"/>
                    <a:pt x="48" y="256"/>
                    <a:pt x="21" y="535"/>
                  </a:cubicBezTo>
                  <a:cubicBezTo>
                    <a:pt x="1" y="765"/>
                    <a:pt x="508" y="1010"/>
                    <a:pt x="1014" y="1010"/>
                  </a:cubicBezTo>
                  <a:cubicBezTo>
                    <a:pt x="1195" y="1010"/>
                    <a:pt x="1377" y="979"/>
                    <a:pt x="1534" y="904"/>
                  </a:cubicBezTo>
                  <a:cubicBezTo>
                    <a:pt x="2309" y="554"/>
                    <a:pt x="1893" y="63"/>
                    <a:pt x="1373" y="6"/>
                  </a:cubicBezTo>
                  <a:cubicBezTo>
                    <a:pt x="1333" y="2"/>
                    <a:pt x="1292" y="1"/>
                    <a:pt x="1250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6"/>
            <p:cNvSpPr/>
            <p:nvPr/>
          </p:nvSpPr>
          <p:spPr>
            <a:xfrm>
              <a:off x="3771955" y="2737115"/>
              <a:ext cx="208833" cy="75358"/>
            </a:xfrm>
            <a:custGeom>
              <a:avLst/>
              <a:gdLst/>
              <a:ahLst/>
              <a:cxnLst/>
              <a:rect l="l" t="t" r="r" b="b"/>
              <a:pathLst>
                <a:path w="2131" h="769" extrusionOk="0">
                  <a:moveTo>
                    <a:pt x="269" y="1"/>
                  </a:moveTo>
                  <a:cubicBezTo>
                    <a:pt x="98" y="1"/>
                    <a:pt x="0" y="30"/>
                    <a:pt x="70" y="104"/>
                  </a:cubicBezTo>
                  <a:cubicBezTo>
                    <a:pt x="488" y="557"/>
                    <a:pt x="1318" y="768"/>
                    <a:pt x="1759" y="768"/>
                  </a:cubicBezTo>
                  <a:cubicBezTo>
                    <a:pt x="1915" y="768"/>
                    <a:pt x="2023" y="741"/>
                    <a:pt x="2045" y="689"/>
                  </a:cubicBezTo>
                  <a:cubicBezTo>
                    <a:pt x="2130" y="491"/>
                    <a:pt x="1639" y="302"/>
                    <a:pt x="1232" y="160"/>
                  </a:cubicBezTo>
                  <a:cubicBezTo>
                    <a:pt x="984" y="73"/>
                    <a:pt x="537" y="1"/>
                    <a:pt x="269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6"/>
            <p:cNvSpPr/>
            <p:nvPr/>
          </p:nvSpPr>
          <p:spPr>
            <a:xfrm>
              <a:off x="3768329" y="2728492"/>
              <a:ext cx="213341" cy="74868"/>
            </a:xfrm>
            <a:custGeom>
              <a:avLst/>
              <a:gdLst/>
              <a:ahLst/>
              <a:cxnLst/>
              <a:rect l="l" t="t" r="r" b="b"/>
              <a:pathLst>
                <a:path w="2177" h="764" extrusionOk="0">
                  <a:moveTo>
                    <a:pt x="304" y="1"/>
                  </a:moveTo>
                  <a:cubicBezTo>
                    <a:pt x="116" y="1"/>
                    <a:pt x="1" y="31"/>
                    <a:pt x="69" y="106"/>
                  </a:cubicBezTo>
                  <a:cubicBezTo>
                    <a:pt x="485" y="557"/>
                    <a:pt x="1332" y="763"/>
                    <a:pt x="1788" y="763"/>
                  </a:cubicBezTo>
                  <a:cubicBezTo>
                    <a:pt x="1954" y="763"/>
                    <a:pt x="2069" y="736"/>
                    <a:pt x="2091" y="683"/>
                  </a:cubicBezTo>
                  <a:cubicBezTo>
                    <a:pt x="2177" y="484"/>
                    <a:pt x="1695" y="295"/>
                    <a:pt x="1279" y="154"/>
                  </a:cubicBezTo>
                  <a:cubicBezTo>
                    <a:pt x="1035" y="69"/>
                    <a:pt x="587" y="1"/>
                    <a:pt x="30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16"/>
            <p:cNvSpPr/>
            <p:nvPr/>
          </p:nvSpPr>
          <p:spPr>
            <a:xfrm>
              <a:off x="4163060" y="2924190"/>
              <a:ext cx="179629" cy="163358"/>
            </a:xfrm>
            <a:custGeom>
              <a:avLst/>
              <a:gdLst/>
              <a:ahLst/>
              <a:cxnLst/>
              <a:rect l="l" t="t" r="r" b="b"/>
              <a:pathLst>
                <a:path w="1833" h="1667" extrusionOk="0">
                  <a:moveTo>
                    <a:pt x="213" y="0"/>
                  </a:moveTo>
                  <a:cubicBezTo>
                    <a:pt x="156" y="0"/>
                    <a:pt x="117" y="29"/>
                    <a:pt x="105" y="94"/>
                  </a:cubicBezTo>
                  <a:cubicBezTo>
                    <a:pt x="1" y="623"/>
                    <a:pt x="388" y="850"/>
                    <a:pt x="625" y="1068"/>
                  </a:cubicBezTo>
                  <a:cubicBezTo>
                    <a:pt x="856" y="1282"/>
                    <a:pt x="1591" y="1666"/>
                    <a:pt x="1735" y="1666"/>
                  </a:cubicBezTo>
                  <a:cubicBezTo>
                    <a:pt x="1749" y="1666"/>
                    <a:pt x="1758" y="1662"/>
                    <a:pt x="1759" y="1653"/>
                  </a:cubicBezTo>
                  <a:cubicBezTo>
                    <a:pt x="1833" y="1292"/>
                    <a:pt x="598" y="0"/>
                    <a:pt x="213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6"/>
            <p:cNvSpPr/>
            <p:nvPr/>
          </p:nvSpPr>
          <p:spPr>
            <a:xfrm>
              <a:off x="4166784" y="2920172"/>
              <a:ext cx="181589" cy="163652"/>
            </a:xfrm>
            <a:custGeom>
              <a:avLst/>
              <a:gdLst/>
              <a:ahLst/>
              <a:cxnLst/>
              <a:rect l="l" t="t" r="r" b="b"/>
              <a:pathLst>
                <a:path w="1853" h="1670" extrusionOk="0">
                  <a:moveTo>
                    <a:pt x="178" y="1"/>
                  </a:moveTo>
                  <a:cubicBezTo>
                    <a:pt x="113" y="1"/>
                    <a:pt x="70" y="33"/>
                    <a:pt x="57" y="107"/>
                  </a:cubicBezTo>
                  <a:cubicBezTo>
                    <a:pt x="1" y="475"/>
                    <a:pt x="379" y="834"/>
                    <a:pt x="634" y="1080"/>
                  </a:cubicBezTo>
                  <a:cubicBezTo>
                    <a:pt x="873" y="1294"/>
                    <a:pt x="1600" y="1670"/>
                    <a:pt x="1757" y="1670"/>
                  </a:cubicBezTo>
                  <a:cubicBezTo>
                    <a:pt x="1774" y="1670"/>
                    <a:pt x="1784" y="1666"/>
                    <a:pt x="1787" y="1657"/>
                  </a:cubicBezTo>
                  <a:cubicBezTo>
                    <a:pt x="1852" y="1298"/>
                    <a:pt x="585" y="1"/>
                    <a:pt x="178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6"/>
            <p:cNvSpPr/>
            <p:nvPr/>
          </p:nvSpPr>
          <p:spPr>
            <a:xfrm>
              <a:off x="3417500" y="2742995"/>
              <a:ext cx="115931" cy="76142"/>
            </a:xfrm>
            <a:custGeom>
              <a:avLst/>
              <a:gdLst/>
              <a:ahLst/>
              <a:cxnLst/>
              <a:rect l="l" t="t" r="r" b="b"/>
              <a:pathLst>
                <a:path w="1183" h="777" extrusionOk="0">
                  <a:moveTo>
                    <a:pt x="842" y="0"/>
                  </a:moveTo>
                  <a:cubicBezTo>
                    <a:pt x="339" y="0"/>
                    <a:pt x="76" y="316"/>
                    <a:pt x="11" y="667"/>
                  </a:cubicBezTo>
                  <a:cubicBezTo>
                    <a:pt x="1" y="735"/>
                    <a:pt x="157" y="776"/>
                    <a:pt x="343" y="776"/>
                  </a:cubicBezTo>
                  <a:cubicBezTo>
                    <a:pt x="517" y="776"/>
                    <a:pt x="718" y="740"/>
                    <a:pt x="833" y="658"/>
                  </a:cubicBezTo>
                  <a:cubicBezTo>
                    <a:pt x="1088" y="469"/>
                    <a:pt x="1182" y="44"/>
                    <a:pt x="1097" y="25"/>
                  </a:cubicBezTo>
                  <a:cubicBezTo>
                    <a:pt x="1006" y="8"/>
                    <a:pt x="921" y="0"/>
                    <a:pt x="842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6"/>
            <p:cNvSpPr/>
            <p:nvPr/>
          </p:nvSpPr>
          <p:spPr>
            <a:xfrm>
              <a:off x="3412894" y="2737115"/>
              <a:ext cx="115931" cy="77024"/>
            </a:xfrm>
            <a:custGeom>
              <a:avLst/>
              <a:gdLst/>
              <a:ahLst/>
              <a:cxnLst/>
              <a:rect l="l" t="t" r="r" b="b"/>
              <a:pathLst>
                <a:path w="1183" h="786" extrusionOk="0">
                  <a:moveTo>
                    <a:pt x="832" y="1"/>
                  </a:moveTo>
                  <a:cubicBezTo>
                    <a:pt x="335" y="1"/>
                    <a:pt x="75" y="322"/>
                    <a:pt x="10" y="671"/>
                  </a:cubicBezTo>
                  <a:cubicBezTo>
                    <a:pt x="1" y="742"/>
                    <a:pt x="154" y="785"/>
                    <a:pt x="337" y="785"/>
                  </a:cubicBezTo>
                  <a:cubicBezTo>
                    <a:pt x="515" y="785"/>
                    <a:pt x="721" y="745"/>
                    <a:pt x="832" y="652"/>
                  </a:cubicBezTo>
                  <a:cubicBezTo>
                    <a:pt x="1088" y="463"/>
                    <a:pt x="1182" y="37"/>
                    <a:pt x="1097" y="28"/>
                  </a:cubicBezTo>
                  <a:cubicBezTo>
                    <a:pt x="1002" y="9"/>
                    <a:pt x="914" y="1"/>
                    <a:pt x="832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6"/>
            <p:cNvSpPr/>
            <p:nvPr/>
          </p:nvSpPr>
          <p:spPr>
            <a:xfrm>
              <a:off x="4440980" y="3127745"/>
              <a:ext cx="258419" cy="241852"/>
            </a:xfrm>
            <a:custGeom>
              <a:avLst/>
              <a:gdLst/>
              <a:ahLst/>
              <a:cxnLst/>
              <a:rect l="l" t="t" r="r" b="b"/>
              <a:pathLst>
                <a:path w="2637" h="2468" extrusionOk="0">
                  <a:moveTo>
                    <a:pt x="1597" y="1"/>
                  </a:moveTo>
                  <a:lnTo>
                    <a:pt x="1597" y="1"/>
                  </a:lnTo>
                  <a:cubicBezTo>
                    <a:pt x="1711" y="502"/>
                    <a:pt x="1323" y="1163"/>
                    <a:pt x="1323" y="1163"/>
                  </a:cubicBezTo>
                  <a:cubicBezTo>
                    <a:pt x="1191" y="842"/>
                    <a:pt x="1276" y="199"/>
                    <a:pt x="1276" y="199"/>
                  </a:cubicBezTo>
                  <a:lnTo>
                    <a:pt x="1276" y="199"/>
                  </a:lnTo>
                  <a:cubicBezTo>
                    <a:pt x="1087" y="454"/>
                    <a:pt x="973" y="1324"/>
                    <a:pt x="973" y="1324"/>
                  </a:cubicBezTo>
                  <a:cubicBezTo>
                    <a:pt x="832" y="880"/>
                    <a:pt x="425" y="606"/>
                    <a:pt x="425" y="605"/>
                  </a:cubicBezTo>
                  <a:lnTo>
                    <a:pt x="425" y="605"/>
                  </a:lnTo>
                  <a:cubicBezTo>
                    <a:pt x="595" y="955"/>
                    <a:pt x="690" y="1664"/>
                    <a:pt x="690" y="1664"/>
                  </a:cubicBezTo>
                  <a:cubicBezTo>
                    <a:pt x="482" y="1362"/>
                    <a:pt x="9" y="1258"/>
                    <a:pt x="0" y="1258"/>
                  </a:cubicBezTo>
                  <a:lnTo>
                    <a:pt x="0" y="1258"/>
                  </a:lnTo>
                  <a:cubicBezTo>
                    <a:pt x="473" y="1787"/>
                    <a:pt x="671" y="2467"/>
                    <a:pt x="671" y="2467"/>
                  </a:cubicBezTo>
                  <a:lnTo>
                    <a:pt x="2571" y="2467"/>
                  </a:lnTo>
                  <a:cubicBezTo>
                    <a:pt x="2467" y="1702"/>
                    <a:pt x="2627" y="1182"/>
                    <a:pt x="2627" y="1182"/>
                  </a:cubicBezTo>
                  <a:lnTo>
                    <a:pt x="2627" y="1182"/>
                  </a:lnTo>
                  <a:cubicBezTo>
                    <a:pt x="2372" y="1352"/>
                    <a:pt x="2060" y="1796"/>
                    <a:pt x="2060" y="1796"/>
                  </a:cubicBezTo>
                  <a:lnTo>
                    <a:pt x="2060" y="1796"/>
                  </a:lnTo>
                  <a:cubicBezTo>
                    <a:pt x="2164" y="795"/>
                    <a:pt x="2637" y="284"/>
                    <a:pt x="2637" y="284"/>
                  </a:cubicBezTo>
                  <a:lnTo>
                    <a:pt x="2637" y="284"/>
                  </a:lnTo>
                  <a:cubicBezTo>
                    <a:pt x="2202" y="331"/>
                    <a:pt x="1701" y="1286"/>
                    <a:pt x="1701" y="1286"/>
                  </a:cubicBezTo>
                  <a:cubicBezTo>
                    <a:pt x="1862" y="379"/>
                    <a:pt x="1597" y="1"/>
                    <a:pt x="1597" y="1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6"/>
            <p:cNvSpPr/>
            <p:nvPr/>
          </p:nvSpPr>
          <p:spPr>
            <a:xfrm>
              <a:off x="4566906" y="3160263"/>
              <a:ext cx="216770" cy="203830"/>
            </a:xfrm>
            <a:custGeom>
              <a:avLst/>
              <a:gdLst/>
              <a:ahLst/>
              <a:cxnLst/>
              <a:rect l="l" t="t" r="r" b="b"/>
              <a:pathLst>
                <a:path w="2212" h="2080" extrusionOk="0">
                  <a:moveTo>
                    <a:pt x="2212" y="0"/>
                  </a:moveTo>
                  <a:lnTo>
                    <a:pt x="2212" y="0"/>
                  </a:lnTo>
                  <a:cubicBezTo>
                    <a:pt x="1966" y="293"/>
                    <a:pt x="1550" y="1286"/>
                    <a:pt x="1550" y="1286"/>
                  </a:cubicBezTo>
                  <a:cubicBezTo>
                    <a:pt x="1635" y="993"/>
                    <a:pt x="1465" y="435"/>
                    <a:pt x="1465" y="435"/>
                  </a:cubicBezTo>
                  <a:cubicBezTo>
                    <a:pt x="1465" y="851"/>
                    <a:pt x="1163" y="1465"/>
                    <a:pt x="1163" y="1465"/>
                  </a:cubicBezTo>
                  <a:cubicBezTo>
                    <a:pt x="1267" y="870"/>
                    <a:pt x="1115" y="76"/>
                    <a:pt x="1115" y="76"/>
                  </a:cubicBezTo>
                  <a:cubicBezTo>
                    <a:pt x="1115" y="634"/>
                    <a:pt x="785" y="1333"/>
                    <a:pt x="785" y="1333"/>
                  </a:cubicBezTo>
                  <a:cubicBezTo>
                    <a:pt x="832" y="851"/>
                    <a:pt x="605" y="473"/>
                    <a:pt x="605" y="473"/>
                  </a:cubicBezTo>
                  <a:lnTo>
                    <a:pt x="605" y="473"/>
                  </a:lnTo>
                  <a:cubicBezTo>
                    <a:pt x="700" y="946"/>
                    <a:pt x="378" y="1787"/>
                    <a:pt x="378" y="1787"/>
                  </a:cubicBezTo>
                  <a:cubicBezTo>
                    <a:pt x="444" y="1607"/>
                    <a:pt x="416" y="1173"/>
                    <a:pt x="416" y="1172"/>
                  </a:cubicBezTo>
                  <a:lnTo>
                    <a:pt x="416" y="1172"/>
                  </a:lnTo>
                  <a:cubicBezTo>
                    <a:pt x="312" y="1654"/>
                    <a:pt x="0" y="2080"/>
                    <a:pt x="0" y="2080"/>
                  </a:cubicBezTo>
                  <a:lnTo>
                    <a:pt x="1834" y="2080"/>
                  </a:lnTo>
                  <a:cubicBezTo>
                    <a:pt x="1758" y="1295"/>
                    <a:pt x="2212" y="1"/>
                    <a:pt x="2212" y="0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6"/>
            <p:cNvSpPr/>
            <p:nvPr/>
          </p:nvSpPr>
          <p:spPr>
            <a:xfrm>
              <a:off x="4352978" y="3250926"/>
              <a:ext cx="179727" cy="121416"/>
            </a:xfrm>
            <a:custGeom>
              <a:avLst/>
              <a:gdLst/>
              <a:ahLst/>
              <a:cxnLst/>
              <a:rect l="l" t="t" r="r" b="b"/>
              <a:pathLst>
                <a:path w="1834" h="1239" extrusionOk="0">
                  <a:moveTo>
                    <a:pt x="1730" y="1"/>
                  </a:moveTo>
                  <a:cubicBezTo>
                    <a:pt x="1541" y="171"/>
                    <a:pt x="1371" y="766"/>
                    <a:pt x="1371" y="766"/>
                  </a:cubicBezTo>
                  <a:cubicBezTo>
                    <a:pt x="1380" y="587"/>
                    <a:pt x="1087" y="256"/>
                    <a:pt x="1087" y="256"/>
                  </a:cubicBezTo>
                  <a:lnTo>
                    <a:pt x="1087" y="256"/>
                  </a:lnTo>
                  <a:cubicBezTo>
                    <a:pt x="1182" y="501"/>
                    <a:pt x="1030" y="870"/>
                    <a:pt x="1030" y="870"/>
                  </a:cubicBezTo>
                  <a:cubicBezTo>
                    <a:pt x="1002" y="520"/>
                    <a:pt x="652" y="48"/>
                    <a:pt x="652" y="48"/>
                  </a:cubicBezTo>
                  <a:lnTo>
                    <a:pt x="652" y="48"/>
                  </a:lnTo>
                  <a:cubicBezTo>
                    <a:pt x="785" y="379"/>
                    <a:pt x="605" y="785"/>
                    <a:pt x="605" y="785"/>
                  </a:cubicBezTo>
                  <a:cubicBezTo>
                    <a:pt x="548" y="502"/>
                    <a:pt x="227" y="284"/>
                    <a:pt x="227" y="284"/>
                  </a:cubicBezTo>
                  <a:lnTo>
                    <a:pt x="227" y="284"/>
                  </a:lnTo>
                  <a:cubicBezTo>
                    <a:pt x="425" y="549"/>
                    <a:pt x="312" y="1059"/>
                    <a:pt x="312" y="1059"/>
                  </a:cubicBezTo>
                  <a:cubicBezTo>
                    <a:pt x="331" y="955"/>
                    <a:pt x="199" y="691"/>
                    <a:pt x="199" y="690"/>
                  </a:cubicBezTo>
                  <a:lnTo>
                    <a:pt x="199" y="690"/>
                  </a:lnTo>
                  <a:cubicBezTo>
                    <a:pt x="218" y="974"/>
                    <a:pt x="0" y="1239"/>
                    <a:pt x="0" y="1239"/>
                  </a:cubicBezTo>
                  <a:lnTo>
                    <a:pt x="1834" y="1239"/>
                  </a:lnTo>
                  <a:cubicBezTo>
                    <a:pt x="1569" y="766"/>
                    <a:pt x="1730" y="1"/>
                    <a:pt x="1730" y="1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16"/>
            <p:cNvSpPr/>
            <p:nvPr/>
          </p:nvSpPr>
          <p:spPr>
            <a:xfrm>
              <a:off x="3941783" y="2892635"/>
              <a:ext cx="208441" cy="187072"/>
            </a:xfrm>
            <a:custGeom>
              <a:avLst/>
              <a:gdLst/>
              <a:ahLst/>
              <a:cxnLst/>
              <a:rect l="l" t="t" r="r" b="b"/>
              <a:pathLst>
                <a:path w="2127" h="1909" extrusionOk="0">
                  <a:moveTo>
                    <a:pt x="397" y="0"/>
                  </a:moveTo>
                  <a:cubicBezTo>
                    <a:pt x="189" y="123"/>
                    <a:pt x="66" y="293"/>
                    <a:pt x="38" y="444"/>
                  </a:cubicBezTo>
                  <a:cubicBezTo>
                    <a:pt x="0" y="719"/>
                    <a:pt x="284" y="1172"/>
                    <a:pt x="539" y="1465"/>
                  </a:cubicBezTo>
                  <a:cubicBezTo>
                    <a:pt x="761" y="1729"/>
                    <a:pt x="1074" y="1909"/>
                    <a:pt x="1386" y="1909"/>
                  </a:cubicBezTo>
                  <a:cubicBezTo>
                    <a:pt x="1567" y="1909"/>
                    <a:pt x="1747" y="1849"/>
                    <a:pt x="1909" y="1711"/>
                  </a:cubicBezTo>
                  <a:cubicBezTo>
                    <a:pt x="2051" y="1597"/>
                    <a:pt x="2127" y="1380"/>
                    <a:pt x="2127" y="1134"/>
                  </a:cubicBezTo>
                  <a:lnTo>
                    <a:pt x="2127" y="1134"/>
                  </a:lnTo>
                  <a:cubicBezTo>
                    <a:pt x="2056" y="1153"/>
                    <a:pt x="1982" y="1162"/>
                    <a:pt x="1907" y="1162"/>
                  </a:cubicBezTo>
                  <a:cubicBezTo>
                    <a:pt x="1610" y="1162"/>
                    <a:pt x="1287" y="1020"/>
                    <a:pt x="1030" y="794"/>
                  </a:cubicBezTo>
                  <a:cubicBezTo>
                    <a:pt x="785" y="577"/>
                    <a:pt x="520" y="274"/>
                    <a:pt x="397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16"/>
            <p:cNvSpPr/>
            <p:nvPr/>
          </p:nvSpPr>
          <p:spPr>
            <a:xfrm>
              <a:off x="3818601" y="2925072"/>
              <a:ext cx="80652" cy="86530"/>
            </a:xfrm>
            <a:custGeom>
              <a:avLst/>
              <a:gdLst/>
              <a:ahLst/>
              <a:cxnLst/>
              <a:rect l="l" t="t" r="r" b="b"/>
              <a:pathLst>
                <a:path w="823" h="883" extrusionOk="0">
                  <a:moveTo>
                    <a:pt x="95" y="0"/>
                  </a:moveTo>
                  <a:cubicBezTo>
                    <a:pt x="10" y="123"/>
                    <a:pt x="0" y="274"/>
                    <a:pt x="10" y="406"/>
                  </a:cubicBezTo>
                  <a:cubicBezTo>
                    <a:pt x="29" y="529"/>
                    <a:pt x="142" y="756"/>
                    <a:pt x="227" y="841"/>
                  </a:cubicBezTo>
                  <a:cubicBezTo>
                    <a:pt x="264" y="870"/>
                    <a:pt x="307" y="883"/>
                    <a:pt x="352" y="883"/>
                  </a:cubicBezTo>
                  <a:cubicBezTo>
                    <a:pt x="455" y="883"/>
                    <a:pt x="572" y="814"/>
                    <a:pt x="671" y="709"/>
                  </a:cubicBezTo>
                  <a:cubicBezTo>
                    <a:pt x="775" y="605"/>
                    <a:pt x="822" y="463"/>
                    <a:pt x="822" y="331"/>
                  </a:cubicBezTo>
                  <a:lnTo>
                    <a:pt x="822" y="331"/>
                  </a:lnTo>
                  <a:cubicBezTo>
                    <a:pt x="745" y="377"/>
                    <a:pt x="641" y="411"/>
                    <a:pt x="539" y="411"/>
                  </a:cubicBezTo>
                  <a:cubicBezTo>
                    <a:pt x="517" y="411"/>
                    <a:pt x="494" y="410"/>
                    <a:pt x="473" y="406"/>
                  </a:cubicBezTo>
                  <a:cubicBezTo>
                    <a:pt x="255" y="369"/>
                    <a:pt x="104" y="189"/>
                    <a:pt x="95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6"/>
            <p:cNvSpPr/>
            <p:nvPr/>
          </p:nvSpPr>
          <p:spPr>
            <a:xfrm>
              <a:off x="3881515" y="2839815"/>
              <a:ext cx="104465" cy="35082"/>
            </a:xfrm>
            <a:custGeom>
              <a:avLst/>
              <a:gdLst/>
              <a:ahLst/>
              <a:cxnLst/>
              <a:rect l="l" t="t" r="r" b="b"/>
              <a:pathLst>
                <a:path w="1066" h="358" extrusionOk="0">
                  <a:moveTo>
                    <a:pt x="86" y="1"/>
                  </a:moveTo>
                  <a:cubicBezTo>
                    <a:pt x="39" y="57"/>
                    <a:pt x="1" y="123"/>
                    <a:pt x="1" y="161"/>
                  </a:cubicBezTo>
                  <a:cubicBezTo>
                    <a:pt x="1" y="256"/>
                    <a:pt x="180" y="322"/>
                    <a:pt x="388" y="350"/>
                  </a:cubicBezTo>
                  <a:cubicBezTo>
                    <a:pt x="429" y="355"/>
                    <a:pt x="468" y="357"/>
                    <a:pt x="506" y="357"/>
                  </a:cubicBezTo>
                  <a:cubicBezTo>
                    <a:pt x="840" y="357"/>
                    <a:pt x="1066" y="180"/>
                    <a:pt x="955" y="10"/>
                  </a:cubicBezTo>
                  <a:lnTo>
                    <a:pt x="955" y="10"/>
                  </a:lnTo>
                  <a:cubicBezTo>
                    <a:pt x="887" y="86"/>
                    <a:pt x="751" y="132"/>
                    <a:pt x="582" y="132"/>
                  </a:cubicBezTo>
                  <a:cubicBezTo>
                    <a:pt x="541" y="132"/>
                    <a:pt x="499" y="129"/>
                    <a:pt x="454" y="123"/>
                  </a:cubicBezTo>
                  <a:cubicBezTo>
                    <a:pt x="284" y="105"/>
                    <a:pt x="143" y="67"/>
                    <a:pt x="86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6"/>
            <p:cNvSpPr/>
            <p:nvPr/>
          </p:nvSpPr>
          <p:spPr>
            <a:xfrm>
              <a:off x="3769505" y="2728688"/>
              <a:ext cx="203835" cy="73692"/>
            </a:xfrm>
            <a:custGeom>
              <a:avLst/>
              <a:gdLst/>
              <a:ahLst/>
              <a:cxnLst/>
              <a:rect l="l" t="t" r="r" b="b"/>
              <a:pathLst>
                <a:path w="2080" h="752" extrusionOk="0">
                  <a:moveTo>
                    <a:pt x="170" y="1"/>
                  </a:moveTo>
                  <a:cubicBezTo>
                    <a:pt x="48" y="10"/>
                    <a:pt x="0" y="48"/>
                    <a:pt x="48" y="95"/>
                  </a:cubicBezTo>
                  <a:cubicBezTo>
                    <a:pt x="463" y="545"/>
                    <a:pt x="1311" y="752"/>
                    <a:pt x="1767" y="752"/>
                  </a:cubicBezTo>
                  <a:cubicBezTo>
                    <a:pt x="1933" y="752"/>
                    <a:pt x="2047" y="724"/>
                    <a:pt x="2070" y="671"/>
                  </a:cubicBezTo>
                  <a:cubicBezTo>
                    <a:pt x="2079" y="624"/>
                    <a:pt x="2079" y="586"/>
                    <a:pt x="2061" y="549"/>
                  </a:cubicBezTo>
                  <a:cubicBezTo>
                    <a:pt x="2006" y="574"/>
                    <a:pt x="1916" y="587"/>
                    <a:pt x="1803" y="587"/>
                  </a:cubicBezTo>
                  <a:cubicBezTo>
                    <a:pt x="1370" y="587"/>
                    <a:pt x="598" y="398"/>
                    <a:pt x="170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6"/>
            <p:cNvSpPr/>
            <p:nvPr/>
          </p:nvSpPr>
          <p:spPr>
            <a:xfrm>
              <a:off x="4167764" y="2921348"/>
              <a:ext cx="176004" cy="163456"/>
            </a:xfrm>
            <a:custGeom>
              <a:avLst/>
              <a:gdLst/>
              <a:ahLst/>
              <a:cxnLst/>
              <a:rect l="l" t="t" r="r" b="b"/>
              <a:pathLst>
                <a:path w="1796" h="1668" extrusionOk="0">
                  <a:moveTo>
                    <a:pt x="132" y="0"/>
                  </a:moveTo>
                  <a:cubicBezTo>
                    <a:pt x="95" y="19"/>
                    <a:pt x="57" y="47"/>
                    <a:pt x="57" y="114"/>
                  </a:cubicBezTo>
                  <a:cubicBezTo>
                    <a:pt x="0" y="473"/>
                    <a:pt x="378" y="832"/>
                    <a:pt x="643" y="1078"/>
                  </a:cubicBezTo>
                  <a:cubicBezTo>
                    <a:pt x="874" y="1291"/>
                    <a:pt x="1599" y="1667"/>
                    <a:pt x="1757" y="1667"/>
                  </a:cubicBezTo>
                  <a:cubicBezTo>
                    <a:pt x="1773" y="1667"/>
                    <a:pt x="1784" y="1663"/>
                    <a:pt x="1786" y="1654"/>
                  </a:cubicBezTo>
                  <a:cubicBezTo>
                    <a:pt x="1796" y="1588"/>
                    <a:pt x="1758" y="1465"/>
                    <a:pt x="1682" y="1333"/>
                  </a:cubicBezTo>
                  <a:cubicBezTo>
                    <a:pt x="1380" y="1219"/>
                    <a:pt x="888" y="936"/>
                    <a:pt x="699" y="775"/>
                  </a:cubicBezTo>
                  <a:cubicBezTo>
                    <a:pt x="482" y="567"/>
                    <a:pt x="199" y="303"/>
                    <a:pt x="132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6"/>
            <p:cNvSpPr/>
            <p:nvPr/>
          </p:nvSpPr>
          <p:spPr>
            <a:xfrm>
              <a:off x="4186286" y="3122338"/>
              <a:ext cx="189037" cy="58895"/>
            </a:xfrm>
            <a:custGeom>
              <a:avLst/>
              <a:gdLst/>
              <a:ahLst/>
              <a:cxnLst/>
              <a:rect l="l" t="t" r="r" b="b"/>
              <a:pathLst>
                <a:path w="1929" h="601" extrusionOk="0">
                  <a:moveTo>
                    <a:pt x="1692" y="0"/>
                  </a:moveTo>
                  <a:lnTo>
                    <a:pt x="1692" y="0"/>
                  </a:lnTo>
                  <a:cubicBezTo>
                    <a:pt x="1569" y="57"/>
                    <a:pt x="1380" y="104"/>
                    <a:pt x="1096" y="113"/>
                  </a:cubicBezTo>
                  <a:cubicBezTo>
                    <a:pt x="971" y="123"/>
                    <a:pt x="836" y="129"/>
                    <a:pt x="707" y="129"/>
                  </a:cubicBezTo>
                  <a:cubicBezTo>
                    <a:pt x="440" y="129"/>
                    <a:pt x="200" y="102"/>
                    <a:pt x="123" y="19"/>
                  </a:cubicBezTo>
                  <a:cubicBezTo>
                    <a:pt x="10" y="170"/>
                    <a:pt x="0" y="331"/>
                    <a:pt x="47" y="454"/>
                  </a:cubicBezTo>
                  <a:cubicBezTo>
                    <a:pt x="87" y="567"/>
                    <a:pt x="357" y="600"/>
                    <a:pt x="661" y="600"/>
                  </a:cubicBezTo>
                  <a:cubicBezTo>
                    <a:pt x="789" y="600"/>
                    <a:pt x="923" y="594"/>
                    <a:pt x="1049" y="586"/>
                  </a:cubicBezTo>
                  <a:cubicBezTo>
                    <a:pt x="1890" y="548"/>
                    <a:pt x="1928" y="246"/>
                    <a:pt x="1692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6"/>
            <p:cNvSpPr/>
            <p:nvPr/>
          </p:nvSpPr>
          <p:spPr>
            <a:xfrm>
              <a:off x="3525002" y="2762986"/>
              <a:ext cx="304772" cy="142191"/>
            </a:xfrm>
            <a:custGeom>
              <a:avLst/>
              <a:gdLst/>
              <a:ahLst/>
              <a:cxnLst/>
              <a:rect l="l" t="t" r="r" b="b"/>
              <a:pathLst>
                <a:path w="3110" h="1451" extrusionOk="0">
                  <a:moveTo>
                    <a:pt x="208" y="0"/>
                  </a:moveTo>
                  <a:cubicBezTo>
                    <a:pt x="95" y="180"/>
                    <a:pt x="29" y="378"/>
                    <a:pt x="29" y="548"/>
                  </a:cubicBezTo>
                  <a:cubicBezTo>
                    <a:pt x="0" y="992"/>
                    <a:pt x="662" y="1399"/>
                    <a:pt x="1512" y="1446"/>
                  </a:cubicBezTo>
                  <a:cubicBezTo>
                    <a:pt x="1568" y="1449"/>
                    <a:pt x="1623" y="1451"/>
                    <a:pt x="1678" y="1451"/>
                  </a:cubicBezTo>
                  <a:cubicBezTo>
                    <a:pt x="2453" y="1451"/>
                    <a:pt x="3074" y="1142"/>
                    <a:pt x="3100" y="718"/>
                  </a:cubicBezTo>
                  <a:cubicBezTo>
                    <a:pt x="3110" y="577"/>
                    <a:pt x="3006" y="388"/>
                    <a:pt x="2836" y="218"/>
                  </a:cubicBezTo>
                  <a:cubicBezTo>
                    <a:pt x="2564" y="393"/>
                    <a:pt x="2130" y="503"/>
                    <a:pt x="1646" y="503"/>
                  </a:cubicBezTo>
                  <a:cubicBezTo>
                    <a:pt x="1608" y="503"/>
                    <a:pt x="1570" y="502"/>
                    <a:pt x="1531" y="501"/>
                  </a:cubicBezTo>
                  <a:cubicBezTo>
                    <a:pt x="945" y="463"/>
                    <a:pt x="454" y="265"/>
                    <a:pt x="208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6"/>
            <p:cNvSpPr/>
            <p:nvPr/>
          </p:nvSpPr>
          <p:spPr>
            <a:xfrm>
              <a:off x="3603008" y="2944475"/>
              <a:ext cx="141606" cy="103287"/>
            </a:xfrm>
            <a:custGeom>
              <a:avLst/>
              <a:gdLst/>
              <a:ahLst/>
              <a:cxnLst/>
              <a:rect l="l" t="t" r="r" b="b"/>
              <a:pathLst>
                <a:path w="1445" h="1054" extrusionOk="0">
                  <a:moveTo>
                    <a:pt x="272" y="0"/>
                  </a:moveTo>
                  <a:cubicBezTo>
                    <a:pt x="178" y="67"/>
                    <a:pt x="102" y="133"/>
                    <a:pt x="83" y="227"/>
                  </a:cubicBezTo>
                  <a:cubicBezTo>
                    <a:pt x="1" y="550"/>
                    <a:pt x="765" y="1054"/>
                    <a:pt x="1071" y="1054"/>
                  </a:cubicBezTo>
                  <a:cubicBezTo>
                    <a:pt x="1115" y="1054"/>
                    <a:pt x="1149" y="1044"/>
                    <a:pt x="1170" y="1021"/>
                  </a:cubicBezTo>
                  <a:cubicBezTo>
                    <a:pt x="1312" y="879"/>
                    <a:pt x="1444" y="586"/>
                    <a:pt x="1416" y="312"/>
                  </a:cubicBezTo>
                  <a:lnTo>
                    <a:pt x="1416" y="312"/>
                  </a:lnTo>
                  <a:cubicBezTo>
                    <a:pt x="1369" y="397"/>
                    <a:pt x="1321" y="464"/>
                    <a:pt x="1274" y="520"/>
                  </a:cubicBezTo>
                  <a:cubicBezTo>
                    <a:pt x="1253" y="541"/>
                    <a:pt x="1220" y="551"/>
                    <a:pt x="1178" y="551"/>
                  </a:cubicBezTo>
                  <a:cubicBezTo>
                    <a:pt x="954" y="551"/>
                    <a:pt x="479" y="279"/>
                    <a:pt x="272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6"/>
            <p:cNvSpPr/>
            <p:nvPr/>
          </p:nvSpPr>
          <p:spPr>
            <a:xfrm>
              <a:off x="4111808" y="3104699"/>
              <a:ext cx="63404" cy="41256"/>
            </a:xfrm>
            <a:custGeom>
              <a:avLst/>
              <a:gdLst/>
              <a:ahLst/>
              <a:cxnLst/>
              <a:rect l="l" t="t" r="r" b="b"/>
              <a:pathLst>
                <a:path w="647" h="421" extrusionOk="0">
                  <a:moveTo>
                    <a:pt x="146" y="0"/>
                  </a:moveTo>
                  <a:cubicBezTo>
                    <a:pt x="80" y="48"/>
                    <a:pt x="32" y="114"/>
                    <a:pt x="13" y="199"/>
                  </a:cubicBezTo>
                  <a:cubicBezTo>
                    <a:pt x="1" y="353"/>
                    <a:pt x="159" y="420"/>
                    <a:pt x="321" y="420"/>
                  </a:cubicBezTo>
                  <a:cubicBezTo>
                    <a:pt x="396" y="420"/>
                    <a:pt x="473" y="406"/>
                    <a:pt x="533" y="378"/>
                  </a:cubicBezTo>
                  <a:cubicBezTo>
                    <a:pt x="647" y="341"/>
                    <a:pt x="628" y="246"/>
                    <a:pt x="599" y="152"/>
                  </a:cubicBezTo>
                  <a:lnTo>
                    <a:pt x="599" y="152"/>
                  </a:lnTo>
                  <a:cubicBezTo>
                    <a:pt x="550" y="164"/>
                    <a:pt x="496" y="171"/>
                    <a:pt x="443" y="171"/>
                  </a:cubicBezTo>
                  <a:cubicBezTo>
                    <a:pt x="293" y="171"/>
                    <a:pt x="153" y="119"/>
                    <a:pt x="146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6"/>
            <p:cNvSpPr/>
            <p:nvPr/>
          </p:nvSpPr>
          <p:spPr>
            <a:xfrm>
              <a:off x="3733344" y="3063051"/>
              <a:ext cx="301146" cy="137585"/>
            </a:xfrm>
            <a:custGeom>
              <a:avLst/>
              <a:gdLst/>
              <a:ahLst/>
              <a:cxnLst/>
              <a:rect l="l" t="t" r="r" b="b"/>
              <a:pathLst>
                <a:path w="3073" h="1404" extrusionOk="0">
                  <a:moveTo>
                    <a:pt x="587" y="0"/>
                  </a:moveTo>
                  <a:cubicBezTo>
                    <a:pt x="492" y="66"/>
                    <a:pt x="407" y="142"/>
                    <a:pt x="350" y="208"/>
                  </a:cubicBezTo>
                  <a:cubicBezTo>
                    <a:pt x="1" y="709"/>
                    <a:pt x="596" y="1219"/>
                    <a:pt x="1059" y="1342"/>
                  </a:cubicBezTo>
                  <a:cubicBezTo>
                    <a:pt x="1207" y="1384"/>
                    <a:pt x="1390" y="1404"/>
                    <a:pt x="1586" y="1404"/>
                  </a:cubicBezTo>
                  <a:cubicBezTo>
                    <a:pt x="2142" y="1404"/>
                    <a:pt x="2791" y="1241"/>
                    <a:pt x="2959" y="955"/>
                  </a:cubicBezTo>
                  <a:cubicBezTo>
                    <a:pt x="3072" y="756"/>
                    <a:pt x="3025" y="567"/>
                    <a:pt x="2902" y="378"/>
                  </a:cubicBezTo>
                  <a:cubicBezTo>
                    <a:pt x="2609" y="516"/>
                    <a:pt x="2191" y="591"/>
                    <a:pt x="1820" y="591"/>
                  </a:cubicBezTo>
                  <a:cubicBezTo>
                    <a:pt x="1628" y="591"/>
                    <a:pt x="1449" y="571"/>
                    <a:pt x="1305" y="529"/>
                  </a:cubicBezTo>
                  <a:cubicBezTo>
                    <a:pt x="1040" y="463"/>
                    <a:pt x="728" y="246"/>
                    <a:pt x="587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6"/>
            <p:cNvSpPr/>
            <p:nvPr/>
          </p:nvSpPr>
          <p:spPr>
            <a:xfrm>
              <a:off x="4038016" y="3191720"/>
              <a:ext cx="223336" cy="150618"/>
            </a:xfrm>
            <a:custGeom>
              <a:avLst/>
              <a:gdLst/>
              <a:ahLst/>
              <a:cxnLst/>
              <a:rect l="l" t="t" r="r" b="b"/>
              <a:pathLst>
                <a:path w="2279" h="1537" extrusionOk="0">
                  <a:moveTo>
                    <a:pt x="218" y="1"/>
                  </a:moveTo>
                  <a:cubicBezTo>
                    <a:pt x="77" y="161"/>
                    <a:pt x="1" y="426"/>
                    <a:pt x="29" y="681"/>
                  </a:cubicBezTo>
                  <a:cubicBezTo>
                    <a:pt x="87" y="1267"/>
                    <a:pt x="673" y="1536"/>
                    <a:pt x="1241" y="1536"/>
                  </a:cubicBezTo>
                  <a:cubicBezTo>
                    <a:pt x="1598" y="1536"/>
                    <a:pt x="1948" y="1430"/>
                    <a:pt x="2156" y="1229"/>
                  </a:cubicBezTo>
                  <a:cubicBezTo>
                    <a:pt x="2279" y="1107"/>
                    <a:pt x="2269" y="851"/>
                    <a:pt x="1844" y="483"/>
                  </a:cubicBezTo>
                  <a:cubicBezTo>
                    <a:pt x="1687" y="533"/>
                    <a:pt x="1512" y="558"/>
                    <a:pt x="1336" y="558"/>
                  </a:cubicBezTo>
                  <a:cubicBezTo>
                    <a:pt x="877" y="558"/>
                    <a:pt x="410" y="383"/>
                    <a:pt x="218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6"/>
            <p:cNvSpPr/>
            <p:nvPr/>
          </p:nvSpPr>
          <p:spPr>
            <a:xfrm>
              <a:off x="3461990" y="3020422"/>
              <a:ext cx="266847" cy="204320"/>
            </a:xfrm>
            <a:custGeom>
              <a:avLst/>
              <a:gdLst/>
              <a:ahLst/>
              <a:cxnLst/>
              <a:rect l="l" t="t" r="r" b="b"/>
              <a:pathLst>
                <a:path w="2723" h="2085" extrusionOk="0">
                  <a:moveTo>
                    <a:pt x="615" y="0"/>
                  </a:moveTo>
                  <a:cubicBezTo>
                    <a:pt x="568" y="0"/>
                    <a:pt x="520" y="0"/>
                    <a:pt x="483" y="10"/>
                  </a:cubicBezTo>
                  <a:cubicBezTo>
                    <a:pt x="171" y="67"/>
                    <a:pt x="1" y="719"/>
                    <a:pt x="435" y="1333"/>
                  </a:cubicBezTo>
                  <a:cubicBezTo>
                    <a:pt x="831" y="1893"/>
                    <a:pt x="1426" y="2084"/>
                    <a:pt x="1895" y="2084"/>
                  </a:cubicBezTo>
                  <a:cubicBezTo>
                    <a:pt x="2155" y="2084"/>
                    <a:pt x="2377" y="2025"/>
                    <a:pt x="2505" y="1938"/>
                  </a:cubicBezTo>
                  <a:cubicBezTo>
                    <a:pt x="2722" y="1768"/>
                    <a:pt x="2571" y="1380"/>
                    <a:pt x="2231" y="993"/>
                  </a:cubicBezTo>
                  <a:cubicBezTo>
                    <a:pt x="1768" y="993"/>
                    <a:pt x="1154" y="804"/>
                    <a:pt x="757" y="237"/>
                  </a:cubicBezTo>
                  <a:cubicBezTo>
                    <a:pt x="691" y="152"/>
                    <a:pt x="643" y="76"/>
                    <a:pt x="615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6"/>
            <p:cNvSpPr/>
            <p:nvPr/>
          </p:nvSpPr>
          <p:spPr>
            <a:xfrm>
              <a:off x="3379575" y="2841677"/>
              <a:ext cx="113089" cy="198440"/>
            </a:xfrm>
            <a:custGeom>
              <a:avLst/>
              <a:gdLst/>
              <a:ahLst/>
              <a:cxnLst/>
              <a:rect l="l" t="t" r="r" b="b"/>
              <a:pathLst>
                <a:path w="1154" h="2025" extrusionOk="0">
                  <a:moveTo>
                    <a:pt x="577" y="0"/>
                  </a:moveTo>
                  <a:cubicBezTo>
                    <a:pt x="520" y="29"/>
                    <a:pt x="473" y="57"/>
                    <a:pt x="398" y="95"/>
                  </a:cubicBezTo>
                  <a:cubicBezTo>
                    <a:pt x="1" y="360"/>
                    <a:pt x="48" y="1229"/>
                    <a:pt x="142" y="1560"/>
                  </a:cubicBezTo>
                  <a:cubicBezTo>
                    <a:pt x="190" y="1720"/>
                    <a:pt x="294" y="1928"/>
                    <a:pt x="369" y="1985"/>
                  </a:cubicBezTo>
                  <a:cubicBezTo>
                    <a:pt x="396" y="2012"/>
                    <a:pt x="429" y="2024"/>
                    <a:pt x="466" y="2024"/>
                  </a:cubicBezTo>
                  <a:cubicBezTo>
                    <a:pt x="534" y="2024"/>
                    <a:pt x="618" y="1983"/>
                    <a:pt x="709" y="1910"/>
                  </a:cubicBezTo>
                  <a:cubicBezTo>
                    <a:pt x="898" y="1758"/>
                    <a:pt x="1097" y="1267"/>
                    <a:pt x="1154" y="804"/>
                  </a:cubicBezTo>
                  <a:cubicBezTo>
                    <a:pt x="1106" y="766"/>
                    <a:pt x="1059" y="738"/>
                    <a:pt x="1031" y="700"/>
                  </a:cubicBezTo>
                  <a:cubicBezTo>
                    <a:pt x="898" y="568"/>
                    <a:pt x="700" y="293"/>
                    <a:pt x="577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6"/>
            <p:cNvSpPr/>
            <p:nvPr/>
          </p:nvSpPr>
          <p:spPr>
            <a:xfrm>
              <a:off x="3412894" y="2747209"/>
              <a:ext cx="107601" cy="66931"/>
            </a:xfrm>
            <a:custGeom>
              <a:avLst/>
              <a:gdLst/>
              <a:ahLst/>
              <a:cxnLst/>
              <a:rect l="l" t="t" r="r" b="b"/>
              <a:pathLst>
                <a:path w="1098" h="683" extrusionOk="0">
                  <a:moveTo>
                    <a:pt x="417" y="1"/>
                  </a:moveTo>
                  <a:cubicBezTo>
                    <a:pt x="180" y="114"/>
                    <a:pt x="58" y="341"/>
                    <a:pt x="10" y="558"/>
                  </a:cubicBezTo>
                  <a:cubicBezTo>
                    <a:pt x="0" y="637"/>
                    <a:pt x="163" y="682"/>
                    <a:pt x="354" y="682"/>
                  </a:cubicBezTo>
                  <a:cubicBezTo>
                    <a:pt x="529" y="682"/>
                    <a:pt x="729" y="644"/>
                    <a:pt x="842" y="558"/>
                  </a:cubicBezTo>
                  <a:cubicBezTo>
                    <a:pt x="974" y="473"/>
                    <a:pt x="1050" y="312"/>
                    <a:pt x="1097" y="180"/>
                  </a:cubicBezTo>
                  <a:lnTo>
                    <a:pt x="1097" y="180"/>
                  </a:lnTo>
                  <a:cubicBezTo>
                    <a:pt x="1078" y="190"/>
                    <a:pt x="1040" y="199"/>
                    <a:pt x="1021" y="199"/>
                  </a:cubicBezTo>
                  <a:cubicBezTo>
                    <a:pt x="1007" y="200"/>
                    <a:pt x="992" y="201"/>
                    <a:pt x="977" y="201"/>
                  </a:cubicBezTo>
                  <a:cubicBezTo>
                    <a:pt x="799" y="201"/>
                    <a:pt x="556" y="105"/>
                    <a:pt x="417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6"/>
            <p:cNvSpPr/>
            <p:nvPr/>
          </p:nvSpPr>
          <p:spPr>
            <a:xfrm>
              <a:off x="3376831" y="3238954"/>
              <a:ext cx="267729" cy="106129"/>
            </a:xfrm>
            <a:custGeom>
              <a:avLst/>
              <a:gdLst/>
              <a:ahLst/>
              <a:cxnLst/>
              <a:rect l="l" t="t" r="r" b="b"/>
              <a:pathLst>
                <a:path w="2732" h="1083" extrusionOk="0">
                  <a:moveTo>
                    <a:pt x="1087" y="1"/>
                  </a:moveTo>
                  <a:cubicBezTo>
                    <a:pt x="747" y="86"/>
                    <a:pt x="426" y="237"/>
                    <a:pt x="265" y="417"/>
                  </a:cubicBezTo>
                  <a:cubicBezTo>
                    <a:pt x="0" y="710"/>
                    <a:pt x="615" y="984"/>
                    <a:pt x="1229" y="1059"/>
                  </a:cubicBezTo>
                  <a:cubicBezTo>
                    <a:pt x="1361" y="1075"/>
                    <a:pt x="1522" y="1082"/>
                    <a:pt x="1686" y="1082"/>
                  </a:cubicBezTo>
                  <a:cubicBezTo>
                    <a:pt x="2025" y="1082"/>
                    <a:pt x="2380" y="1050"/>
                    <a:pt x="2533" y="993"/>
                  </a:cubicBezTo>
                  <a:cubicBezTo>
                    <a:pt x="2731" y="917"/>
                    <a:pt x="2646" y="511"/>
                    <a:pt x="2476" y="247"/>
                  </a:cubicBezTo>
                  <a:cubicBezTo>
                    <a:pt x="2418" y="249"/>
                    <a:pt x="2360" y="250"/>
                    <a:pt x="2304" y="250"/>
                  </a:cubicBezTo>
                  <a:cubicBezTo>
                    <a:pt x="2150" y="250"/>
                    <a:pt x="2003" y="241"/>
                    <a:pt x="1871" y="228"/>
                  </a:cubicBezTo>
                  <a:cubicBezTo>
                    <a:pt x="1578" y="190"/>
                    <a:pt x="1295" y="105"/>
                    <a:pt x="1087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6"/>
            <p:cNvSpPr/>
            <p:nvPr/>
          </p:nvSpPr>
          <p:spPr>
            <a:xfrm>
              <a:off x="3690323" y="3242678"/>
              <a:ext cx="212655" cy="90645"/>
            </a:xfrm>
            <a:custGeom>
              <a:avLst/>
              <a:gdLst/>
              <a:ahLst/>
              <a:cxnLst/>
              <a:rect l="l" t="t" r="r" b="b"/>
              <a:pathLst>
                <a:path w="2170" h="925" extrusionOk="0">
                  <a:moveTo>
                    <a:pt x="1612" y="1"/>
                  </a:moveTo>
                  <a:lnTo>
                    <a:pt x="1545" y="29"/>
                  </a:lnTo>
                  <a:cubicBezTo>
                    <a:pt x="1383" y="103"/>
                    <a:pt x="1193" y="135"/>
                    <a:pt x="1006" y="135"/>
                  </a:cubicBezTo>
                  <a:cubicBezTo>
                    <a:pt x="832" y="135"/>
                    <a:pt x="661" y="107"/>
                    <a:pt x="515" y="57"/>
                  </a:cubicBezTo>
                  <a:cubicBezTo>
                    <a:pt x="241" y="152"/>
                    <a:pt x="33" y="303"/>
                    <a:pt x="14" y="454"/>
                  </a:cubicBezTo>
                  <a:cubicBezTo>
                    <a:pt x="0" y="684"/>
                    <a:pt x="512" y="925"/>
                    <a:pt x="1016" y="925"/>
                  </a:cubicBezTo>
                  <a:cubicBezTo>
                    <a:pt x="1195" y="925"/>
                    <a:pt x="1373" y="895"/>
                    <a:pt x="1527" y="823"/>
                  </a:cubicBezTo>
                  <a:cubicBezTo>
                    <a:pt x="2169" y="530"/>
                    <a:pt x="1990" y="152"/>
                    <a:pt x="1612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16"/>
            <p:cNvSpPr/>
            <p:nvPr/>
          </p:nvSpPr>
          <p:spPr>
            <a:xfrm>
              <a:off x="3936295" y="3230624"/>
              <a:ext cx="90746" cy="92801"/>
            </a:xfrm>
            <a:custGeom>
              <a:avLst/>
              <a:gdLst/>
              <a:ahLst/>
              <a:cxnLst/>
              <a:rect l="l" t="t" r="r" b="b"/>
              <a:pathLst>
                <a:path w="926" h="947" extrusionOk="0">
                  <a:moveTo>
                    <a:pt x="226" y="1"/>
                  </a:moveTo>
                  <a:cubicBezTo>
                    <a:pt x="141" y="76"/>
                    <a:pt x="84" y="180"/>
                    <a:pt x="56" y="322"/>
                  </a:cubicBezTo>
                  <a:cubicBezTo>
                    <a:pt x="1" y="729"/>
                    <a:pt x="480" y="946"/>
                    <a:pt x="721" y="946"/>
                  </a:cubicBezTo>
                  <a:cubicBezTo>
                    <a:pt x="727" y="946"/>
                    <a:pt x="732" y="946"/>
                    <a:pt x="737" y="946"/>
                  </a:cubicBezTo>
                  <a:cubicBezTo>
                    <a:pt x="926" y="936"/>
                    <a:pt x="878" y="521"/>
                    <a:pt x="793" y="228"/>
                  </a:cubicBezTo>
                  <a:lnTo>
                    <a:pt x="793" y="228"/>
                  </a:lnTo>
                  <a:cubicBezTo>
                    <a:pt x="782" y="228"/>
                    <a:pt x="771" y="228"/>
                    <a:pt x="759" y="228"/>
                  </a:cubicBezTo>
                  <a:cubicBezTo>
                    <a:pt x="584" y="228"/>
                    <a:pt x="359" y="160"/>
                    <a:pt x="226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16"/>
            <p:cNvSpPr/>
            <p:nvPr/>
          </p:nvSpPr>
          <p:spPr>
            <a:xfrm>
              <a:off x="3399076" y="3173198"/>
              <a:ext cx="66736" cy="64187"/>
            </a:xfrm>
            <a:custGeom>
              <a:avLst/>
              <a:gdLst/>
              <a:ahLst/>
              <a:cxnLst/>
              <a:rect l="l" t="t" r="r" b="b"/>
              <a:pathLst>
                <a:path w="681" h="655" extrusionOk="0">
                  <a:moveTo>
                    <a:pt x="123" y="1"/>
                  </a:moveTo>
                  <a:cubicBezTo>
                    <a:pt x="57" y="67"/>
                    <a:pt x="28" y="152"/>
                    <a:pt x="9" y="237"/>
                  </a:cubicBezTo>
                  <a:cubicBezTo>
                    <a:pt x="0" y="341"/>
                    <a:pt x="28" y="521"/>
                    <a:pt x="76" y="587"/>
                  </a:cubicBezTo>
                  <a:cubicBezTo>
                    <a:pt x="103" y="633"/>
                    <a:pt x="151" y="654"/>
                    <a:pt x="209" y="654"/>
                  </a:cubicBezTo>
                  <a:cubicBezTo>
                    <a:pt x="270" y="654"/>
                    <a:pt x="343" y="630"/>
                    <a:pt x="416" y="587"/>
                  </a:cubicBezTo>
                  <a:cubicBezTo>
                    <a:pt x="614" y="473"/>
                    <a:pt x="680" y="218"/>
                    <a:pt x="605" y="57"/>
                  </a:cubicBezTo>
                  <a:lnTo>
                    <a:pt x="605" y="57"/>
                  </a:lnTo>
                  <a:cubicBezTo>
                    <a:pt x="551" y="92"/>
                    <a:pt x="484" y="110"/>
                    <a:pt x="414" y="110"/>
                  </a:cubicBezTo>
                  <a:cubicBezTo>
                    <a:pt x="314" y="110"/>
                    <a:pt x="207" y="73"/>
                    <a:pt x="123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639998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7"/>
          <p:cNvSpPr txBox="1">
            <a:spLocks noGrp="1"/>
          </p:cNvSpPr>
          <p:nvPr>
            <p:ph type="title"/>
          </p:nvPr>
        </p:nvSpPr>
        <p:spPr>
          <a:xfrm>
            <a:off x="960000" y="4917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7"/>
          <p:cNvSpPr txBox="1">
            <a:spLocks noGrp="1"/>
          </p:cNvSpPr>
          <p:nvPr>
            <p:ph type="body" idx="1"/>
          </p:nvPr>
        </p:nvSpPr>
        <p:spPr>
          <a:xfrm>
            <a:off x="960000" y="1841433"/>
            <a:ext cx="10272000" cy="33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17" name="Google Shape;317;p17"/>
          <p:cNvSpPr/>
          <p:nvPr/>
        </p:nvSpPr>
        <p:spPr>
          <a:xfrm flipH="1">
            <a:off x="-12066" y="5862931"/>
            <a:ext cx="12220433" cy="1016584"/>
          </a:xfrm>
          <a:custGeom>
            <a:avLst/>
            <a:gdLst/>
            <a:ahLst/>
            <a:cxnLst/>
            <a:rect l="l" t="t" r="r" b="b"/>
            <a:pathLst>
              <a:path w="366613" h="36489" extrusionOk="0">
                <a:moveTo>
                  <a:pt x="366310" y="0"/>
                </a:moveTo>
                <a:lnTo>
                  <a:pt x="286764" y="3122"/>
                </a:lnTo>
                <a:lnTo>
                  <a:pt x="0" y="4579"/>
                </a:lnTo>
                <a:lnTo>
                  <a:pt x="548" y="36489"/>
                </a:lnTo>
                <a:lnTo>
                  <a:pt x="366613" y="3648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18" name="Google Shape;318;p17"/>
          <p:cNvSpPr/>
          <p:nvPr/>
        </p:nvSpPr>
        <p:spPr>
          <a:xfrm>
            <a:off x="-10700" y="6287171"/>
            <a:ext cx="12207667" cy="615071"/>
          </a:xfrm>
          <a:custGeom>
            <a:avLst/>
            <a:gdLst/>
            <a:ahLst/>
            <a:cxnLst/>
            <a:rect l="l" t="t" r="r" b="b"/>
            <a:pathLst>
              <a:path w="366230" h="32469" extrusionOk="0">
                <a:moveTo>
                  <a:pt x="62" y="0"/>
                </a:moveTo>
                <a:lnTo>
                  <a:pt x="56875" y="1292"/>
                </a:lnTo>
                <a:lnTo>
                  <a:pt x="366230" y="9353"/>
                </a:lnTo>
                <a:lnTo>
                  <a:pt x="366106" y="32057"/>
                </a:lnTo>
                <a:lnTo>
                  <a:pt x="0" y="324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19" name="Google Shape;319;p17"/>
          <p:cNvSpPr/>
          <p:nvPr/>
        </p:nvSpPr>
        <p:spPr>
          <a:xfrm flipH="1">
            <a:off x="9341901" y="-870561"/>
            <a:ext cx="3323017" cy="1253436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7"/>
          <p:cNvSpPr/>
          <p:nvPr/>
        </p:nvSpPr>
        <p:spPr>
          <a:xfrm rot="544783" flipH="1">
            <a:off x="9405413" y="2876078"/>
            <a:ext cx="6395140" cy="2003353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044667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8"/>
          <p:cNvSpPr txBox="1">
            <a:spLocks noGrp="1"/>
          </p:cNvSpPr>
          <p:nvPr>
            <p:ph type="subTitle" idx="1"/>
          </p:nvPr>
        </p:nvSpPr>
        <p:spPr>
          <a:xfrm>
            <a:off x="6483033" y="3411700"/>
            <a:ext cx="4679600" cy="11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18"/>
          <p:cNvSpPr txBox="1">
            <a:spLocks noGrp="1"/>
          </p:cNvSpPr>
          <p:nvPr>
            <p:ph type="title"/>
          </p:nvPr>
        </p:nvSpPr>
        <p:spPr>
          <a:xfrm>
            <a:off x="6483033" y="2320567"/>
            <a:ext cx="4859600" cy="1079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18"/>
          <p:cNvSpPr/>
          <p:nvPr/>
        </p:nvSpPr>
        <p:spPr>
          <a:xfrm flipH="1">
            <a:off x="-12066" y="5584433"/>
            <a:ext cx="12220433" cy="1289035"/>
          </a:xfrm>
          <a:custGeom>
            <a:avLst/>
            <a:gdLst/>
            <a:ahLst/>
            <a:cxnLst/>
            <a:rect l="l" t="t" r="r" b="b"/>
            <a:pathLst>
              <a:path w="366613" h="36489" extrusionOk="0">
                <a:moveTo>
                  <a:pt x="366310" y="0"/>
                </a:moveTo>
                <a:lnTo>
                  <a:pt x="286764" y="3122"/>
                </a:lnTo>
                <a:lnTo>
                  <a:pt x="0" y="4579"/>
                </a:lnTo>
                <a:lnTo>
                  <a:pt x="548" y="36489"/>
                </a:lnTo>
                <a:lnTo>
                  <a:pt x="366613" y="3648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25" name="Google Shape;325;p18"/>
          <p:cNvSpPr/>
          <p:nvPr/>
        </p:nvSpPr>
        <p:spPr>
          <a:xfrm>
            <a:off x="-10700" y="6122349"/>
            <a:ext cx="12207667" cy="779905"/>
          </a:xfrm>
          <a:custGeom>
            <a:avLst/>
            <a:gdLst/>
            <a:ahLst/>
            <a:cxnLst/>
            <a:rect l="l" t="t" r="r" b="b"/>
            <a:pathLst>
              <a:path w="366230" h="32469" extrusionOk="0">
                <a:moveTo>
                  <a:pt x="62" y="0"/>
                </a:moveTo>
                <a:lnTo>
                  <a:pt x="56875" y="1292"/>
                </a:lnTo>
                <a:lnTo>
                  <a:pt x="366230" y="9353"/>
                </a:lnTo>
                <a:lnTo>
                  <a:pt x="366106" y="32057"/>
                </a:lnTo>
                <a:lnTo>
                  <a:pt x="0" y="324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26" name="Google Shape;326;p18"/>
          <p:cNvSpPr/>
          <p:nvPr/>
        </p:nvSpPr>
        <p:spPr>
          <a:xfrm>
            <a:off x="8206659" y="-964731"/>
            <a:ext cx="5262805" cy="1985147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8"/>
          <p:cNvSpPr/>
          <p:nvPr/>
        </p:nvSpPr>
        <p:spPr>
          <a:xfrm rot="-544783">
            <a:off x="-2630526" y="1350312"/>
            <a:ext cx="6395140" cy="2003353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8"/>
          <p:cNvSpPr/>
          <p:nvPr/>
        </p:nvSpPr>
        <p:spPr>
          <a:xfrm flipH="1">
            <a:off x="10927709" y="3993269"/>
            <a:ext cx="3323017" cy="1253436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355314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1">
  <p:cSld name="Section title 1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1"/>
          <p:cNvSpPr/>
          <p:nvPr/>
        </p:nvSpPr>
        <p:spPr>
          <a:xfrm flipH="1">
            <a:off x="8113067" y="4191415"/>
            <a:ext cx="6395127" cy="2003349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21"/>
          <p:cNvSpPr/>
          <p:nvPr/>
        </p:nvSpPr>
        <p:spPr>
          <a:xfrm>
            <a:off x="-12066" y="5658767"/>
            <a:ext cx="12220433" cy="1216300"/>
          </a:xfrm>
          <a:custGeom>
            <a:avLst/>
            <a:gdLst/>
            <a:ahLst/>
            <a:cxnLst/>
            <a:rect l="l" t="t" r="r" b="b"/>
            <a:pathLst>
              <a:path w="366613" h="36489" extrusionOk="0">
                <a:moveTo>
                  <a:pt x="366310" y="0"/>
                </a:moveTo>
                <a:lnTo>
                  <a:pt x="286764" y="3122"/>
                </a:lnTo>
                <a:lnTo>
                  <a:pt x="0" y="4579"/>
                </a:lnTo>
                <a:lnTo>
                  <a:pt x="548" y="36489"/>
                </a:lnTo>
                <a:lnTo>
                  <a:pt x="366613" y="3648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70" name="Google Shape;370;p21"/>
          <p:cNvSpPr/>
          <p:nvPr/>
        </p:nvSpPr>
        <p:spPr>
          <a:xfrm flipH="1">
            <a:off x="-667" y="6166333"/>
            <a:ext cx="12207667" cy="735856"/>
          </a:xfrm>
          <a:custGeom>
            <a:avLst/>
            <a:gdLst/>
            <a:ahLst/>
            <a:cxnLst/>
            <a:rect l="l" t="t" r="r" b="b"/>
            <a:pathLst>
              <a:path w="366230" h="32469" extrusionOk="0">
                <a:moveTo>
                  <a:pt x="62" y="0"/>
                </a:moveTo>
                <a:lnTo>
                  <a:pt x="56875" y="1292"/>
                </a:lnTo>
                <a:lnTo>
                  <a:pt x="366230" y="9353"/>
                </a:lnTo>
                <a:lnTo>
                  <a:pt x="366106" y="32057"/>
                </a:lnTo>
                <a:lnTo>
                  <a:pt x="0" y="324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71" name="Google Shape;371;p21"/>
          <p:cNvSpPr/>
          <p:nvPr/>
        </p:nvSpPr>
        <p:spPr>
          <a:xfrm flipH="1">
            <a:off x="6758928" y="-377582"/>
            <a:ext cx="5262805" cy="1985147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21"/>
          <p:cNvSpPr/>
          <p:nvPr/>
        </p:nvSpPr>
        <p:spPr>
          <a:xfrm flipH="1">
            <a:off x="-775953" y="1396911"/>
            <a:ext cx="3688685" cy="1391371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21"/>
          <p:cNvSpPr txBox="1">
            <a:spLocks noGrp="1"/>
          </p:cNvSpPr>
          <p:nvPr>
            <p:ph type="title"/>
          </p:nvPr>
        </p:nvSpPr>
        <p:spPr>
          <a:xfrm>
            <a:off x="5255700" y="2683567"/>
            <a:ext cx="55228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4" name="Google Shape;374;p21"/>
          <p:cNvSpPr txBox="1">
            <a:spLocks noGrp="1"/>
          </p:cNvSpPr>
          <p:nvPr>
            <p:ph type="title" idx="2" hasCustomPrompt="1"/>
          </p:nvPr>
        </p:nvSpPr>
        <p:spPr>
          <a:xfrm>
            <a:off x="9003800" y="1252833"/>
            <a:ext cx="151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75" name="Google Shape;375;p21"/>
          <p:cNvSpPr txBox="1">
            <a:spLocks noGrp="1"/>
          </p:cNvSpPr>
          <p:nvPr>
            <p:ph type="subTitle" idx="1"/>
          </p:nvPr>
        </p:nvSpPr>
        <p:spPr>
          <a:xfrm>
            <a:off x="6390631" y="3828144"/>
            <a:ext cx="4341600" cy="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77777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3"/>
          <p:cNvSpPr/>
          <p:nvPr/>
        </p:nvSpPr>
        <p:spPr>
          <a:xfrm flipH="1">
            <a:off x="-690072" y="-964731"/>
            <a:ext cx="5262805" cy="1985147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23"/>
          <p:cNvSpPr/>
          <p:nvPr/>
        </p:nvSpPr>
        <p:spPr>
          <a:xfrm rot="544783" flipH="1">
            <a:off x="9014779" y="1350312"/>
            <a:ext cx="6395140" cy="2003353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23"/>
          <p:cNvSpPr/>
          <p:nvPr/>
        </p:nvSpPr>
        <p:spPr>
          <a:xfrm>
            <a:off x="-1471333" y="3993269"/>
            <a:ext cx="3323017" cy="1253436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23"/>
          <p:cNvSpPr txBox="1">
            <a:spLocks noGrp="1"/>
          </p:cNvSpPr>
          <p:nvPr>
            <p:ph type="subTitle" idx="1"/>
          </p:nvPr>
        </p:nvSpPr>
        <p:spPr>
          <a:xfrm>
            <a:off x="1721827" y="4125100"/>
            <a:ext cx="3656800" cy="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200">
                <a:solidFill>
                  <a:schemeClr val="lt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90" name="Google Shape;390;p23"/>
          <p:cNvSpPr txBox="1">
            <a:spLocks noGrp="1"/>
          </p:cNvSpPr>
          <p:nvPr>
            <p:ph type="subTitle" idx="2"/>
          </p:nvPr>
        </p:nvSpPr>
        <p:spPr>
          <a:xfrm>
            <a:off x="6813373" y="4125100"/>
            <a:ext cx="3656800" cy="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200">
                <a:solidFill>
                  <a:schemeClr val="lt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91" name="Google Shape;391;p23"/>
          <p:cNvSpPr txBox="1">
            <a:spLocks noGrp="1"/>
          </p:cNvSpPr>
          <p:nvPr>
            <p:ph type="subTitle" idx="3"/>
          </p:nvPr>
        </p:nvSpPr>
        <p:spPr>
          <a:xfrm>
            <a:off x="1721827" y="4740600"/>
            <a:ext cx="36568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23"/>
          <p:cNvSpPr txBox="1">
            <a:spLocks noGrp="1"/>
          </p:cNvSpPr>
          <p:nvPr>
            <p:ph type="subTitle" idx="4"/>
          </p:nvPr>
        </p:nvSpPr>
        <p:spPr>
          <a:xfrm>
            <a:off x="6813363" y="4740600"/>
            <a:ext cx="3656800" cy="8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23"/>
          <p:cNvSpPr txBox="1">
            <a:spLocks noGrp="1"/>
          </p:cNvSpPr>
          <p:nvPr>
            <p:ph type="title"/>
          </p:nvPr>
        </p:nvSpPr>
        <p:spPr>
          <a:xfrm>
            <a:off x="960000" y="491767"/>
            <a:ext cx="10272000" cy="108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23"/>
          <p:cNvSpPr/>
          <p:nvPr/>
        </p:nvSpPr>
        <p:spPr>
          <a:xfrm>
            <a:off x="-221900" y="5761834"/>
            <a:ext cx="12591307" cy="1039501"/>
          </a:xfrm>
          <a:custGeom>
            <a:avLst/>
            <a:gdLst/>
            <a:ahLst/>
            <a:cxnLst/>
            <a:rect l="l" t="t" r="r" b="b"/>
            <a:pathLst>
              <a:path w="376047" h="17145" extrusionOk="0">
                <a:moveTo>
                  <a:pt x="373761" y="1524"/>
                </a:moveTo>
                <a:lnTo>
                  <a:pt x="0" y="0"/>
                </a:lnTo>
                <a:lnTo>
                  <a:pt x="4572" y="17145"/>
                </a:lnTo>
                <a:lnTo>
                  <a:pt x="376047" y="163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95" name="Google Shape;395;p23"/>
          <p:cNvSpPr/>
          <p:nvPr/>
        </p:nvSpPr>
        <p:spPr>
          <a:xfrm>
            <a:off x="-32778" y="5992634"/>
            <a:ext cx="12402683" cy="935333"/>
          </a:xfrm>
          <a:custGeom>
            <a:avLst/>
            <a:gdLst/>
            <a:ahLst/>
            <a:cxnLst/>
            <a:rect l="l" t="t" r="r" b="b"/>
            <a:pathLst>
              <a:path w="375346" h="28060" extrusionOk="0">
                <a:moveTo>
                  <a:pt x="373060" y="0"/>
                </a:moveTo>
                <a:lnTo>
                  <a:pt x="0" y="8902"/>
                </a:lnTo>
                <a:lnTo>
                  <a:pt x="555" y="28060"/>
                </a:lnTo>
                <a:lnTo>
                  <a:pt x="375346" y="2702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71429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4"/>
          <p:cNvSpPr/>
          <p:nvPr/>
        </p:nvSpPr>
        <p:spPr>
          <a:xfrm flipH="1">
            <a:off x="-670772" y="41002"/>
            <a:ext cx="5262805" cy="1985147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24"/>
          <p:cNvSpPr/>
          <p:nvPr/>
        </p:nvSpPr>
        <p:spPr>
          <a:xfrm rot="544783" flipH="1">
            <a:off x="-1518187" y="4630012"/>
            <a:ext cx="6395140" cy="2003353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24"/>
          <p:cNvSpPr/>
          <p:nvPr/>
        </p:nvSpPr>
        <p:spPr>
          <a:xfrm>
            <a:off x="10103334" y="4137969"/>
            <a:ext cx="3323017" cy="1253436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24"/>
          <p:cNvSpPr txBox="1">
            <a:spLocks noGrp="1"/>
          </p:cNvSpPr>
          <p:nvPr>
            <p:ph type="subTitle" idx="1"/>
          </p:nvPr>
        </p:nvSpPr>
        <p:spPr>
          <a:xfrm>
            <a:off x="2100832" y="2117767"/>
            <a:ext cx="3849600" cy="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200">
                <a:solidFill>
                  <a:schemeClr val="lt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01" name="Google Shape;401;p24"/>
          <p:cNvSpPr txBox="1">
            <a:spLocks noGrp="1"/>
          </p:cNvSpPr>
          <p:nvPr>
            <p:ph type="subTitle" idx="2"/>
          </p:nvPr>
        </p:nvSpPr>
        <p:spPr>
          <a:xfrm>
            <a:off x="6241551" y="2117767"/>
            <a:ext cx="3849600" cy="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200">
                <a:solidFill>
                  <a:schemeClr val="lt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02" name="Google Shape;402;p24"/>
          <p:cNvSpPr txBox="1">
            <a:spLocks noGrp="1"/>
          </p:cNvSpPr>
          <p:nvPr>
            <p:ph type="subTitle" idx="3"/>
          </p:nvPr>
        </p:nvSpPr>
        <p:spPr>
          <a:xfrm>
            <a:off x="2001259" y="2733267"/>
            <a:ext cx="4048800" cy="23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3" name="Google Shape;403;p24"/>
          <p:cNvSpPr txBox="1">
            <a:spLocks noGrp="1"/>
          </p:cNvSpPr>
          <p:nvPr>
            <p:ph type="subTitle" idx="4"/>
          </p:nvPr>
        </p:nvSpPr>
        <p:spPr>
          <a:xfrm>
            <a:off x="6141941" y="2733267"/>
            <a:ext cx="4048800" cy="23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4" name="Google Shape;404;p24"/>
          <p:cNvSpPr txBox="1">
            <a:spLocks noGrp="1"/>
          </p:cNvSpPr>
          <p:nvPr>
            <p:ph type="title"/>
          </p:nvPr>
        </p:nvSpPr>
        <p:spPr>
          <a:xfrm>
            <a:off x="960000" y="491767"/>
            <a:ext cx="10272000" cy="108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24"/>
          <p:cNvSpPr/>
          <p:nvPr/>
        </p:nvSpPr>
        <p:spPr>
          <a:xfrm>
            <a:off x="-414657" y="5974239"/>
            <a:ext cx="12794367" cy="1241733"/>
          </a:xfrm>
          <a:custGeom>
            <a:avLst/>
            <a:gdLst/>
            <a:ahLst/>
            <a:cxnLst/>
            <a:rect l="l" t="t" r="r" b="b"/>
            <a:pathLst>
              <a:path w="383831" h="37252" extrusionOk="0">
                <a:moveTo>
                  <a:pt x="3008" y="16952"/>
                </a:moveTo>
                <a:cubicBezTo>
                  <a:pt x="-1570" y="13055"/>
                  <a:pt x="-4067" y="10490"/>
                  <a:pt x="19684" y="8975"/>
                </a:cubicBezTo>
                <a:cubicBezTo>
                  <a:pt x="43435" y="7460"/>
                  <a:pt x="109572" y="8790"/>
                  <a:pt x="145514" y="7862"/>
                </a:cubicBezTo>
                <a:cubicBezTo>
                  <a:pt x="181457" y="6934"/>
                  <a:pt x="200448" y="4584"/>
                  <a:pt x="235339" y="3408"/>
                </a:cubicBezTo>
                <a:cubicBezTo>
                  <a:pt x="270230" y="2233"/>
                  <a:pt x="330275" y="-1670"/>
                  <a:pt x="354859" y="809"/>
                </a:cubicBezTo>
                <a:cubicBezTo>
                  <a:pt x="379443" y="3288"/>
                  <a:pt x="386742" y="12345"/>
                  <a:pt x="382844" y="18284"/>
                </a:cubicBezTo>
                <a:cubicBezTo>
                  <a:pt x="378947" y="24223"/>
                  <a:pt x="387423" y="34097"/>
                  <a:pt x="331474" y="36443"/>
                </a:cubicBezTo>
                <a:cubicBezTo>
                  <a:pt x="275525" y="38789"/>
                  <a:pt x="101895" y="35609"/>
                  <a:pt x="47151" y="32360"/>
                </a:cubicBezTo>
                <a:cubicBezTo>
                  <a:pt x="-7593" y="29112"/>
                  <a:pt x="7586" y="20850"/>
                  <a:pt x="3008" y="169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06" name="Google Shape;406;p24"/>
          <p:cNvSpPr/>
          <p:nvPr/>
        </p:nvSpPr>
        <p:spPr>
          <a:xfrm>
            <a:off x="-516710" y="6554085"/>
            <a:ext cx="12998433" cy="703300"/>
          </a:xfrm>
          <a:custGeom>
            <a:avLst/>
            <a:gdLst/>
            <a:ahLst/>
            <a:cxnLst/>
            <a:rect l="l" t="t" r="r" b="b"/>
            <a:pathLst>
              <a:path w="389953" h="21099" extrusionOk="0">
                <a:moveTo>
                  <a:pt x="10719" y="9691"/>
                </a:moveTo>
                <a:cubicBezTo>
                  <a:pt x="22473" y="7773"/>
                  <a:pt x="60086" y="9073"/>
                  <a:pt x="109824" y="7464"/>
                </a:cubicBezTo>
                <a:cubicBezTo>
                  <a:pt x="159562" y="5856"/>
                  <a:pt x="262750" y="411"/>
                  <a:pt x="309147" y="40"/>
                </a:cubicBezTo>
                <a:cubicBezTo>
                  <a:pt x="355545" y="-331"/>
                  <a:pt x="383883" y="1919"/>
                  <a:pt x="388209" y="5237"/>
                </a:cubicBezTo>
                <a:cubicBezTo>
                  <a:pt x="392535" y="8556"/>
                  <a:pt x="393256" y="17662"/>
                  <a:pt x="335104" y="19951"/>
                </a:cubicBezTo>
                <a:cubicBezTo>
                  <a:pt x="276953" y="22240"/>
                  <a:pt x="93364" y="20681"/>
                  <a:pt x="39300" y="18971"/>
                </a:cubicBezTo>
                <a:cubicBezTo>
                  <a:pt x="-14764" y="17261"/>
                  <a:pt x="-1035" y="11609"/>
                  <a:pt x="10719" y="969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856521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5"/>
          <p:cNvSpPr txBox="1">
            <a:spLocks noGrp="1"/>
          </p:cNvSpPr>
          <p:nvPr>
            <p:ph type="title"/>
          </p:nvPr>
        </p:nvSpPr>
        <p:spPr>
          <a:xfrm>
            <a:off x="4371947" y="1468333"/>
            <a:ext cx="34480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09" name="Google Shape;409;p25"/>
          <p:cNvSpPr txBox="1">
            <a:spLocks noGrp="1"/>
          </p:cNvSpPr>
          <p:nvPr>
            <p:ph type="subTitle" idx="1"/>
          </p:nvPr>
        </p:nvSpPr>
        <p:spPr>
          <a:xfrm>
            <a:off x="3708100" y="2087899"/>
            <a:ext cx="4775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25"/>
          <p:cNvSpPr txBox="1">
            <a:spLocks noGrp="1"/>
          </p:cNvSpPr>
          <p:nvPr>
            <p:ph type="title" idx="2"/>
          </p:nvPr>
        </p:nvSpPr>
        <p:spPr>
          <a:xfrm>
            <a:off x="4371947" y="4244468"/>
            <a:ext cx="34480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1" name="Google Shape;411;p25"/>
          <p:cNvSpPr txBox="1">
            <a:spLocks noGrp="1"/>
          </p:cNvSpPr>
          <p:nvPr>
            <p:ph type="subTitle" idx="3"/>
          </p:nvPr>
        </p:nvSpPr>
        <p:spPr>
          <a:xfrm>
            <a:off x="3708200" y="4863033"/>
            <a:ext cx="4775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25"/>
          <p:cNvSpPr txBox="1">
            <a:spLocks noGrp="1"/>
          </p:cNvSpPr>
          <p:nvPr>
            <p:ph type="title" idx="4"/>
          </p:nvPr>
        </p:nvSpPr>
        <p:spPr>
          <a:xfrm>
            <a:off x="4371843" y="2856401"/>
            <a:ext cx="34480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3" name="Google Shape;413;p25"/>
          <p:cNvSpPr txBox="1">
            <a:spLocks noGrp="1"/>
          </p:cNvSpPr>
          <p:nvPr>
            <p:ph type="subTitle" idx="5"/>
          </p:nvPr>
        </p:nvSpPr>
        <p:spPr>
          <a:xfrm>
            <a:off x="3708100" y="3475467"/>
            <a:ext cx="47756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5"/>
          <p:cNvSpPr txBox="1">
            <a:spLocks noGrp="1"/>
          </p:cNvSpPr>
          <p:nvPr>
            <p:ph type="title" idx="6"/>
          </p:nvPr>
        </p:nvSpPr>
        <p:spPr>
          <a:xfrm>
            <a:off x="3501533" y="491767"/>
            <a:ext cx="51888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5"/>
          <p:cNvSpPr/>
          <p:nvPr/>
        </p:nvSpPr>
        <p:spPr>
          <a:xfrm flipH="1">
            <a:off x="-12066" y="5584433"/>
            <a:ext cx="12220433" cy="1289035"/>
          </a:xfrm>
          <a:custGeom>
            <a:avLst/>
            <a:gdLst/>
            <a:ahLst/>
            <a:cxnLst/>
            <a:rect l="l" t="t" r="r" b="b"/>
            <a:pathLst>
              <a:path w="366613" h="36489" extrusionOk="0">
                <a:moveTo>
                  <a:pt x="366310" y="0"/>
                </a:moveTo>
                <a:lnTo>
                  <a:pt x="286764" y="3122"/>
                </a:lnTo>
                <a:lnTo>
                  <a:pt x="0" y="4579"/>
                </a:lnTo>
                <a:lnTo>
                  <a:pt x="548" y="36489"/>
                </a:lnTo>
                <a:lnTo>
                  <a:pt x="366613" y="3648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16" name="Google Shape;416;p25"/>
          <p:cNvSpPr/>
          <p:nvPr/>
        </p:nvSpPr>
        <p:spPr>
          <a:xfrm>
            <a:off x="-10700" y="6122333"/>
            <a:ext cx="12207667" cy="763563"/>
          </a:xfrm>
          <a:custGeom>
            <a:avLst/>
            <a:gdLst/>
            <a:ahLst/>
            <a:cxnLst/>
            <a:rect l="l" t="t" r="r" b="b"/>
            <a:pathLst>
              <a:path w="366230" h="32469" extrusionOk="0">
                <a:moveTo>
                  <a:pt x="62" y="0"/>
                </a:moveTo>
                <a:lnTo>
                  <a:pt x="56875" y="1292"/>
                </a:lnTo>
                <a:lnTo>
                  <a:pt x="366230" y="9353"/>
                </a:lnTo>
                <a:lnTo>
                  <a:pt x="366106" y="32057"/>
                </a:lnTo>
                <a:lnTo>
                  <a:pt x="0" y="324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417" name="Google Shape;417;p25"/>
          <p:cNvSpPr/>
          <p:nvPr/>
        </p:nvSpPr>
        <p:spPr>
          <a:xfrm flipH="1">
            <a:off x="-363044" y="1924064"/>
            <a:ext cx="2139581" cy="807075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25"/>
          <p:cNvSpPr/>
          <p:nvPr/>
        </p:nvSpPr>
        <p:spPr>
          <a:xfrm>
            <a:off x="10115912" y="791268"/>
            <a:ext cx="3309081" cy="1236257"/>
          </a:xfrm>
          <a:custGeom>
            <a:avLst/>
            <a:gdLst/>
            <a:ahLst/>
            <a:cxnLst/>
            <a:rect l="l" t="t" r="r" b="b"/>
            <a:pathLst>
              <a:path w="32388" h="12100" extrusionOk="0">
                <a:moveTo>
                  <a:pt x="15035" y="1"/>
                </a:moveTo>
                <a:cubicBezTo>
                  <a:pt x="14202" y="1"/>
                  <a:pt x="13526" y="500"/>
                  <a:pt x="13278" y="1859"/>
                </a:cubicBezTo>
                <a:cubicBezTo>
                  <a:pt x="13132" y="1831"/>
                  <a:pt x="12999" y="1817"/>
                  <a:pt x="12877" y="1817"/>
                </a:cubicBezTo>
                <a:cubicBezTo>
                  <a:pt x="11122" y="1817"/>
                  <a:pt x="11786" y="4562"/>
                  <a:pt x="10145" y="4562"/>
                </a:cubicBezTo>
                <a:cubicBezTo>
                  <a:pt x="9992" y="4562"/>
                  <a:pt x="9818" y="4538"/>
                  <a:pt x="9621" y="4486"/>
                </a:cubicBezTo>
                <a:lnTo>
                  <a:pt x="9621" y="4486"/>
                </a:lnTo>
                <a:cubicBezTo>
                  <a:pt x="9659" y="4873"/>
                  <a:pt x="9489" y="5308"/>
                  <a:pt x="9611" y="5686"/>
                </a:cubicBezTo>
                <a:cubicBezTo>
                  <a:pt x="9152" y="5644"/>
                  <a:pt x="8677" y="5623"/>
                  <a:pt x="8193" y="5623"/>
                </a:cubicBezTo>
                <a:cubicBezTo>
                  <a:pt x="6298" y="5623"/>
                  <a:pt x="4272" y="5948"/>
                  <a:pt x="2571" y="6603"/>
                </a:cubicBezTo>
                <a:cubicBezTo>
                  <a:pt x="0" y="7567"/>
                  <a:pt x="227" y="10364"/>
                  <a:pt x="3072" y="11064"/>
                </a:cubicBezTo>
                <a:cubicBezTo>
                  <a:pt x="3243" y="11106"/>
                  <a:pt x="3407" y="11124"/>
                  <a:pt x="3567" y="11124"/>
                </a:cubicBezTo>
                <a:cubicBezTo>
                  <a:pt x="4842" y="11124"/>
                  <a:pt x="5781" y="9931"/>
                  <a:pt x="6896" y="9931"/>
                </a:cubicBezTo>
                <a:cubicBezTo>
                  <a:pt x="6990" y="9931"/>
                  <a:pt x="7086" y="9939"/>
                  <a:pt x="7183" y="9958"/>
                </a:cubicBezTo>
                <a:cubicBezTo>
                  <a:pt x="7816" y="10071"/>
                  <a:pt x="8241" y="10553"/>
                  <a:pt x="8922" y="10648"/>
                </a:cubicBezTo>
                <a:cubicBezTo>
                  <a:pt x="9008" y="10659"/>
                  <a:pt x="9095" y="10664"/>
                  <a:pt x="9184" y="10664"/>
                </a:cubicBezTo>
                <a:cubicBezTo>
                  <a:pt x="9764" y="10664"/>
                  <a:pt x="10383" y="10436"/>
                  <a:pt x="10916" y="10166"/>
                </a:cubicBezTo>
                <a:cubicBezTo>
                  <a:pt x="11406" y="10298"/>
                  <a:pt x="11925" y="10366"/>
                  <a:pt x="12490" y="10366"/>
                </a:cubicBezTo>
                <a:cubicBezTo>
                  <a:pt x="12894" y="10366"/>
                  <a:pt x="13322" y="10331"/>
                  <a:pt x="13779" y="10260"/>
                </a:cubicBezTo>
                <a:cubicBezTo>
                  <a:pt x="15234" y="10046"/>
                  <a:pt x="16244" y="9157"/>
                  <a:pt x="17459" y="9157"/>
                </a:cubicBezTo>
                <a:cubicBezTo>
                  <a:pt x="17800" y="9157"/>
                  <a:pt x="18156" y="9227"/>
                  <a:pt x="18542" y="9400"/>
                </a:cubicBezTo>
                <a:cubicBezTo>
                  <a:pt x="20206" y="10156"/>
                  <a:pt x="20933" y="11801"/>
                  <a:pt x="22899" y="12056"/>
                </a:cubicBezTo>
                <a:cubicBezTo>
                  <a:pt x="23119" y="12085"/>
                  <a:pt x="23339" y="12099"/>
                  <a:pt x="23555" y="12099"/>
                </a:cubicBezTo>
                <a:cubicBezTo>
                  <a:pt x="25113" y="12099"/>
                  <a:pt x="26521" y="11349"/>
                  <a:pt x="27010" y="9797"/>
                </a:cubicBezTo>
                <a:cubicBezTo>
                  <a:pt x="27555" y="10139"/>
                  <a:pt x="28179" y="10303"/>
                  <a:pt x="28777" y="10303"/>
                </a:cubicBezTo>
                <a:cubicBezTo>
                  <a:pt x="30162" y="10303"/>
                  <a:pt x="31413" y="9425"/>
                  <a:pt x="31235" y="7841"/>
                </a:cubicBezTo>
                <a:cubicBezTo>
                  <a:pt x="32388" y="7217"/>
                  <a:pt x="31679" y="6130"/>
                  <a:pt x="30715" y="5809"/>
                </a:cubicBezTo>
                <a:cubicBezTo>
                  <a:pt x="31025" y="3881"/>
                  <a:pt x="29094" y="2706"/>
                  <a:pt x="27317" y="2706"/>
                </a:cubicBezTo>
                <a:cubicBezTo>
                  <a:pt x="26166" y="2706"/>
                  <a:pt x="25079" y="3198"/>
                  <a:pt x="24704" y="4297"/>
                </a:cubicBezTo>
                <a:cubicBezTo>
                  <a:pt x="23794" y="3300"/>
                  <a:pt x="22851" y="2859"/>
                  <a:pt x="21490" y="2859"/>
                </a:cubicBezTo>
                <a:cubicBezTo>
                  <a:pt x="21368" y="2859"/>
                  <a:pt x="21242" y="2863"/>
                  <a:pt x="21113" y="2870"/>
                </a:cubicBezTo>
                <a:cubicBezTo>
                  <a:pt x="20508" y="2898"/>
                  <a:pt x="20197" y="2953"/>
                  <a:pt x="19987" y="2953"/>
                </a:cubicBezTo>
                <a:cubicBezTo>
                  <a:pt x="19635" y="2953"/>
                  <a:pt x="19565" y="2800"/>
                  <a:pt x="18873" y="2114"/>
                </a:cubicBezTo>
                <a:cubicBezTo>
                  <a:pt x="17846" y="1098"/>
                  <a:pt x="16269" y="1"/>
                  <a:pt x="15035" y="1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9" name="Google Shape;419;p25"/>
          <p:cNvGrpSpPr/>
          <p:nvPr/>
        </p:nvGrpSpPr>
        <p:grpSpPr>
          <a:xfrm flipH="1">
            <a:off x="9868237" y="5299819"/>
            <a:ext cx="3595307" cy="1659596"/>
            <a:chOff x="3311075" y="2692625"/>
            <a:chExt cx="1472601" cy="679717"/>
          </a:xfrm>
        </p:grpSpPr>
        <p:sp>
          <p:nvSpPr>
            <p:cNvPr id="420" name="Google Shape;420;p25"/>
            <p:cNvSpPr/>
            <p:nvPr/>
          </p:nvSpPr>
          <p:spPr>
            <a:xfrm>
              <a:off x="4265859" y="2961135"/>
              <a:ext cx="176102" cy="179821"/>
            </a:xfrm>
            <a:custGeom>
              <a:avLst/>
              <a:gdLst/>
              <a:ahLst/>
              <a:cxnLst/>
              <a:rect l="l" t="t" r="r" b="b"/>
              <a:pathLst>
                <a:path w="1797" h="1835" extrusionOk="0">
                  <a:moveTo>
                    <a:pt x="1" y="1"/>
                  </a:moveTo>
                  <a:cubicBezTo>
                    <a:pt x="1" y="1"/>
                    <a:pt x="360" y="1135"/>
                    <a:pt x="256" y="1787"/>
                  </a:cubicBezTo>
                  <a:lnTo>
                    <a:pt x="1796" y="1834"/>
                  </a:lnTo>
                  <a:cubicBezTo>
                    <a:pt x="1796" y="1834"/>
                    <a:pt x="1551" y="1456"/>
                    <a:pt x="1485" y="1040"/>
                  </a:cubicBezTo>
                  <a:lnTo>
                    <a:pt x="1485" y="1040"/>
                  </a:lnTo>
                  <a:cubicBezTo>
                    <a:pt x="1485" y="1040"/>
                    <a:pt x="1447" y="1418"/>
                    <a:pt x="1494" y="1569"/>
                  </a:cubicBezTo>
                  <a:cubicBezTo>
                    <a:pt x="1494" y="1569"/>
                    <a:pt x="1248" y="842"/>
                    <a:pt x="1343" y="435"/>
                  </a:cubicBezTo>
                  <a:lnTo>
                    <a:pt x="1343" y="435"/>
                  </a:lnTo>
                  <a:cubicBezTo>
                    <a:pt x="1343" y="435"/>
                    <a:pt x="1154" y="757"/>
                    <a:pt x="1173" y="1172"/>
                  </a:cubicBezTo>
                  <a:cubicBezTo>
                    <a:pt x="1173" y="1172"/>
                    <a:pt x="918" y="558"/>
                    <a:pt x="927" y="86"/>
                  </a:cubicBezTo>
                  <a:lnTo>
                    <a:pt x="927" y="86"/>
                  </a:lnTo>
                  <a:cubicBezTo>
                    <a:pt x="927" y="86"/>
                    <a:pt x="776" y="766"/>
                    <a:pt x="842" y="1276"/>
                  </a:cubicBezTo>
                  <a:cubicBezTo>
                    <a:pt x="842" y="1276"/>
                    <a:pt x="606" y="747"/>
                    <a:pt x="615" y="388"/>
                  </a:cubicBezTo>
                  <a:lnTo>
                    <a:pt x="615" y="388"/>
                  </a:lnTo>
                  <a:cubicBezTo>
                    <a:pt x="615" y="388"/>
                    <a:pt x="464" y="861"/>
                    <a:pt x="521" y="1125"/>
                  </a:cubicBezTo>
                  <a:cubicBezTo>
                    <a:pt x="521" y="1125"/>
                    <a:pt x="209" y="25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25"/>
            <p:cNvSpPr/>
            <p:nvPr/>
          </p:nvSpPr>
          <p:spPr>
            <a:xfrm>
              <a:off x="4555832" y="3272174"/>
              <a:ext cx="97312" cy="91037"/>
            </a:xfrm>
            <a:custGeom>
              <a:avLst/>
              <a:gdLst/>
              <a:ahLst/>
              <a:cxnLst/>
              <a:rect l="l" t="t" r="r" b="b"/>
              <a:pathLst>
                <a:path w="993" h="929" extrusionOk="0">
                  <a:moveTo>
                    <a:pt x="510" y="0"/>
                  </a:moveTo>
                  <a:cubicBezTo>
                    <a:pt x="0" y="0"/>
                    <a:pt x="9" y="928"/>
                    <a:pt x="9" y="928"/>
                  </a:cubicBezTo>
                  <a:lnTo>
                    <a:pt x="992" y="928"/>
                  </a:lnTo>
                  <a:cubicBezTo>
                    <a:pt x="992" y="928"/>
                    <a:pt x="822" y="30"/>
                    <a:pt x="548" y="2"/>
                  </a:cubicBezTo>
                  <a:cubicBezTo>
                    <a:pt x="535" y="1"/>
                    <a:pt x="522" y="0"/>
                    <a:pt x="510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25"/>
            <p:cNvSpPr/>
            <p:nvPr/>
          </p:nvSpPr>
          <p:spPr>
            <a:xfrm>
              <a:off x="4346511" y="3098917"/>
              <a:ext cx="300460" cy="161202"/>
            </a:xfrm>
            <a:custGeom>
              <a:avLst/>
              <a:gdLst/>
              <a:ahLst/>
              <a:cxnLst/>
              <a:rect l="l" t="t" r="r" b="b"/>
              <a:pathLst>
                <a:path w="3066" h="1645" extrusionOk="0">
                  <a:moveTo>
                    <a:pt x="865" y="1"/>
                  </a:moveTo>
                  <a:cubicBezTo>
                    <a:pt x="733" y="1"/>
                    <a:pt x="601" y="25"/>
                    <a:pt x="473" y="78"/>
                  </a:cubicBezTo>
                  <a:cubicBezTo>
                    <a:pt x="0" y="258"/>
                    <a:pt x="397" y="778"/>
                    <a:pt x="766" y="1005"/>
                  </a:cubicBezTo>
                  <a:cubicBezTo>
                    <a:pt x="1510" y="1469"/>
                    <a:pt x="1982" y="1645"/>
                    <a:pt x="2248" y="1645"/>
                  </a:cubicBezTo>
                  <a:cubicBezTo>
                    <a:pt x="3066" y="1645"/>
                    <a:pt x="1960" y="1"/>
                    <a:pt x="865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25"/>
            <p:cNvSpPr/>
            <p:nvPr/>
          </p:nvSpPr>
          <p:spPr>
            <a:xfrm>
              <a:off x="3311075" y="2692625"/>
              <a:ext cx="1322672" cy="668718"/>
            </a:xfrm>
            <a:custGeom>
              <a:avLst/>
              <a:gdLst/>
              <a:ahLst/>
              <a:cxnLst/>
              <a:rect l="l" t="t" r="r" b="b"/>
              <a:pathLst>
                <a:path w="13497" h="6824" extrusionOk="0">
                  <a:moveTo>
                    <a:pt x="3295" y="0"/>
                  </a:moveTo>
                  <a:cubicBezTo>
                    <a:pt x="3140" y="0"/>
                    <a:pt x="2995" y="29"/>
                    <a:pt x="2864" y="94"/>
                  </a:cubicBezTo>
                  <a:cubicBezTo>
                    <a:pt x="2056" y="486"/>
                    <a:pt x="1439" y="1295"/>
                    <a:pt x="432" y="1295"/>
                  </a:cubicBezTo>
                  <a:cubicBezTo>
                    <a:pt x="296" y="1295"/>
                    <a:pt x="152" y="1280"/>
                    <a:pt x="0" y="1247"/>
                  </a:cubicBezTo>
                  <a:lnTo>
                    <a:pt x="0" y="1247"/>
                  </a:lnTo>
                  <a:lnTo>
                    <a:pt x="95" y="6823"/>
                  </a:lnTo>
                  <a:lnTo>
                    <a:pt x="13259" y="6823"/>
                  </a:lnTo>
                  <a:cubicBezTo>
                    <a:pt x="13246" y="6805"/>
                    <a:pt x="13497" y="5013"/>
                    <a:pt x="11795" y="4527"/>
                  </a:cubicBezTo>
                  <a:cubicBezTo>
                    <a:pt x="10065" y="4026"/>
                    <a:pt x="8931" y="2722"/>
                    <a:pt x="8893" y="2410"/>
                  </a:cubicBezTo>
                  <a:cubicBezTo>
                    <a:pt x="8846" y="2089"/>
                    <a:pt x="7211" y="1077"/>
                    <a:pt x="6266" y="1030"/>
                  </a:cubicBezTo>
                  <a:cubicBezTo>
                    <a:pt x="5458" y="982"/>
                    <a:pt x="4208" y="0"/>
                    <a:pt x="3295" y="0"/>
                  </a:cubicBezTo>
                  <a:close/>
                  <a:moveTo>
                    <a:pt x="13259" y="6823"/>
                  </a:moveTo>
                  <a:lnTo>
                    <a:pt x="13259" y="6823"/>
                  </a:lnTo>
                  <a:cubicBezTo>
                    <a:pt x="13259" y="6823"/>
                    <a:pt x="13259" y="6823"/>
                    <a:pt x="13259" y="6823"/>
                  </a:cubicBezTo>
                  <a:cubicBezTo>
                    <a:pt x="13259" y="6823"/>
                    <a:pt x="13259" y="6823"/>
                    <a:pt x="13259" y="6823"/>
                  </a:cubicBezTo>
                  <a:close/>
                </a:path>
              </a:pathLst>
            </a:custGeom>
            <a:solidFill>
              <a:srgbClr val="937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25"/>
            <p:cNvSpPr/>
            <p:nvPr/>
          </p:nvSpPr>
          <p:spPr>
            <a:xfrm>
              <a:off x="3938941" y="2886265"/>
              <a:ext cx="231666" cy="204320"/>
            </a:xfrm>
            <a:custGeom>
              <a:avLst/>
              <a:gdLst/>
              <a:ahLst/>
              <a:cxnLst/>
              <a:rect l="l" t="t" r="r" b="b"/>
              <a:pathLst>
                <a:path w="2364" h="2085" extrusionOk="0">
                  <a:moveTo>
                    <a:pt x="996" y="0"/>
                  </a:moveTo>
                  <a:cubicBezTo>
                    <a:pt x="520" y="0"/>
                    <a:pt x="71" y="330"/>
                    <a:pt x="29" y="623"/>
                  </a:cubicBezTo>
                  <a:cubicBezTo>
                    <a:pt x="1" y="897"/>
                    <a:pt x="284" y="1341"/>
                    <a:pt x="530" y="1634"/>
                  </a:cubicBezTo>
                  <a:cubicBezTo>
                    <a:pt x="753" y="1900"/>
                    <a:pt x="1073" y="2085"/>
                    <a:pt x="1389" y="2085"/>
                  </a:cubicBezTo>
                  <a:cubicBezTo>
                    <a:pt x="1567" y="2085"/>
                    <a:pt x="1743" y="2026"/>
                    <a:pt x="1900" y="1889"/>
                  </a:cubicBezTo>
                  <a:cubicBezTo>
                    <a:pt x="2363" y="1521"/>
                    <a:pt x="2108" y="207"/>
                    <a:pt x="1182" y="18"/>
                  </a:cubicBezTo>
                  <a:cubicBezTo>
                    <a:pt x="1120" y="6"/>
                    <a:pt x="1058" y="0"/>
                    <a:pt x="996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25"/>
            <p:cNvSpPr/>
            <p:nvPr/>
          </p:nvSpPr>
          <p:spPr>
            <a:xfrm>
              <a:off x="3311957" y="2794443"/>
              <a:ext cx="1300427" cy="569645"/>
            </a:xfrm>
            <a:custGeom>
              <a:avLst/>
              <a:gdLst/>
              <a:ahLst/>
              <a:cxnLst/>
              <a:rect l="l" t="t" r="r" b="b"/>
              <a:pathLst>
                <a:path w="13270" h="5813" extrusionOk="0">
                  <a:moveTo>
                    <a:pt x="1437" y="0"/>
                  </a:moveTo>
                  <a:lnTo>
                    <a:pt x="1437" y="0"/>
                  </a:lnTo>
                  <a:cubicBezTo>
                    <a:pt x="1126" y="163"/>
                    <a:pt x="793" y="278"/>
                    <a:pt x="408" y="278"/>
                  </a:cubicBezTo>
                  <a:cubicBezTo>
                    <a:pt x="279" y="278"/>
                    <a:pt x="143" y="265"/>
                    <a:pt x="1" y="237"/>
                  </a:cubicBezTo>
                  <a:lnTo>
                    <a:pt x="1" y="237"/>
                  </a:lnTo>
                  <a:lnTo>
                    <a:pt x="95" y="5813"/>
                  </a:lnTo>
                  <a:lnTo>
                    <a:pt x="13260" y="5813"/>
                  </a:lnTo>
                  <a:cubicBezTo>
                    <a:pt x="13260" y="5813"/>
                    <a:pt x="13260" y="5784"/>
                    <a:pt x="13269" y="5728"/>
                  </a:cubicBezTo>
                  <a:cubicBezTo>
                    <a:pt x="13090" y="5567"/>
                    <a:pt x="12948" y="5387"/>
                    <a:pt x="12787" y="5255"/>
                  </a:cubicBezTo>
                  <a:cubicBezTo>
                    <a:pt x="12466" y="5009"/>
                    <a:pt x="12126" y="4953"/>
                    <a:pt x="11719" y="4915"/>
                  </a:cubicBezTo>
                  <a:cubicBezTo>
                    <a:pt x="11105" y="4858"/>
                    <a:pt x="10604" y="4679"/>
                    <a:pt x="10018" y="4546"/>
                  </a:cubicBezTo>
                  <a:cubicBezTo>
                    <a:pt x="9957" y="4533"/>
                    <a:pt x="9892" y="4529"/>
                    <a:pt x="9825" y="4529"/>
                  </a:cubicBezTo>
                  <a:cubicBezTo>
                    <a:pt x="9716" y="4529"/>
                    <a:pt x="9602" y="4539"/>
                    <a:pt x="9491" y="4539"/>
                  </a:cubicBezTo>
                  <a:cubicBezTo>
                    <a:pt x="9328" y="4539"/>
                    <a:pt x="9171" y="4517"/>
                    <a:pt x="9045" y="4404"/>
                  </a:cubicBezTo>
                  <a:cubicBezTo>
                    <a:pt x="8884" y="4263"/>
                    <a:pt x="8903" y="3989"/>
                    <a:pt x="8771" y="3894"/>
                  </a:cubicBezTo>
                  <a:cubicBezTo>
                    <a:pt x="8639" y="3781"/>
                    <a:pt x="8289" y="3705"/>
                    <a:pt x="8119" y="3639"/>
                  </a:cubicBezTo>
                  <a:cubicBezTo>
                    <a:pt x="7703" y="3450"/>
                    <a:pt x="7297" y="3384"/>
                    <a:pt x="6852" y="3280"/>
                  </a:cubicBezTo>
                  <a:cubicBezTo>
                    <a:pt x="5936" y="3062"/>
                    <a:pt x="5057" y="3384"/>
                    <a:pt x="4187" y="2807"/>
                  </a:cubicBezTo>
                  <a:cubicBezTo>
                    <a:pt x="3904" y="2618"/>
                    <a:pt x="3639" y="2420"/>
                    <a:pt x="3535" y="2089"/>
                  </a:cubicBezTo>
                  <a:cubicBezTo>
                    <a:pt x="3488" y="1947"/>
                    <a:pt x="3564" y="1843"/>
                    <a:pt x="3441" y="1711"/>
                  </a:cubicBezTo>
                  <a:cubicBezTo>
                    <a:pt x="3327" y="1588"/>
                    <a:pt x="2968" y="1494"/>
                    <a:pt x="2817" y="1428"/>
                  </a:cubicBezTo>
                  <a:cubicBezTo>
                    <a:pt x="2647" y="1342"/>
                    <a:pt x="2439" y="1182"/>
                    <a:pt x="2297" y="1116"/>
                  </a:cubicBezTo>
                  <a:cubicBezTo>
                    <a:pt x="2210" y="1084"/>
                    <a:pt x="2118" y="1078"/>
                    <a:pt x="2028" y="1078"/>
                  </a:cubicBezTo>
                  <a:cubicBezTo>
                    <a:pt x="1987" y="1078"/>
                    <a:pt x="1946" y="1080"/>
                    <a:pt x="1906" y="1080"/>
                  </a:cubicBezTo>
                  <a:cubicBezTo>
                    <a:pt x="1749" y="1080"/>
                    <a:pt x="1603" y="1064"/>
                    <a:pt x="1494" y="908"/>
                  </a:cubicBezTo>
                  <a:cubicBezTo>
                    <a:pt x="1305" y="662"/>
                    <a:pt x="1390" y="312"/>
                    <a:pt x="1437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25"/>
            <p:cNvSpPr/>
            <p:nvPr/>
          </p:nvSpPr>
          <p:spPr>
            <a:xfrm>
              <a:off x="3524022" y="2714576"/>
              <a:ext cx="308496" cy="198048"/>
            </a:xfrm>
            <a:custGeom>
              <a:avLst/>
              <a:gdLst/>
              <a:ahLst/>
              <a:cxnLst/>
              <a:rect l="l" t="t" r="r" b="b"/>
              <a:pathLst>
                <a:path w="3148" h="2021" extrusionOk="0">
                  <a:moveTo>
                    <a:pt x="1235" y="1"/>
                  </a:moveTo>
                  <a:cubicBezTo>
                    <a:pt x="438" y="1"/>
                    <a:pt x="48" y="688"/>
                    <a:pt x="29" y="1118"/>
                  </a:cubicBezTo>
                  <a:cubicBezTo>
                    <a:pt x="1" y="1572"/>
                    <a:pt x="672" y="1968"/>
                    <a:pt x="1522" y="2016"/>
                  </a:cubicBezTo>
                  <a:cubicBezTo>
                    <a:pt x="1578" y="2019"/>
                    <a:pt x="1633" y="2020"/>
                    <a:pt x="1687" y="2020"/>
                  </a:cubicBezTo>
                  <a:cubicBezTo>
                    <a:pt x="2480" y="2020"/>
                    <a:pt x="3102" y="1704"/>
                    <a:pt x="3120" y="1288"/>
                  </a:cubicBezTo>
                  <a:cubicBezTo>
                    <a:pt x="3148" y="834"/>
                    <a:pt x="2175" y="50"/>
                    <a:pt x="1315" y="3"/>
                  </a:cubicBezTo>
                  <a:cubicBezTo>
                    <a:pt x="1288" y="1"/>
                    <a:pt x="1261" y="1"/>
                    <a:pt x="1235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25"/>
            <p:cNvSpPr/>
            <p:nvPr/>
          </p:nvSpPr>
          <p:spPr>
            <a:xfrm>
              <a:off x="3525002" y="2707128"/>
              <a:ext cx="304772" cy="197754"/>
            </a:xfrm>
            <a:custGeom>
              <a:avLst/>
              <a:gdLst/>
              <a:ahLst/>
              <a:cxnLst/>
              <a:rect l="l" t="t" r="r" b="b"/>
              <a:pathLst>
                <a:path w="3110" h="2018" extrusionOk="0">
                  <a:moveTo>
                    <a:pt x="1224" y="1"/>
                  </a:moveTo>
                  <a:cubicBezTo>
                    <a:pt x="428" y="1"/>
                    <a:pt x="47" y="679"/>
                    <a:pt x="29" y="1118"/>
                  </a:cubicBezTo>
                  <a:cubicBezTo>
                    <a:pt x="0" y="1562"/>
                    <a:pt x="662" y="1969"/>
                    <a:pt x="1512" y="2016"/>
                  </a:cubicBezTo>
                  <a:cubicBezTo>
                    <a:pt x="1546" y="2017"/>
                    <a:pt x="1580" y="2018"/>
                    <a:pt x="1613" y="2018"/>
                  </a:cubicBezTo>
                  <a:cubicBezTo>
                    <a:pt x="2409" y="2018"/>
                    <a:pt x="3063" y="1696"/>
                    <a:pt x="3091" y="1279"/>
                  </a:cubicBezTo>
                  <a:cubicBezTo>
                    <a:pt x="3110" y="835"/>
                    <a:pt x="2146" y="50"/>
                    <a:pt x="1305" y="3"/>
                  </a:cubicBezTo>
                  <a:cubicBezTo>
                    <a:pt x="1277" y="2"/>
                    <a:pt x="1251" y="1"/>
                    <a:pt x="122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25"/>
            <p:cNvSpPr/>
            <p:nvPr/>
          </p:nvSpPr>
          <p:spPr>
            <a:xfrm>
              <a:off x="3461990" y="3020422"/>
              <a:ext cx="276059" cy="204320"/>
            </a:xfrm>
            <a:custGeom>
              <a:avLst/>
              <a:gdLst/>
              <a:ahLst/>
              <a:cxnLst/>
              <a:rect l="l" t="t" r="r" b="b"/>
              <a:pathLst>
                <a:path w="2817" h="2085" extrusionOk="0">
                  <a:moveTo>
                    <a:pt x="584" y="1"/>
                  </a:moveTo>
                  <a:cubicBezTo>
                    <a:pt x="547" y="1"/>
                    <a:pt x="514" y="4"/>
                    <a:pt x="483" y="10"/>
                  </a:cubicBezTo>
                  <a:cubicBezTo>
                    <a:pt x="171" y="67"/>
                    <a:pt x="1" y="719"/>
                    <a:pt x="435" y="1333"/>
                  </a:cubicBezTo>
                  <a:cubicBezTo>
                    <a:pt x="831" y="1893"/>
                    <a:pt x="1426" y="2084"/>
                    <a:pt x="1895" y="2084"/>
                  </a:cubicBezTo>
                  <a:cubicBezTo>
                    <a:pt x="2155" y="2084"/>
                    <a:pt x="2377" y="2025"/>
                    <a:pt x="2505" y="1938"/>
                  </a:cubicBezTo>
                  <a:cubicBezTo>
                    <a:pt x="2817" y="1711"/>
                    <a:pt x="2382" y="1040"/>
                    <a:pt x="1768" y="539"/>
                  </a:cubicBezTo>
                  <a:cubicBezTo>
                    <a:pt x="1339" y="202"/>
                    <a:pt x="879" y="1"/>
                    <a:pt x="58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25"/>
            <p:cNvSpPr/>
            <p:nvPr/>
          </p:nvSpPr>
          <p:spPr>
            <a:xfrm>
              <a:off x="3941783" y="2876074"/>
              <a:ext cx="233430" cy="203634"/>
            </a:xfrm>
            <a:custGeom>
              <a:avLst/>
              <a:gdLst/>
              <a:ahLst/>
              <a:cxnLst/>
              <a:rect l="l" t="t" r="r" b="b"/>
              <a:pathLst>
                <a:path w="2382" h="2078" extrusionOk="0">
                  <a:moveTo>
                    <a:pt x="998" y="1"/>
                  </a:moveTo>
                  <a:cubicBezTo>
                    <a:pt x="529" y="1"/>
                    <a:pt x="80" y="330"/>
                    <a:pt x="38" y="623"/>
                  </a:cubicBezTo>
                  <a:cubicBezTo>
                    <a:pt x="0" y="888"/>
                    <a:pt x="284" y="1341"/>
                    <a:pt x="539" y="1634"/>
                  </a:cubicBezTo>
                  <a:cubicBezTo>
                    <a:pt x="761" y="1898"/>
                    <a:pt x="1074" y="2078"/>
                    <a:pt x="1386" y="2078"/>
                  </a:cubicBezTo>
                  <a:cubicBezTo>
                    <a:pt x="1567" y="2078"/>
                    <a:pt x="1747" y="2018"/>
                    <a:pt x="1909" y="1880"/>
                  </a:cubicBezTo>
                  <a:cubicBezTo>
                    <a:pt x="2382" y="1502"/>
                    <a:pt x="2127" y="207"/>
                    <a:pt x="1181" y="18"/>
                  </a:cubicBezTo>
                  <a:cubicBezTo>
                    <a:pt x="1121" y="6"/>
                    <a:pt x="1059" y="1"/>
                    <a:pt x="998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25"/>
            <p:cNvSpPr/>
            <p:nvPr/>
          </p:nvSpPr>
          <p:spPr>
            <a:xfrm>
              <a:off x="4035664" y="3172806"/>
              <a:ext cx="232156" cy="170413"/>
            </a:xfrm>
            <a:custGeom>
              <a:avLst/>
              <a:gdLst/>
              <a:ahLst/>
              <a:cxnLst/>
              <a:rect l="l" t="t" r="r" b="b"/>
              <a:pathLst>
                <a:path w="2369" h="1739" extrusionOk="0">
                  <a:moveTo>
                    <a:pt x="636" y="1"/>
                  </a:moveTo>
                  <a:cubicBezTo>
                    <a:pt x="254" y="1"/>
                    <a:pt x="0" y="427"/>
                    <a:pt x="53" y="884"/>
                  </a:cubicBezTo>
                  <a:cubicBezTo>
                    <a:pt x="111" y="1470"/>
                    <a:pt x="697" y="1739"/>
                    <a:pt x="1265" y="1739"/>
                  </a:cubicBezTo>
                  <a:cubicBezTo>
                    <a:pt x="1622" y="1739"/>
                    <a:pt x="1972" y="1632"/>
                    <a:pt x="2180" y="1432"/>
                  </a:cubicBezTo>
                  <a:cubicBezTo>
                    <a:pt x="2369" y="1243"/>
                    <a:pt x="2255" y="770"/>
                    <a:pt x="932" y="80"/>
                  </a:cubicBezTo>
                  <a:cubicBezTo>
                    <a:pt x="828" y="25"/>
                    <a:pt x="728" y="1"/>
                    <a:pt x="636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5"/>
            <p:cNvSpPr/>
            <p:nvPr/>
          </p:nvSpPr>
          <p:spPr>
            <a:xfrm>
              <a:off x="4180700" y="3091175"/>
              <a:ext cx="255283" cy="96917"/>
            </a:xfrm>
            <a:custGeom>
              <a:avLst/>
              <a:gdLst/>
              <a:ahLst/>
              <a:cxnLst/>
              <a:rect l="l" t="t" r="r" b="b"/>
              <a:pathLst>
                <a:path w="2605" h="989" extrusionOk="0">
                  <a:moveTo>
                    <a:pt x="934" y="1"/>
                  </a:moveTo>
                  <a:cubicBezTo>
                    <a:pt x="891" y="1"/>
                    <a:pt x="850" y="5"/>
                    <a:pt x="813" y="16"/>
                  </a:cubicBezTo>
                  <a:cubicBezTo>
                    <a:pt x="142" y="205"/>
                    <a:pt x="0" y="583"/>
                    <a:pt x="104" y="847"/>
                  </a:cubicBezTo>
                  <a:cubicBezTo>
                    <a:pt x="146" y="959"/>
                    <a:pt x="441" y="988"/>
                    <a:pt x="763" y="988"/>
                  </a:cubicBezTo>
                  <a:cubicBezTo>
                    <a:pt x="878" y="988"/>
                    <a:pt x="995" y="984"/>
                    <a:pt x="1106" y="980"/>
                  </a:cubicBezTo>
                  <a:cubicBezTo>
                    <a:pt x="2604" y="909"/>
                    <a:pt x="1531" y="1"/>
                    <a:pt x="934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5"/>
            <p:cNvSpPr/>
            <p:nvPr/>
          </p:nvSpPr>
          <p:spPr>
            <a:xfrm>
              <a:off x="4181582" y="3084708"/>
              <a:ext cx="254402" cy="96525"/>
            </a:xfrm>
            <a:custGeom>
              <a:avLst/>
              <a:gdLst/>
              <a:ahLst/>
              <a:cxnLst/>
              <a:rect l="l" t="t" r="r" b="b"/>
              <a:pathLst>
                <a:path w="2596" h="985" extrusionOk="0">
                  <a:moveTo>
                    <a:pt x="925" y="0"/>
                  </a:moveTo>
                  <a:cubicBezTo>
                    <a:pt x="882" y="0"/>
                    <a:pt x="841" y="5"/>
                    <a:pt x="804" y="15"/>
                  </a:cubicBezTo>
                  <a:cubicBezTo>
                    <a:pt x="143" y="204"/>
                    <a:pt x="1" y="582"/>
                    <a:pt x="95" y="838"/>
                  </a:cubicBezTo>
                  <a:cubicBezTo>
                    <a:pt x="135" y="951"/>
                    <a:pt x="405" y="984"/>
                    <a:pt x="709" y="984"/>
                  </a:cubicBezTo>
                  <a:cubicBezTo>
                    <a:pt x="837" y="984"/>
                    <a:pt x="971" y="978"/>
                    <a:pt x="1097" y="970"/>
                  </a:cubicBezTo>
                  <a:cubicBezTo>
                    <a:pt x="2595" y="908"/>
                    <a:pt x="1522" y="0"/>
                    <a:pt x="925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25"/>
            <p:cNvSpPr/>
            <p:nvPr/>
          </p:nvSpPr>
          <p:spPr>
            <a:xfrm>
              <a:off x="4137875" y="3186820"/>
              <a:ext cx="441185" cy="151696"/>
            </a:xfrm>
            <a:custGeom>
              <a:avLst/>
              <a:gdLst/>
              <a:ahLst/>
              <a:cxnLst/>
              <a:rect l="l" t="t" r="r" b="b"/>
              <a:pathLst>
                <a:path w="4502" h="1548" extrusionOk="0">
                  <a:moveTo>
                    <a:pt x="3415" y="1"/>
                  </a:moveTo>
                  <a:cubicBezTo>
                    <a:pt x="1" y="1"/>
                    <a:pt x="2232" y="1547"/>
                    <a:pt x="3624" y="1547"/>
                  </a:cubicBezTo>
                  <a:cubicBezTo>
                    <a:pt x="3935" y="1547"/>
                    <a:pt x="4205" y="1469"/>
                    <a:pt x="4359" y="1279"/>
                  </a:cubicBezTo>
                  <a:cubicBezTo>
                    <a:pt x="4473" y="1138"/>
                    <a:pt x="4501" y="864"/>
                    <a:pt x="4473" y="760"/>
                  </a:cubicBezTo>
                  <a:cubicBezTo>
                    <a:pt x="4454" y="675"/>
                    <a:pt x="4378" y="542"/>
                    <a:pt x="4322" y="438"/>
                  </a:cubicBezTo>
                  <a:cubicBezTo>
                    <a:pt x="4218" y="268"/>
                    <a:pt x="3972" y="13"/>
                    <a:pt x="3670" y="4"/>
                  </a:cubicBezTo>
                  <a:cubicBezTo>
                    <a:pt x="3581" y="2"/>
                    <a:pt x="3496" y="1"/>
                    <a:pt x="3415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25"/>
            <p:cNvSpPr/>
            <p:nvPr/>
          </p:nvSpPr>
          <p:spPr>
            <a:xfrm>
              <a:off x="4143559" y="3183194"/>
              <a:ext cx="440989" cy="151598"/>
            </a:xfrm>
            <a:custGeom>
              <a:avLst/>
              <a:gdLst/>
              <a:ahLst/>
              <a:cxnLst/>
              <a:rect l="l" t="t" r="r" b="b"/>
              <a:pathLst>
                <a:path w="4500" h="1547" extrusionOk="0">
                  <a:moveTo>
                    <a:pt x="3422" y="0"/>
                  </a:moveTo>
                  <a:cubicBezTo>
                    <a:pt x="1" y="0"/>
                    <a:pt x="2231" y="1546"/>
                    <a:pt x="3622" y="1546"/>
                  </a:cubicBezTo>
                  <a:cubicBezTo>
                    <a:pt x="3934" y="1546"/>
                    <a:pt x="4204" y="1469"/>
                    <a:pt x="4358" y="1279"/>
                  </a:cubicBezTo>
                  <a:cubicBezTo>
                    <a:pt x="4481" y="1137"/>
                    <a:pt x="4500" y="863"/>
                    <a:pt x="4481" y="759"/>
                  </a:cubicBezTo>
                  <a:cubicBezTo>
                    <a:pt x="4453" y="674"/>
                    <a:pt x="4386" y="541"/>
                    <a:pt x="4320" y="437"/>
                  </a:cubicBezTo>
                  <a:cubicBezTo>
                    <a:pt x="4216" y="277"/>
                    <a:pt x="3971" y="12"/>
                    <a:pt x="3678" y="3"/>
                  </a:cubicBezTo>
                  <a:cubicBezTo>
                    <a:pt x="3589" y="1"/>
                    <a:pt x="3504" y="0"/>
                    <a:pt x="3422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25"/>
            <p:cNvSpPr/>
            <p:nvPr/>
          </p:nvSpPr>
          <p:spPr>
            <a:xfrm>
              <a:off x="4221271" y="3188094"/>
              <a:ext cx="363277" cy="147090"/>
            </a:xfrm>
            <a:custGeom>
              <a:avLst/>
              <a:gdLst/>
              <a:ahLst/>
              <a:cxnLst/>
              <a:rect l="l" t="t" r="r" b="b"/>
              <a:pathLst>
                <a:path w="3707" h="1501" extrusionOk="0">
                  <a:moveTo>
                    <a:pt x="3083" y="0"/>
                  </a:moveTo>
                  <a:cubicBezTo>
                    <a:pt x="3074" y="9"/>
                    <a:pt x="3055" y="28"/>
                    <a:pt x="3045" y="47"/>
                  </a:cubicBezTo>
                  <a:cubicBezTo>
                    <a:pt x="2889" y="235"/>
                    <a:pt x="2620" y="312"/>
                    <a:pt x="2310" y="312"/>
                  </a:cubicBezTo>
                  <a:cubicBezTo>
                    <a:pt x="1982" y="312"/>
                    <a:pt x="1609" y="226"/>
                    <a:pt x="1278" y="95"/>
                  </a:cubicBezTo>
                  <a:lnTo>
                    <a:pt x="1278" y="95"/>
                  </a:lnTo>
                  <a:cubicBezTo>
                    <a:pt x="0" y="473"/>
                    <a:pt x="1706" y="1500"/>
                    <a:pt x="2844" y="1500"/>
                  </a:cubicBezTo>
                  <a:cubicBezTo>
                    <a:pt x="3153" y="1500"/>
                    <a:pt x="3421" y="1424"/>
                    <a:pt x="3575" y="1238"/>
                  </a:cubicBezTo>
                  <a:cubicBezTo>
                    <a:pt x="3688" y="1087"/>
                    <a:pt x="3707" y="822"/>
                    <a:pt x="3688" y="709"/>
                  </a:cubicBezTo>
                  <a:cubicBezTo>
                    <a:pt x="3660" y="624"/>
                    <a:pt x="3593" y="491"/>
                    <a:pt x="3527" y="387"/>
                  </a:cubicBezTo>
                  <a:cubicBezTo>
                    <a:pt x="3452" y="255"/>
                    <a:pt x="3282" y="76"/>
                    <a:pt x="3083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25"/>
            <p:cNvSpPr/>
            <p:nvPr/>
          </p:nvSpPr>
          <p:spPr>
            <a:xfrm>
              <a:off x="3813897" y="2917918"/>
              <a:ext cx="95744" cy="102993"/>
            </a:xfrm>
            <a:custGeom>
              <a:avLst/>
              <a:gdLst/>
              <a:ahLst/>
              <a:cxnLst/>
              <a:rect l="l" t="t" r="r" b="b"/>
              <a:pathLst>
                <a:path w="977" h="1051" extrusionOk="0">
                  <a:moveTo>
                    <a:pt x="441" y="0"/>
                  </a:moveTo>
                  <a:cubicBezTo>
                    <a:pt x="395" y="0"/>
                    <a:pt x="346" y="8"/>
                    <a:pt x="294" y="26"/>
                  </a:cubicBezTo>
                  <a:cubicBezTo>
                    <a:pt x="67" y="101"/>
                    <a:pt x="1" y="366"/>
                    <a:pt x="20" y="574"/>
                  </a:cubicBezTo>
                  <a:cubicBezTo>
                    <a:pt x="48" y="697"/>
                    <a:pt x="152" y="924"/>
                    <a:pt x="247" y="1009"/>
                  </a:cubicBezTo>
                  <a:cubicBezTo>
                    <a:pt x="281" y="1037"/>
                    <a:pt x="322" y="1050"/>
                    <a:pt x="365" y="1050"/>
                  </a:cubicBezTo>
                  <a:cubicBezTo>
                    <a:pt x="466" y="1050"/>
                    <a:pt x="583" y="982"/>
                    <a:pt x="681" y="876"/>
                  </a:cubicBezTo>
                  <a:cubicBezTo>
                    <a:pt x="977" y="547"/>
                    <a:pt x="820" y="0"/>
                    <a:pt x="441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5"/>
            <p:cNvSpPr/>
            <p:nvPr/>
          </p:nvSpPr>
          <p:spPr>
            <a:xfrm>
              <a:off x="3816739" y="2908609"/>
              <a:ext cx="96626" cy="102993"/>
            </a:xfrm>
            <a:custGeom>
              <a:avLst/>
              <a:gdLst/>
              <a:ahLst/>
              <a:cxnLst/>
              <a:rect l="l" t="t" r="r" b="b"/>
              <a:pathLst>
                <a:path w="986" h="1051" extrusionOk="0">
                  <a:moveTo>
                    <a:pt x="450" y="1"/>
                  </a:moveTo>
                  <a:cubicBezTo>
                    <a:pt x="404" y="1"/>
                    <a:pt x="355" y="9"/>
                    <a:pt x="303" y="26"/>
                  </a:cubicBezTo>
                  <a:cubicBezTo>
                    <a:pt x="66" y="102"/>
                    <a:pt x="0" y="366"/>
                    <a:pt x="29" y="574"/>
                  </a:cubicBezTo>
                  <a:cubicBezTo>
                    <a:pt x="48" y="697"/>
                    <a:pt x="161" y="924"/>
                    <a:pt x="255" y="1009"/>
                  </a:cubicBezTo>
                  <a:cubicBezTo>
                    <a:pt x="290" y="1038"/>
                    <a:pt x="330" y="1051"/>
                    <a:pt x="374" y="1051"/>
                  </a:cubicBezTo>
                  <a:cubicBezTo>
                    <a:pt x="474" y="1051"/>
                    <a:pt x="591" y="982"/>
                    <a:pt x="690" y="877"/>
                  </a:cubicBezTo>
                  <a:cubicBezTo>
                    <a:pt x="985" y="548"/>
                    <a:pt x="829" y="1"/>
                    <a:pt x="450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25"/>
            <p:cNvSpPr/>
            <p:nvPr/>
          </p:nvSpPr>
          <p:spPr>
            <a:xfrm>
              <a:off x="3878771" y="2829232"/>
              <a:ext cx="117107" cy="53897"/>
            </a:xfrm>
            <a:custGeom>
              <a:avLst/>
              <a:gdLst/>
              <a:ahLst/>
              <a:cxnLst/>
              <a:rect l="l" t="t" r="r" b="b"/>
              <a:pathLst>
                <a:path w="1195" h="550" extrusionOk="0">
                  <a:moveTo>
                    <a:pt x="518" y="0"/>
                  </a:moveTo>
                  <a:cubicBezTo>
                    <a:pt x="383" y="0"/>
                    <a:pt x="252" y="43"/>
                    <a:pt x="171" y="90"/>
                  </a:cubicBezTo>
                  <a:cubicBezTo>
                    <a:pt x="95" y="156"/>
                    <a:pt x="0" y="279"/>
                    <a:pt x="0" y="354"/>
                  </a:cubicBezTo>
                  <a:cubicBezTo>
                    <a:pt x="0" y="449"/>
                    <a:pt x="171" y="515"/>
                    <a:pt x="388" y="543"/>
                  </a:cubicBezTo>
                  <a:cubicBezTo>
                    <a:pt x="426" y="548"/>
                    <a:pt x="464" y="550"/>
                    <a:pt x="500" y="550"/>
                  </a:cubicBezTo>
                  <a:cubicBezTo>
                    <a:pt x="944" y="550"/>
                    <a:pt x="1194" y="245"/>
                    <a:pt x="766" y="61"/>
                  </a:cubicBezTo>
                  <a:cubicBezTo>
                    <a:pt x="689" y="17"/>
                    <a:pt x="603" y="0"/>
                    <a:pt x="518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25"/>
            <p:cNvSpPr/>
            <p:nvPr/>
          </p:nvSpPr>
          <p:spPr>
            <a:xfrm>
              <a:off x="3881515" y="2822666"/>
              <a:ext cx="116813" cy="53211"/>
            </a:xfrm>
            <a:custGeom>
              <a:avLst/>
              <a:gdLst/>
              <a:ahLst/>
              <a:cxnLst/>
              <a:rect l="l" t="t" r="r" b="b"/>
              <a:pathLst>
                <a:path w="1192" h="543" extrusionOk="0">
                  <a:moveTo>
                    <a:pt x="522" y="1"/>
                  </a:moveTo>
                  <a:cubicBezTo>
                    <a:pt x="388" y="1"/>
                    <a:pt x="261" y="39"/>
                    <a:pt x="180" y="91"/>
                  </a:cubicBezTo>
                  <a:cubicBezTo>
                    <a:pt x="95" y="147"/>
                    <a:pt x="1" y="280"/>
                    <a:pt x="1" y="346"/>
                  </a:cubicBezTo>
                  <a:cubicBezTo>
                    <a:pt x="1" y="440"/>
                    <a:pt x="180" y="516"/>
                    <a:pt x="398" y="535"/>
                  </a:cubicBezTo>
                  <a:cubicBezTo>
                    <a:pt x="440" y="540"/>
                    <a:pt x="481" y="543"/>
                    <a:pt x="521" y="543"/>
                  </a:cubicBezTo>
                  <a:cubicBezTo>
                    <a:pt x="949" y="543"/>
                    <a:pt x="1191" y="234"/>
                    <a:pt x="776" y="53"/>
                  </a:cubicBezTo>
                  <a:cubicBezTo>
                    <a:pt x="695" y="16"/>
                    <a:pt x="607" y="1"/>
                    <a:pt x="522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5"/>
            <p:cNvSpPr/>
            <p:nvPr/>
          </p:nvSpPr>
          <p:spPr>
            <a:xfrm>
              <a:off x="3379575" y="2835993"/>
              <a:ext cx="145330" cy="204124"/>
            </a:xfrm>
            <a:custGeom>
              <a:avLst/>
              <a:gdLst/>
              <a:ahLst/>
              <a:cxnLst/>
              <a:rect l="l" t="t" r="r" b="b"/>
              <a:pathLst>
                <a:path w="1483" h="2083" extrusionOk="0">
                  <a:moveTo>
                    <a:pt x="826" y="1"/>
                  </a:moveTo>
                  <a:cubicBezTo>
                    <a:pt x="717" y="1"/>
                    <a:pt x="579" y="47"/>
                    <a:pt x="407" y="153"/>
                  </a:cubicBezTo>
                  <a:cubicBezTo>
                    <a:pt x="1" y="418"/>
                    <a:pt x="57" y="1297"/>
                    <a:pt x="142" y="1618"/>
                  </a:cubicBezTo>
                  <a:cubicBezTo>
                    <a:pt x="190" y="1788"/>
                    <a:pt x="294" y="1986"/>
                    <a:pt x="369" y="2043"/>
                  </a:cubicBezTo>
                  <a:cubicBezTo>
                    <a:pt x="396" y="2070"/>
                    <a:pt x="430" y="2083"/>
                    <a:pt x="468" y="2083"/>
                  </a:cubicBezTo>
                  <a:cubicBezTo>
                    <a:pt x="536" y="2083"/>
                    <a:pt x="619" y="2043"/>
                    <a:pt x="709" y="1977"/>
                  </a:cubicBezTo>
                  <a:cubicBezTo>
                    <a:pt x="1082" y="1677"/>
                    <a:pt x="1483" y="1"/>
                    <a:pt x="826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5"/>
            <p:cNvSpPr/>
            <p:nvPr/>
          </p:nvSpPr>
          <p:spPr>
            <a:xfrm>
              <a:off x="3399076" y="3162125"/>
              <a:ext cx="72322" cy="75260"/>
            </a:xfrm>
            <a:custGeom>
              <a:avLst/>
              <a:gdLst/>
              <a:ahLst/>
              <a:cxnLst/>
              <a:rect l="l" t="t" r="r" b="b"/>
              <a:pathLst>
                <a:path w="738" h="768" extrusionOk="0">
                  <a:moveTo>
                    <a:pt x="321" y="0"/>
                  </a:moveTo>
                  <a:cubicBezTo>
                    <a:pt x="142" y="19"/>
                    <a:pt x="38" y="189"/>
                    <a:pt x="9" y="350"/>
                  </a:cubicBezTo>
                  <a:cubicBezTo>
                    <a:pt x="0" y="454"/>
                    <a:pt x="28" y="634"/>
                    <a:pt x="76" y="700"/>
                  </a:cubicBezTo>
                  <a:cubicBezTo>
                    <a:pt x="103" y="746"/>
                    <a:pt x="151" y="767"/>
                    <a:pt x="209" y="767"/>
                  </a:cubicBezTo>
                  <a:cubicBezTo>
                    <a:pt x="270" y="767"/>
                    <a:pt x="343" y="743"/>
                    <a:pt x="416" y="700"/>
                  </a:cubicBezTo>
                  <a:cubicBezTo>
                    <a:pt x="737" y="511"/>
                    <a:pt x="709" y="0"/>
                    <a:pt x="321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5"/>
            <p:cNvSpPr/>
            <p:nvPr/>
          </p:nvSpPr>
          <p:spPr>
            <a:xfrm>
              <a:off x="3376831" y="3230330"/>
              <a:ext cx="272335" cy="113576"/>
            </a:xfrm>
            <a:custGeom>
              <a:avLst/>
              <a:gdLst/>
              <a:ahLst/>
              <a:cxnLst/>
              <a:rect l="l" t="t" r="r" b="b"/>
              <a:pathLst>
                <a:path w="2779" h="1159" extrusionOk="0">
                  <a:moveTo>
                    <a:pt x="1674" y="1"/>
                  </a:moveTo>
                  <a:cubicBezTo>
                    <a:pt x="1138" y="1"/>
                    <a:pt x="501" y="215"/>
                    <a:pt x="255" y="486"/>
                  </a:cubicBezTo>
                  <a:cubicBezTo>
                    <a:pt x="0" y="788"/>
                    <a:pt x="615" y="1072"/>
                    <a:pt x="1229" y="1138"/>
                  </a:cubicBezTo>
                  <a:cubicBezTo>
                    <a:pt x="1352" y="1152"/>
                    <a:pt x="1500" y="1159"/>
                    <a:pt x="1652" y="1159"/>
                  </a:cubicBezTo>
                  <a:cubicBezTo>
                    <a:pt x="2001" y="1159"/>
                    <a:pt x="2375" y="1124"/>
                    <a:pt x="2533" y="1072"/>
                  </a:cubicBezTo>
                  <a:cubicBezTo>
                    <a:pt x="2779" y="977"/>
                    <a:pt x="2590" y="363"/>
                    <a:pt x="2306" y="155"/>
                  </a:cubicBezTo>
                  <a:cubicBezTo>
                    <a:pt x="2150" y="47"/>
                    <a:pt x="1923" y="1"/>
                    <a:pt x="167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5"/>
            <p:cNvSpPr/>
            <p:nvPr/>
          </p:nvSpPr>
          <p:spPr>
            <a:xfrm>
              <a:off x="3603008" y="2940555"/>
              <a:ext cx="150818" cy="116516"/>
            </a:xfrm>
            <a:custGeom>
              <a:avLst/>
              <a:gdLst/>
              <a:ahLst/>
              <a:cxnLst/>
              <a:rect l="l" t="t" r="r" b="b"/>
              <a:pathLst>
                <a:path w="1539" h="1189" extrusionOk="0">
                  <a:moveTo>
                    <a:pt x="837" y="0"/>
                  </a:moveTo>
                  <a:cubicBezTo>
                    <a:pt x="510" y="0"/>
                    <a:pt x="142" y="134"/>
                    <a:pt x="83" y="362"/>
                  </a:cubicBezTo>
                  <a:cubicBezTo>
                    <a:pt x="1" y="684"/>
                    <a:pt x="758" y="1188"/>
                    <a:pt x="1068" y="1188"/>
                  </a:cubicBezTo>
                  <a:cubicBezTo>
                    <a:pt x="1113" y="1188"/>
                    <a:pt x="1148" y="1178"/>
                    <a:pt x="1170" y="1156"/>
                  </a:cubicBezTo>
                  <a:cubicBezTo>
                    <a:pt x="1369" y="957"/>
                    <a:pt x="1539" y="447"/>
                    <a:pt x="1312" y="163"/>
                  </a:cubicBezTo>
                  <a:cubicBezTo>
                    <a:pt x="1225" y="51"/>
                    <a:pt x="1039" y="0"/>
                    <a:pt x="837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5"/>
            <p:cNvSpPr/>
            <p:nvPr/>
          </p:nvSpPr>
          <p:spPr>
            <a:xfrm>
              <a:off x="3603008" y="2930854"/>
              <a:ext cx="150818" cy="116908"/>
            </a:xfrm>
            <a:custGeom>
              <a:avLst/>
              <a:gdLst/>
              <a:ahLst/>
              <a:cxnLst/>
              <a:rect l="l" t="t" r="r" b="b"/>
              <a:pathLst>
                <a:path w="1539" h="1193" extrusionOk="0">
                  <a:moveTo>
                    <a:pt x="839" y="1"/>
                  </a:moveTo>
                  <a:cubicBezTo>
                    <a:pt x="512" y="1"/>
                    <a:pt x="142" y="138"/>
                    <a:pt x="83" y="366"/>
                  </a:cubicBezTo>
                  <a:cubicBezTo>
                    <a:pt x="0" y="681"/>
                    <a:pt x="760" y="1192"/>
                    <a:pt x="1070" y="1192"/>
                  </a:cubicBezTo>
                  <a:cubicBezTo>
                    <a:pt x="1113" y="1192"/>
                    <a:pt x="1148" y="1182"/>
                    <a:pt x="1170" y="1160"/>
                  </a:cubicBezTo>
                  <a:cubicBezTo>
                    <a:pt x="1369" y="962"/>
                    <a:pt x="1539" y="451"/>
                    <a:pt x="1312" y="168"/>
                  </a:cubicBezTo>
                  <a:cubicBezTo>
                    <a:pt x="1225" y="53"/>
                    <a:pt x="1040" y="1"/>
                    <a:pt x="839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5"/>
            <p:cNvSpPr/>
            <p:nvPr/>
          </p:nvSpPr>
          <p:spPr>
            <a:xfrm>
              <a:off x="3726876" y="3034534"/>
              <a:ext cx="310358" cy="172177"/>
            </a:xfrm>
            <a:custGeom>
              <a:avLst/>
              <a:gdLst/>
              <a:ahLst/>
              <a:cxnLst/>
              <a:rect l="l" t="t" r="r" b="b"/>
              <a:pathLst>
                <a:path w="3167" h="1757" extrusionOk="0">
                  <a:moveTo>
                    <a:pt x="1783" y="0"/>
                  </a:moveTo>
                  <a:cubicBezTo>
                    <a:pt x="1241" y="0"/>
                    <a:pt x="557" y="233"/>
                    <a:pt x="331" y="565"/>
                  </a:cubicBezTo>
                  <a:cubicBezTo>
                    <a:pt x="1" y="1057"/>
                    <a:pt x="587" y="1567"/>
                    <a:pt x="1040" y="1699"/>
                  </a:cubicBezTo>
                  <a:cubicBezTo>
                    <a:pt x="1185" y="1738"/>
                    <a:pt x="1366" y="1757"/>
                    <a:pt x="1558" y="1757"/>
                  </a:cubicBezTo>
                  <a:cubicBezTo>
                    <a:pt x="2116" y="1757"/>
                    <a:pt x="2771" y="1598"/>
                    <a:pt x="2940" y="1302"/>
                  </a:cubicBezTo>
                  <a:cubicBezTo>
                    <a:pt x="3167" y="924"/>
                    <a:pt x="2789" y="612"/>
                    <a:pt x="2420" y="197"/>
                  </a:cubicBezTo>
                  <a:cubicBezTo>
                    <a:pt x="2296" y="60"/>
                    <a:pt x="2058" y="0"/>
                    <a:pt x="1783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5"/>
            <p:cNvSpPr/>
            <p:nvPr/>
          </p:nvSpPr>
          <p:spPr>
            <a:xfrm>
              <a:off x="3735206" y="3028948"/>
              <a:ext cx="310358" cy="172079"/>
            </a:xfrm>
            <a:custGeom>
              <a:avLst/>
              <a:gdLst/>
              <a:ahLst/>
              <a:cxnLst/>
              <a:rect l="l" t="t" r="r" b="b"/>
              <a:pathLst>
                <a:path w="3167" h="1756" extrusionOk="0">
                  <a:moveTo>
                    <a:pt x="1781" y="0"/>
                  </a:moveTo>
                  <a:cubicBezTo>
                    <a:pt x="1239" y="0"/>
                    <a:pt x="557" y="230"/>
                    <a:pt x="331" y="556"/>
                  </a:cubicBezTo>
                  <a:cubicBezTo>
                    <a:pt x="1" y="1057"/>
                    <a:pt x="587" y="1567"/>
                    <a:pt x="1040" y="1690"/>
                  </a:cubicBezTo>
                  <a:cubicBezTo>
                    <a:pt x="1189" y="1735"/>
                    <a:pt x="1374" y="1756"/>
                    <a:pt x="1571" y="1756"/>
                  </a:cubicBezTo>
                  <a:cubicBezTo>
                    <a:pt x="2123" y="1756"/>
                    <a:pt x="2766" y="1588"/>
                    <a:pt x="2940" y="1303"/>
                  </a:cubicBezTo>
                  <a:cubicBezTo>
                    <a:pt x="3167" y="925"/>
                    <a:pt x="2789" y="603"/>
                    <a:pt x="2420" y="197"/>
                  </a:cubicBezTo>
                  <a:cubicBezTo>
                    <a:pt x="2296" y="60"/>
                    <a:pt x="2056" y="0"/>
                    <a:pt x="1781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5"/>
            <p:cNvSpPr/>
            <p:nvPr/>
          </p:nvSpPr>
          <p:spPr>
            <a:xfrm>
              <a:off x="4108378" y="3102641"/>
              <a:ext cx="69676" cy="49389"/>
            </a:xfrm>
            <a:custGeom>
              <a:avLst/>
              <a:gdLst/>
              <a:ahLst/>
              <a:cxnLst/>
              <a:rect l="l" t="t" r="r" b="b"/>
              <a:pathLst>
                <a:path w="711" h="504" extrusionOk="0">
                  <a:moveTo>
                    <a:pt x="366" y="0"/>
                  </a:moveTo>
                  <a:cubicBezTo>
                    <a:pt x="234" y="0"/>
                    <a:pt x="34" y="124"/>
                    <a:pt x="20" y="296"/>
                  </a:cubicBezTo>
                  <a:cubicBezTo>
                    <a:pt x="1" y="443"/>
                    <a:pt x="151" y="503"/>
                    <a:pt x="315" y="503"/>
                  </a:cubicBezTo>
                  <a:cubicBezTo>
                    <a:pt x="393" y="503"/>
                    <a:pt x="473" y="490"/>
                    <a:pt x="540" y="466"/>
                  </a:cubicBezTo>
                  <a:cubicBezTo>
                    <a:pt x="710" y="399"/>
                    <a:pt x="559" y="154"/>
                    <a:pt x="464" y="40"/>
                  </a:cubicBezTo>
                  <a:cubicBezTo>
                    <a:pt x="444" y="13"/>
                    <a:pt x="408" y="0"/>
                    <a:pt x="366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5"/>
            <p:cNvSpPr/>
            <p:nvPr/>
          </p:nvSpPr>
          <p:spPr>
            <a:xfrm>
              <a:off x="4111808" y="3097055"/>
              <a:ext cx="69872" cy="49389"/>
            </a:xfrm>
            <a:custGeom>
              <a:avLst/>
              <a:gdLst/>
              <a:ahLst/>
              <a:cxnLst/>
              <a:rect l="l" t="t" r="r" b="b"/>
              <a:pathLst>
                <a:path w="713" h="504" extrusionOk="0">
                  <a:moveTo>
                    <a:pt x="368" y="1"/>
                  </a:moveTo>
                  <a:cubicBezTo>
                    <a:pt x="235" y="1"/>
                    <a:pt x="35" y="122"/>
                    <a:pt x="13" y="286"/>
                  </a:cubicBezTo>
                  <a:cubicBezTo>
                    <a:pt x="1" y="441"/>
                    <a:pt x="155" y="503"/>
                    <a:pt x="317" y="503"/>
                  </a:cubicBezTo>
                  <a:cubicBezTo>
                    <a:pt x="393" y="503"/>
                    <a:pt x="470" y="490"/>
                    <a:pt x="533" y="466"/>
                  </a:cubicBezTo>
                  <a:cubicBezTo>
                    <a:pt x="713" y="400"/>
                    <a:pt x="562" y="145"/>
                    <a:pt x="467" y="41"/>
                  </a:cubicBezTo>
                  <a:cubicBezTo>
                    <a:pt x="446" y="13"/>
                    <a:pt x="411" y="1"/>
                    <a:pt x="368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5"/>
            <p:cNvSpPr/>
            <p:nvPr/>
          </p:nvSpPr>
          <p:spPr>
            <a:xfrm>
              <a:off x="3937275" y="3219256"/>
              <a:ext cx="99075" cy="104169"/>
            </a:xfrm>
            <a:custGeom>
              <a:avLst/>
              <a:gdLst/>
              <a:ahLst/>
              <a:cxnLst/>
              <a:rect l="l" t="t" r="r" b="b"/>
              <a:pathLst>
                <a:path w="1011" h="1063" extrusionOk="0">
                  <a:moveTo>
                    <a:pt x="505" y="1"/>
                  </a:moveTo>
                  <a:cubicBezTo>
                    <a:pt x="332" y="1"/>
                    <a:pt x="100" y="148"/>
                    <a:pt x="65" y="438"/>
                  </a:cubicBezTo>
                  <a:cubicBezTo>
                    <a:pt x="0" y="845"/>
                    <a:pt x="479" y="1062"/>
                    <a:pt x="721" y="1062"/>
                  </a:cubicBezTo>
                  <a:cubicBezTo>
                    <a:pt x="726" y="1062"/>
                    <a:pt x="731" y="1062"/>
                    <a:pt x="736" y="1062"/>
                  </a:cubicBezTo>
                  <a:cubicBezTo>
                    <a:pt x="1010" y="1043"/>
                    <a:pt x="793" y="173"/>
                    <a:pt x="651" y="51"/>
                  </a:cubicBezTo>
                  <a:cubicBezTo>
                    <a:pt x="615" y="17"/>
                    <a:pt x="564" y="1"/>
                    <a:pt x="505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5"/>
            <p:cNvSpPr/>
            <p:nvPr/>
          </p:nvSpPr>
          <p:spPr>
            <a:xfrm>
              <a:off x="3689637" y="3234740"/>
              <a:ext cx="226276" cy="98975"/>
            </a:xfrm>
            <a:custGeom>
              <a:avLst/>
              <a:gdLst/>
              <a:ahLst/>
              <a:cxnLst/>
              <a:rect l="l" t="t" r="r" b="b"/>
              <a:pathLst>
                <a:path w="2309" h="1010" extrusionOk="0">
                  <a:moveTo>
                    <a:pt x="1250" y="1"/>
                  </a:moveTo>
                  <a:cubicBezTo>
                    <a:pt x="735" y="1"/>
                    <a:pt x="48" y="256"/>
                    <a:pt x="21" y="535"/>
                  </a:cubicBezTo>
                  <a:cubicBezTo>
                    <a:pt x="1" y="765"/>
                    <a:pt x="508" y="1010"/>
                    <a:pt x="1014" y="1010"/>
                  </a:cubicBezTo>
                  <a:cubicBezTo>
                    <a:pt x="1195" y="1010"/>
                    <a:pt x="1377" y="979"/>
                    <a:pt x="1534" y="904"/>
                  </a:cubicBezTo>
                  <a:cubicBezTo>
                    <a:pt x="2309" y="554"/>
                    <a:pt x="1893" y="63"/>
                    <a:pt x="1373" y="6"/>
                  </a:cubicBezTo>
                  <a:cubicBezTo>
                    <a:pt x="1333" y="2"/>
                    <a:pt x="1292" y="1"/>
                    <a:pt x="1250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3771955" y="2737115"/>
              <a:ext cx="208833" cy="75358"/>
            </a:xfrm>
            <a:custGeom>
              <a:avLst/>
              <a:gdLst/>
              <a:ahLst/>
              <a:cxnLst/>
              <a:rect l="l" t="t" r="r" b="b"/>
              <a:pathLst>
                <a:path w="2131" h="769" extrusionOk="0">
                  <a:moveTo>
                    <a:pt x="269" y="1"/>
                  </a:moveTo>
                  <a:cubicBezTo>
                    <a:pt x="98" y="1"/>
                    <a:pt x="0" y="30"/>
                    <a:pt x="70" y="104"/>
                  </a:cubicBezTo>
                  <a:cubicBezTo>
                    <a:pt x="488" y="557"/>
                    <a:pt x="1318" y="768"/>
                    <a:pt x="1759" y="768"/>
                  </a:cubicBezTo>
                  <a:cubicBezTo>
                    <a:pt x="1915" y="768"/>
                    <a:pt x="2023" y="741"/>
                    <a:pt x="2045" y="689"/>
                  </a:cubicBezTo>
                  <a:cubicBezTo>
                    <a:pt x="2130" y="491"/>
                    <a:pt x="1639" y="302"/>
                    <a:pt x="1232" y="160"/>
                  </a:cubicBezTo>
                  <a:cubicBezTo>
                    <a:pt x="984" y="73"/>
                    <a:pt x="537" y="1"/>
                    <a:pt x="269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5"/>
            <p:cNvSpPr/>
            <p:nvPr/>
          </p:nvSpPr>
          <p:spPr>
            <a:xfrm>
              <a:off x="3768329" y="2728492"/>
              <a:ext cx="213341" cy="74868"/>
            </a:xfrm>
            <a:custGeom>
              <a:avLst/>
              <a:gdLst/>
              <a:ahLst/>
              <a:cxnLst/>
              <a:rect l="l" t="t" r="r" b="b"/>
              <a:pathLst>
                <a:path w="2177" h="764" extrusionOk="0">
                  <a:moveTo>
                    <a:pt x="304" y="1"/>
                  </a:moveTo>
                  <a:cubicBezTo>
                    <a:pt x="116" y="1"/>
                    <a:pt x="1" y="31"/>
                    <a:pt x="69" y="106"/>
                  </a:cubicBezTo>
                  <a:cubicBezTo>
                    <a:pt x="485" y="557"/>
                    <a:pt x="1332" y="763"/>
                    <a:pt x="1788" y="763"/>
                  </a:cubicBezTo>
                  <a:cubicBezTo>
                    <a:pt x="1954" y="763"/>
                    <a:pt x="2069" y="736"/>
                    <a:pt x="2091" y="683"/>
                  </a:cubicBezTo>
                  <a:cubicBezTo>
                    <a:pt x="2177" y="484"/>
                    <a:pt x="1695" y="295"/>
                    <a:pt x="1279" y="154"/>
                  </a:cubicBezTo>
                  <a:cubicBezTo>
                    <a:pt x="1035" y="69"/>
                    <a:pt x="587" y="1"/>
                    <a:pt x="30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5"/>
            <p:cNvSpPr/>
            <p:nvPr/>
          </p:nvSpPr>
          <p:spPr>
            <a:xfrm>
              <a:off x="4163060" y="2924190"/>
              <a:ext cx="179629" cy="163358"/>
            </a:xfrm>
            <a:custGeom>
              <a:avLst/>
              <a:gdLst/>
              <a:ahLst/>
              <a:cxnLst/>
              <a:rect l="l" t="t" r="r" b="b"/>
              <a:pathLst>
                <a:path w="1833" h="1667" extrusionOk="0">
                  <a:moveTo>
                    <a:pt x="213" y="0"/>
                  </a:moveTo>
                  <a:cubicBezTo>
                    <a:pt x="156" y="0"/>
                    <a:pt x="117" y="29"/>
                    <a:pt x="105" y="94"/>
                  </a:cubicBezTo>
                  <a:cubicBezTo>
                    <a:pt x="1" y="623"/>
                    <a:pt x="388" y="850"/>
                    <a:pt x="625" y="1068"/>
                  </a:cubicBezTo>
                  <a:cubicBezTo>
                    <a:pt x="856" y="1282"/>
                    <a:pt x="1591" y="1666"/>
                    <a:pt x="1735" y="1666"/>
                  </a:cubicBezTo>
                  <a:cubicBezTo>
                    <a:pt x="1749" y="1666"/>
                    <a:pt x="1758" y="1662"/>
                    <a:pt x="1759" y="1653"/>
                  </a:cubicBezTo>
                  <a:cubicBezTo>
                    <a:pt x="1833" y="1292"/>
                    <a:pt x="598" y="0"/>
                    <a:pt x="213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5"/>
            <p:cNvSpPr/>
            <p:nvPr/>
          </p:nvSpPr>
          <p:spPr>
            <a:xfrm>
              <a:off x="4166784" y="2920172"/>
              <a:ext cx="181589" cy="163652"/>
            </a:xfrm>
            <a:custGeom>
              <a:avLst/>
              <a:gdLst/>
              <a:ahLst/>
              <a:cxnLst/>
              <a:rect l="l" t="t" r="r" b="b"/>
              <a:pathLst>
                <a:path w="1853" h="1670" extrusionOk="0">
                  <a:moveTo>
                    <a:pt x="178" y="1"/>
                  </a:moveTo>
                  <a:cubicBezTo>
                    <a:pt x="113" y="1"/>
                    <a:pt x="70" y="33"/>
                    <a:pt x="57" y="107"/>
                  </a:cubicBezTo>
                  <a:cubicBezTo>
                    <a:pt x="1" y="475"/>
                    <a:pt x="379" y="834"/>
                    <a:pt x="634" y="1080"/>
                  </a:cubicBezTo>
                  <a:cubicBezTo>
                    <a:pt x="873" y="1294"/>
                    <a:pt x="1600" y="1670"/>
                    <a:pt x="1757" y="1670"/>
                  </a:cubicBezTo>
                  <a:cubicBezTo>
                    <a:pt x="1774" y="1670"/>
                    <a:pt x="1784" y="1666"/>
                    <a:pt x="1787" y="1657"/>
                  </a:cubicBezTo>
                  <a:cubicBezTo>
                    <a:pt x="1852" y="1298"/>
                    <a:pt x="585" y="1"/>
                    <a:pt x="178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5"/>
            <p:cNvSpPr/>
            <p:nvPr/>
          </p:nvSpPr>
          <p:spPr>
            <a:xfrm>
              <a:off x="3417500" y="2742995"/>
              <a:ext cx="115931" cy="76142"/>
            </a:xfrm>
            <a:custGeom>
              <a:avLst/>
              <a:gdLst/>
              <a:ahLst/>
              <a:cxnLst/>
              <a:rect l="l" t="t" r="r" b="b"/>
              <a:pathLst>
                <a:path w="1183" h="777" extrusionOk="0">
                  <a:moveTo>
                    <a:pt x="842" y="0"/>
                  </a:moveTo>
                  <a:cubicBezTo>
                    <a:pt x="339" y="0"/>
                    <a:pt x="76" y="316"/>
                    <a:pt x="11" y="667"/>
                  </a:cubicBezTo>
                  <a:cubicBezTo>
                    <a:pt x="1" y="735"/>
                    <a:pt x="157" y="776"/>
                    <a:pt x="343" y="776"/>
                  </a:cubicBezTo>
                  <a:cubicBezTo>
                    <a:pt x="517" y="776"/>
                    <a:pt x="718" y="740"/>
                    <a:pt x="833" y="658"/>
                  </a:cubicBezTo>
                  <a:cubicBezTo>
                    <a:pt x="1088" y="469"/>
                    <a:pt x="1182" y="44"/>
                    <a:pt x="1097" y="25"/>
                  </a:cubicBezTo>
                  <a:cubicBezTo>
                    <a:pt x="1006" y="8"/>
                    <a:pt x="921" y="0"/>
                    <a:pt x="842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5"/>
            <p:cNvSpPr/>
            <p:nvPr/>
          </p:nvSpPr>
          <p:spPr>
            <a:xfrm>
              <a:off x="3412894" y="2737115"/>
              <a:ext cx="115931" cy="77024"/>
            </a:xfrm>
            <a:custGeom>
              <a:avLst/>
              <a:gdLst/>
              <a:ahLst/>
              <a:cxnLst/>
              <a:rect l="l" t="t" r="r" b="b"/>
              <a:pathLst>
                <a:path w="1183" h="786" extrusionOk="0">
                  <a:moveTo>
                    <a:pt x="832" y="1"/>
                  </a:moveTo>
                  <a:cubicBezTo>
                    <a:pt x="335" y="1"/>
                    <a:pt x="75" y="322"/>
                    <a:pt x="10" y="671"/>
                  </a:cubicBezTo>
                  <a:cubicBezTo>
                    <a:pt x="1" y="742"/>
                    <a:pt x="154" y="785"/>
                    <a:pt x="337" y="785"/>
                  </a:cubicBezTo>
                  <a:cubicBezTo>
                    <a:pt x="515" y="785"/>
                    <a:pt x="721" y="745"/>
                    <a:pt x="832" y="652"/>
                  </a:cubicBezTo>
                  <a:cubicBezTo>
                    <a:pt x="1088" y="463"/>
                    <a:pt x="1182" y="37"/>
                    <a:pt x="1097" y="28"/>
                  </a:cubicBezTo>
                  <a:cubicBezTo>
                    <a:pt x="1002" y="9"/>
                    <a:pt x="914" y="1"/>
                    <a:pt x="832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25"/>
            <p:cNvSpPr/>
            <p:nvPr/>
          </p:nvSpPr>
          <p:spPr>
            <a:xfrm>
              <a:off x="4440980" y="3127745"/>
              <a:ext cx="258419" cy="241852"/>
            </a:xfrm>
            <a:custGeom>
              <a:avLst/>
              <a:gdLst/>
              <a:ahLst/>
              <a:cxnLst/>
              <a:rect l="l" t="t" r="r" b="b"/>
              <a:pathLst>
                <a:path w="2637" h="2468" extrusionOk="0">
                  <a:moveTo>
                    <a:pt x="1597" y="1"/>
                  </a:moveTo>
                  <a:lnTo>
                    <a:pt x="1597" y="1"/>
                  </a:lnTo>
                  <a:cubicBezTo>
                    <a:pt x="1711" y="502"/>
                    <a:pt x="1323" y="1163"/>
                    <a:pt x="1323" y="1163"/>
                  </a:cubicBezTo>
                  <a:cubicBezTo>
                    <a:pt x="1191" y="842"/>
                    <a:pt x="1276" y="199"/>
                    <a:pt x="1276" y="199"/>
                  </a:cubicBezTo>
                  <a:lnTo>
                    <a:pt x="1276" y="199"/>
                  </a:lnTo>
                  <a:cubicBezTo>
                    <a:pt x="1087" y="454"/>
                    <a:pt x="973" y="1324"/>
                    <a:pt x="973" y="1324"/>
                  </a:cubicBezTo>
                  <a:cubicBezTo>
                    <a:pt x="832" y="880"/>
                    <a:pt x="425" y="606"/>
                    <a:pt x="425" y="605"/>
                  </a:cubicBezTo>
                  <a:lnTo>
                    <a:pt x="425" y="605"/>
                  </a:lnTo>
                  <a:cubicBezTo>
                    <a:pt x="595" y="955"/>
                    <a:pt x="690" y="1664"/>
                    <a:pt x="690" y="1664"/>
                  </a:cubicBezTo>
                  <a:cubicBezTo>
                    <a:pt x="482" y="1362"/>
                    <a:pt x="9" y="1258"/>
                    <a:pt x="0" y="1258"/>
                  </a:cubicBezTo>
                  <a:lnTo>
                    <a:pt x="0" y="1258"/>
                  </a:lnTo>
                  <a:cubicBezTo>
                    <a:pt x="473" y="1787"/>
                    <a:pt x="671" y="2467"/>
                    <a:pt x="671" y="2467"/>
                  </a:cubicBezTo>
                  <a:lnTo>
                    <a:pt x="2571" y="2467"/>
                  </a:lnTo>
                  <a:cubicBezTo>
                    <a:pt x="2467" y="1702"/>
                    <a:pt x="2627" y="1182"/>
                    <a:pt x="2627" y="1182"/>
                  </a:cubicBezTo>
                  <a:lnTo>
                    <a:pt x="2627" y="1182"/>
                  </a:lnTo>
                  <a:cubicBezTo>
                    <a:pt x="2372" y="1352"/>
                    <a:pt x="2060" y="1796"/>
                    <a:pt x="2060" y="1796"/>
                  </a:cubicBezTo>
                  <a:lnTo>
                    <a:pt x="2060" y="1796"/>
                  </a:lnTo>
                  <a:cubicBezTo>
                    <a:pt x="2164" y="795"/>
                    <a:pt x="2637" y="284"/>
                    <a:pt x="2637" y="284"/>
                  </a:cubicBezTo>
                  <a:lnTo>
                    <a:pt x="2637" y="284"/>
                  </a:lnTo>
                  <a:cubicBezTo>
                    <a:pt x="2202" y="331"/>
                    <a:pt x="1701" y="1286"/>
                    <a:pt x="1701" y="1286"/>
                  </a:cubicBezTo>
                  <a:cubicBezTo>
                    <a:pt x="1862" y="379"/>
                    <a:pt x="1597" y="1"/>
                    <a:pt x="1597" y="1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25"/>
            <p:cNvSpPr/>
            <p:nvPr/>
          </p:nvSpPr>
          <p:spPr>
            <a:xfrm>
              <a:off x="4566906" y="3160263"/>
              <a:ext cx="216770" cy="203830"/>
            </a:xfrm>
            <a:custGeom>
              <a:avLst/>
              <a:gdLst/>
              <a:ahLst/>
              <a:cxnLst/>
              <a:rect l="l" t="t" r="r" b="b"/>
              <a:pathLst>
                <a:path w="2212" h="2080" extrusionOk="0">
                  <a:moveTo>
                    <a:pt x="2212" y="0"/>
                  </a:moveTo>
                  <a:lnTo>
                    <a:pt x="2212" y="0"/>
                  </a:lnTo>
                  <a:cubicBezTo>
                    <a:pt x="1966" y="293"/>
                    <a:pt x="1550" y="1286"/>
                    <a:pt x="1550" y="1286"/>
                  </a:cubicBezTo>
                  <a:cubicBezTo>
                    <a:pt x="1635" y="993"/>
                    <a:pt x="1465" y="435"/>
                    <a:pt x="1465" y="435"/>
                  </a:cubicBezTo>
                  <a:cubicBezTo>
                    <a:pt x="1465" y="851"/>
                    <a:pt x="1163" y="1465"/>
                    <a:pt x="1163" y="1465"/>
                  </a:cubicBezTo>
                  <a:cubicBezTo>
                    <a:pt x="1267" y="870"/>
                    <a:pt x="1115" y="76"/>
                    <a:pt x="1115" y="76"/>
                  </a:cubicBezTo>
                  <a:cubicBezTo>
                    <a:pt x="1115" y="634"/>
                    <a:pt x="785" y="1333"/>
                    <a:pt x="785" y="1333"/>
                  </a:cubicBezTo>
                  <a:cubicBezTo>
                    <a:pt x="832" y="851"/>
                    <a:pt x="605" y="473"/>
                    <a:pt x="605" y="473"/>
                  </a:cubicBezTo>
                  <a:lnTo>
                    <a:pt x="605" y="473"/>
                  </a:lnTo>
                  <a:cubicBezTo>
                    <a:pt x="700" y="946"/>
                    <a:pt x="378" y="1787"/>
                    <a:pt x="378" y="1787"/>
                  </a:cubicBezTo>
                  <a:cubicBezTo>
                    <a:pt x="444" y="1607"/>
                    <a:pt x="416" y="1173"/>
                    <a:pt x="416" y="1172"/>
                  </a:cubicBezTo>
                  <a:lnTo>
                    <a:pt x="416" y="1172"/>
                  </a:lnTo>
                  <a:cubicBezTo>
                    <a:pt x="312" y="1654"/>
                    <a:pt x="0" y="2080"/>
                    <a:pt x="0" y="2080"/>
                  </a:cubicBezTo>
                  <a:lnTo>
                    <a:pt x="1834" y="2080"/>
                  </a:lnTo>
                  <a:cubicBezTo>
                    <a:pt x="1758" y="1295"/>
                    <a:pt x="2212" y="1"/>
                    <a:pt x="2212" y="0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25"/>
            <p:cNvSpPr/>
            <p:nvPr/>
          </p:nvSpPr>
          <p:spPr>
            <a:xfrm>
              <a:off x="4352978" y="3250926"/>
              <a:ext cx="179727" cy="121416"/>
            </a:xfrm>
            <a:custGeom>
              <a:avLst/>
              <a:gdLst/>
              <a:ahLst/>
              <a:cxnLst/>
              <a:rect l="l" t="t" r="r" b="b"/>
              <a:pathLst>
                <a:path w="1834" h="1239" extrusionOk="0">
                  <a:moveTo>
                    <a:pt x="1730" y="1"/>
                  </a:moveTo>
                  <a:cubicBezTo>
                    <a:pt x="1541" y="171"/>
                    <a:pt x="1371" y="766"/>
                    <a:pt x="1371" y="766"/>
                  </a:cubicBezTo>
                  <a:cubicBezTo>
                    <a:pt x="1380" y="587"/>
                    <a:pt x="1087" y="256"/>
                    <a:pt x="1087" y="256"/>
                  </a:cubicBezTo>
                  <a:lnTo>
                    <a:pt x="1087" y="256"/>
                  </a:lnTo>
                  <a:cubicBezTo>
                    <a:pt x="1182" y="501"/>
                    <a:pt x="1030" y="870"/>
                    <a:pt x="1030" y="870"/>
                  </a:cubicBezTo>
                  <a:cubicBezTo>
                    <a:pt x="1002" y="520"/>
                    <a:pt x="652" y="48"/>
                    <a:pt x="652" y="48"/>
                  </a:cubicBezTo>
                  <a:lnTo>
                    <a:pt x="652" y="48"/>
                  </a:lnTo>
                  <a:cubicBezTo>
                    <a:pt x="785" y="379"/>
                    <a:pt x="605" y="785"/>
                    <a:pt x="605" y="785"/>
                  </a:cubicBezTo>
                  <a:cubicBezTo>
                    <a:pt x="548" y="502"/>
                    <a:pt x="227" y="284"/>
                    <a:pt x="227" y="284"/>
                  </a:cubicBezTo>
                  <a:lnTo>
                    <a:pt x="227" y="284"/>
                  </a:lnTo>
                  <a:cubicBezTo>
                    <a:pt x="425" y="549"/>
                    <a:pt x="312" y="1059"/>
                    <a:pt x="312" y="1059"/>
                  </a:cubicBezTo>
                  <a:cubicBezTo>
                    <a:pt x="331" y="955"/>
                    <a:pt x="199" y="691"/>
                    <a:pt x="199" y="690"/>
                  </a:cubicBezTo>
                  <a:lnTo>
                    <a:pt x="199" y="690"/>
                  </a:lnTo>
                  <a:cubicBezTo>
                    <a:pt x="218" y="974"/>
                    <a:pt x="0" y="1239"/>
                    <a:pt x="0" y="1239"/>
                  </a:cubicBezTo>
                  <a:lnTo>
                    <a:pt x="1834" y="1239"/>
                  </a:lnTo>
                  <a:cubicBezTo>
                    <a:pt x="1569" y="766"/>
                    <a:pt x="1730" y="1"/>
                    <a:pt x="1730" y="1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5"/>
            <p:cNvSpPr/>
            <p:nvPr/>
          </p:nvSpPr>
          <p:spPr>
            <a:xfrm>
              <a:off x="3941783" y="2892635"/>
              <a:ext cx="208441" cy="187072"/>
            </a:xfrm>
            <a:custGeom>
              <a:avLst/>
              <a:gdLst/>
              <a:ahLst/>
              <a:cxnLst/>
              <a:rect l="l" t="t" r="r" b="b"/>
              <a:pathLst>
                <a:path w="2127" h="1909" extrusionOk="0">
                  <a:moveTo>
                    <a:pt x="397" y="0"/>
                  </a:moveTo>
                  <a:cubicBezTo>
                    <a:pt x="189" y="123"/>
                    <a:pt x="66" y="293"/>
                    <a:pt x="38" y="444"/>
                  </a:cubicBezTo>
                  <a:cubicBezTo>
                    <a:pt x="0" y="719"/>
                    <a:pt x="284" y="1172"/>
                    <a:pt x="539" y="1465"/>
                  </a:cubicBezTo>
                  <a:cubicBezTo>
                    <a:pt x="761" y="1729"/>
                    <a:pt x="1074" y="1909"/>
                    <a:pt x="1386" y="1909"/>
                  </a:cubicBezTo>
                  <a:cubicBezTo>
                    <a:pt x="1567" y="1909"/>
                    <a:pt x="1747" y="1849"/>
                    <a:pt x="1909" y="1711"/>
                  </a:cubicBezTo>
                  <a:cubicBezTo>
                    <a:pt x="2051" y="1597"/>
                    <a:pt x="2127" y="1380"/>
                    <a:pt x="2127" y="1134"/>
                  </a:cubicBezTo>
                  <a:lnTo>
                    <a:pt x="2127" y="1134"/>
                  </a:lnTo>
                  <a:cubicBezTo>
                    <a:pt x="2056" y="1153"/>
                    <a:pt x="1982" y="1162"/>
                    <a:pt x="1907" y="1162"/>
                  </a:cubicBezTo>
                  <a:cubicBezTo>
                    <a:pt x="1610" y="1162"/>
                    <a:pt x="1287" y="1020"/>
                    <a:pt x="1030" y="794"/>
                  </a:cubicBezTo>
                  <a:cubicBezTo>
                    <a:pt x="785" y="577"/>
                    <a:pt x="520" y="274"/>
                    <a:pt x="397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25"/>
            <p:cNvSpPr/>
            <p:nvPr/>
          </p:nvSpPr>
          <p:spPr>
            <a:xfrm>
              <a:off x="3818601" y="2925072"/>
              <a:ext cx="80652" cy="86530"/>
            </a:xfrm>
            <a:custGeom>
              <a:avLst/>
              <a:gdLst/>
              <a:ahLst/>
              <a:cxnLst/>
              <a:rect l="l" t="t" r="r" b="b"/>
              <a:pathLst>
                <a:path w="823" h="883" extrusionOk="0">
                  <a:moveTo>
                    <a:pt x="95" y="0"/>
                  </a:moveTo>
                  <a:cubicBezTo>
                    <a:pt x="10" y="123"/>
                    <a:pt x="0" y="274"/>
                    <a:pt x="10" y="406"/>
                  </a:cubicBezTo>
                  <a:cubicBezTo>
                    <a:pt x="29" y="529"/>
                    <a:pt x="142" y="756"/>
                    <a:pt x="227" y="841"/>
                  </a:cubicBezTo>
                  <a:cubicBezTo>
                    <a:pt x="264" y="870"/>
                    <a:pt x="307" y="883"/>
                    <a:pt x="352" y="883"/>
                  </a:cubicBezTo>
                  <a:cubicBezTo>
                    <a:pt x="455" y="883"/>
                    <a:pt x="572" y="814"/>
                    <a:pt x="671" y="709"/>
                  </a:cubicBezTo>
                  <a:cubicBezTo>
                    <a:pt x="775" y="605"/>
                    <a:pt x="822" y="463"/>
                    <a:pt x="822" y="331"/>
                  </a:cubicBezTo>
                  <a:lnTo>
                    <a:pt x="822" y="331"/>
                  </a:lnTo>
                  <a:cubicBezTo>
                    <a:pt x="745" y="377"/>
                    <a:pt x="641" y="411"/>
                    <a:pt x="539" y="411"/>
                  </a:cubicBezTo>
                  <a:cubicBezTo>
                    <a:pt x="517" y="411"/>
                    <a:pt x="494" y="410"/>
                    <a:pt x="473" y="406"/>
                  </a:cubicBezTo>
                  <a:cubicBezTo>
                    <a:pt x="255" y="369"/>
                    <a:pt x="104" y="189"/>
                    <a:pt x="95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25"/>
            <p:cNvSpPr/>
            <p:nvPr/>
          </p:nvSpPr>
          <p:spPr>
            <a:xfrm>
              <a:off x="3881515" y="2839815"/>
              <a:ext cx="104465" cy="35082"/>
            </a:xfrm>
            <a:custGeom>
              <a:avLst/>
              <a:gdLst/>
              <a:ahLst/>
              <a:cxnLst/>
              <a:rect l="l" t="t" r="r" b="b"/>
              <a:pathLst>
                <a:path w="1066" h="358" extrusionOk="0">
                  <a:moveTo>
                    <a:pt x="86" y="1"/>
                  </a:moveTo>
                  <a:cubicBezTo>
                    <a:pt x="39" y="57"/>
                    <a:pt x="1" y="123"/>
                    <a:pt x="1" y="161"/>
                  </a:cubicBezTo>
                  <a:cubicBezTo>
                    <a:pt x="1" y="256"/>
                    <a:pt x="180" y="322"/>
                    <a:pt x="388" y="350"/>
                  </a:cubicBezTo>
                  <a:cubicBezTo>
                    <a:pt x="429" y="355"/>
                    <a:pt x="468" y="357"/>
                    <a:pt x="506" y="357"/>
                  </a:cubicBezTo>
                  <a:cubicBezTo>
                    <a:pt x="840" y="357"/>
                    <a:pt x="1066" y="180"/>
                    <a:pt x="955" y="10"/>
                  </a:cubicBezTo>
                  <a:lnTo>
                    <a:pt x="955" y="10"/>
                  </a:lnTo>
                  <a:cubicBezTo>
                    <a:pt x="887" y="86"/>
                    <a:pt x="751" y="132"/>
                    <a:pt x="582" y="132"/>
                  </a:cubicBezTo>
                  <a:cubicBezTo>
                    <a:pt x="541" y="132"/>
                    <a:pt x="499" y="129"/>
                    <a:pt x="454" y="123"/>
                  </a:cubicBezTo>
                  <a:cubicBezTo>
                    <a:pt x="284" y="105"/>
                    <a:pt x="143" y="67"/>
                    <a:pt x="86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5"/>
            <p:cNvSpPr/>
            <p:nvPr/>
          </p:nvSpPr>
          <p:spPr>
            <a:xfrm>
              <a:off x="3769505" y="2728688"/>
              <a:ext cx="203835" cy="73692"/>
            </a:xfrm>
            <a:custGeom>
              <a:avLst/>
              <a:gdLst/>
              <a:ahLst/>
              <a:cxnLst/>
              <a:rect l="l" t="t" r="r" b="b"/>
              <a:pathLst>
                <a:path w="2080" h="752" extrusionOk="0">
                  <a:moveTo>
                    <a:pt x="170" y="1"/>
                  </a:moveTo>
                  <a:cubicBezTo>
                    <a:pt x="48" y="10"/>
                    <a:pt x="0" y="48"/>
                    <a:pt x="48" y="95"/>
                  </a:cubicBezTo>
                  <a:cubicBezTo>
                    <a:pt x="463" y="545"/>
                    <a:pt x="1311" y="752"/>
                    <a:pt x="1767" y="752"/>
                  </a:cubicBezTo>
                  <a:cubicBezTo>
                    <a:pt x="1933" y="752"/>
                    <a:pt x="2047" y="724"/>
                    <a:pt x="2070" y="671"/>
                  </a:cubicBezTo>
                  <a:cubicBezTo>
                    <a:pt x="2079" y="624"/>
                    <a:pt x="2079" y="586"/>
                    <a:pt x="2061" y="549"/>
                  </a:cubicBezTo>
                  <a:cubicBezTo>
                    <a:pt x="2006" y="574"/>
                    <a:pt x="1916" y="587"/>
                    <a:pt x="1803" y="587"/>
                  </a:cubicBezTo>
                  <a:cubicBezTo>
                    <a:pt x="1370" y="587"/>
                    <a:pt x="598" y="398"/>
                    <a:pt x="170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25"/>
            <p:cNvSpPr/>
            <p:nvPr/>
          </p:nvSpPr>
          <p:spPr>
            <a:xfrm>
              <a:off x="4167764" y="2921348"/>
              <a:ext cx="176004" cy="163456"/>
            </a:xfrm>
            <a:custGeom>
              <a:avLst/>
              <a:gdLst/>
              <a:ahLst/>
              <a:cxnLst/>
              <a:rect l="l" t="t" r="r" b="b"/>
              <a:pathLst>
                <a:path w="1796" h="1668" extrusionOk="0">
                  <a:moveTo>
                    <a:pt x="132" y="0"/>
                  </a:moveTo>
                  <a:cubicBezTo>
                    <a:pt x="95" y="19"/>
                    <a:pt x="57" y="47"/>
                    <a:pt x="57" y="114"/>
                  </a:cubicBezTo>
                  <a:cubicBezTo>
                    <a:pt x="0" y="473"/>
                    <a:pt x="378" y="832"/>
                    <a:pt x="643" y="1078"/>
                  </a:cubicBezTo>
                  <a:cubicBezTo>
                    <a:pt x="874" y="1291"/>
                    <a:pt x="1599" y="1667"/>
                    <a:pt x="1757" y="1667"/>
                  </a:cubicBezTo>
                  <a:cubicBezTo>
                    <a:pt x="1773" y="1667"/>
                    <a:pt x="1784" y="1663"/>
                    <a:pt x="1786" y="1654"/>
                  </a:cubicBezTo>
                  <a:cubicBezTo>
                    <a:pt x="1796" y="1588"/>
                    <a:pt x="1758" y="1465"/>
                    <a:pt x="1682" y="1333"/>
                  </a:cubicBezTo>
                  <a:cubicBezTo>
                    <a:pt x="1380" y="1219"/>
                    <a:pt x="888" y="936"/>
                    <a:pt x="699" y="775"/>
                  </a:cubicBezTo>
                  <a:cubicBezTo>
                    <a:pt x="482" y="567"/>
                    <a:pt x="199" y="303"/>
                    <a:pt x="132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25"/>
            <p:cNvSpPr/>
            <p:nvPr/>
          </p:nvSpPr>
          <p:spPr>
            <a:xfrm>
              <a:off x="4186286" y="3122338"/>
              <a:ext cx="189037" cy="58895"/>
            </a:xfrm>
            <a:custGeom>
              <a:avLst/>
              <a:gdLst/>
              <a:ahLst/>
              <a:cxnLst/>
              <a:rect l="l" t="t" r="r" b="b"/>
              <a:pathLst>
                <a:path w="1929" h="601" extrusionOk="0">
                  <a:moveTo>
                    <a:pt x="1692" y="0"/>
                  </a:moveTo>
                  <a:lnTo>
                    <a:pt x="1692" y="0"/>
                  </a:lnTo>
                  <a:cubicBezTo>
                    <a:pt x="1569" y="57"/>
                    <a:pt x="1380" y="104"/>
                    <a:pt x="1096" y="113"/>
                  </a:cubicBezTo>
                  <a:cubicBezTo>
                    <a:pt x="971" y="123"/>
                    <a:pt x="836" y="129"/>
                    <a:pt x="707" y="129"/>
                  </a:cubicBezTo>
                  <a:cubicBezTo>
                    <a:pt x="440" y="129"/>
                    <a:pt x="200" y="102"/>
                    <a:pt x="123" y="19"/>
                  </a:cubicBezTo>
                  <a:cubicBezTo>
                    <a:pt x="10" y="170"/>
                    <a:pt x="0" y="331"/>
                    <a:pt x="47" y="454"/>
                  </a:cubicBezTo>
                  <a:cubicBezTo>
                    <a:pt x="87" y="567"/>
                    <a:pt x="357" y="600"/>
                    <a:pt x="661" y="600"/>
                  </a:cubicBezTo>
                  <a:cubicBezTo>
                    <a:pt x="789" y="600"/>
                    <a:pt x="923" y="594"/>
                    <a:pt x="1049" y="586"/>
                  </a:cubicBezTo>
                  <a:cubicBezTo>
                    <a:pt x="1890" y="548"/>
                    <a:pt x="1928" y="246"/>
                    <a:pt x="1692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25"/>
            <p:cNvSpPr/>
            <p:nvPr/>
          </p:nvSpPr>
          <p:spPr>
            <a:xfrm>
              <a:off x="3525002" y="2762986"/>
              <a:ext cx="304772" cy="142191"/>
            </a:xfrm>
            <a:custGeom>
              <a:avLst/>
              <a:gdLst/>
              <a:ahLst/>
              <a:cxnLst/>
              <a:rect l="l" t="t" r="r" b="b"/>
              <a:pathLst>
                <a:path w="3110" h="1451" extrusionOk="0">
                  <a:moveTo>
                    <a:pt x="208" y="0"/>
                  </a:moveTo>
                  <a:cubicBezTo>
                    <a:pt x="95" y="180"/>
                    <a:pt x="29" y="378"/>
                    <a:pt x="29" y="548"/>
                  </a:cubicBezTo>
                  <a:cubicBezTo>
                    <a:pt x="0" y="992"/>
                    <a:pt x="662" y="1399"/>
                    <a:pt x="1512" y="1446"/>
                  </a:cubicBezTo>
                  <a:cubicBezTo>
                    <a:pt x="1568" y="1449"/>
                    <a:pt x="1623" y="1451"/>
                    <a:pt x="1678" y="1451"/>
                  </a:cubicBezTo>
                  <a:cubicBezTo>
                    <a:pt x="2453" y="1451"/>
                    <a:pt x="3074" y="1142"/>
                    <a:pt x="3100" y="718"/>
                  </a:cubicBezTo>
                  <a:cubicBezTo>
                    <a:pt x="3110" y="577"/>
                    <a:pt x="3006" y="388"/>
                    <a:pt x="2836" y="218"/>
                  </a:cubicBezTo>
                  <a:cubicBezTo>
                    <a:pt x="2564" y="393"/>
                    <a:pt x="2130" y="503"/>
                    <a:pt x="1646" y="503"/>
                  </a:cubicBezTo>
                  <a:cubicBezTo>
                    <a:pt x="1608" y="503"/>
                    <a:pt x="1570" y="502"/>
                    <a:pt x="1531" y="501"/>
                  </a:cubicBezTo>
                  <a:cubicBezTo>
                    <a:pt x="945" y="463"/>
                    <a:pt x="454" y="265"/>
                    <a:pt x="208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25"/>
            <p:cNvSpPr/>
            <p:nvPr/>
          </p:nvSpPr>
          <p:spPr>
            <a:xfrm>
              <a:off x="3603008" y="2944475"/>
              <a:ext cx="141606" cy="103287"/>
            </a:xfrm>
            <a:custGeom>
              <a:avLst/>
              <a:gdLst/>
              <a:ahLst/>
              <a:cxnLst/>
              <a:rect l="l" t="t" r="r" b="b"/>
              <a:pathLst>
                <a:path w="1445" h="1054" extrusionOk="0">
                  <a:moveTo>
                    <a:pt x="272" y="0"/>
                  </a:moveTo>
                  <a:cubicBezTo>
                    <a:pt x="178" y="67"/>
                    <a:pt x="102" y="133"/>
                    <a:pt x="83" y="227"/>
                  </a:cubicBezTo>
                  <a:cubicBezTo>
                    <a:pt x="1" y="550"/>
                    <a:pt x="765" y="1054"/>
                    <a:pt x="1071" y="1054"/>
                  </a:cubicBezTo>
                  <a:cubicBezTo>
                    <a:pt x="1115" y="1054"/>
                    <a:pt x="1149" y="1044"/>
                    <a:pt x="1170" y="1021"/>
                  </a:cubicBezTo>
                  <a:cubicBezTo>
                    <a:pt x="1312" y="879"/>
                    <a:pt x="1444" y="586"/>
                    <a:pt x="1416" y="312"/>
                  </a:cubicBezTo>
                  <a:lnTo>
                    <a:pt x="1416" y="312"/>
                  </a:lnTo>
                  <a:cubicBezTo>
                    <a:pt x="1369" y="397"/>
                    <a:pt x="1321" y="464"/>
                    <a:pt x="1274" y="520"/>
                  </a:cubicBezTo>
                  <a:cubicBezTo>
                    <a:pt x="1253" y="541"/>
                    <a:pt x="1220" y="551"/>
                    <a:pt x="1178" y="551"/>
                  </a:cubicBezTo>
                  <a:cubicBezTo>
                    <a:pt x="954" y="551"/>
                    <a:pt x="479" y="279"/>
                    <a:pt x="272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25"/>
            <p:cNvSpPr/>
            <p:nvPr/>
          </p:nvSpPr>
          <p:spPr>
            <a:xfrm>
              <a:off x="4111808" y="3104699"/>
              <a:ext cx="63404" cy="41256"/>
            </a:xfrm>
            <a:custGeom>
              <a:avLst/>
              <a:gdLst/>
              <a:ahLst/>
              <a:cxnLst/>
              <a:rect l="l" t="t" r="r" b="b"/>
              <a:pathLst>
                <a:path w="647" h="421" extrusionOk="0">
                  <a:moveTo>
                    <a:pt x="146" y="0"/>
                  </a:moveTo>
                  <a:cubicBezTo>
                    <a:pt x="80" y="48"/>
                    <a:pt x="32" y="114"/>
                    <a:pt x="13" y="199"/>
                  </a:cubicBezTo>
                  <a:cubicBezTo>
                    <a:pt x="1" y="353"/>
                    <a:pt x="159" y="420"/>
                    <a:pt x="321" y="420"/>
                  </a:cubicBezTo>
                  <a:cubicBezTo>
                    <a:pt x="396" y="420"/>
                    <a:pt x="473" y="406"/>
                    <a:pt x="533" y="378"/>
                  </a:cubicBezTo>
                  <a:cubicBezTo>
                    <a:pt x="647" y="341"/>
                    <a:pt x="628" y="246"/>
                    <a:pt x="599" y="152"/>
                  </a:cubicBezTo>
                  <a:lnTo>
                    <a:pt x="599" y="152"/>
                  </a:lnTo>
                  <a:cubicBezTo>
                    <a:pt x="550" y="164"/>
                    <a:pt x="496" y="171"/>
                    <a:pt x="443" y="171"/>
                  </a:cubicBezTo>
                  <a:cubicBezTo>
                    <a:pt x="293" y="171"/>
                    <a:pt x="153" y="119"/>
                    <a:pt x="146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25"/>
            <p:cNvSpPr/>
            <p:nvPr/>
          </p:nvSpPr>
          <p:spPr>
            <a:xfrm>
              <a:off x="3733344" y="3063051"/>
              <a:ext cx="301146" cy="137585"/>
            </a:xfrm>
            <a:custGeom>
              <a:avLst/>
              <a:gdLst/>
              <a:ahLst/>
              <a:cxnLst/>
              <a:rect l="l" t="t" r="r" b="b"/>
              <a:pathLst>
                <a:path w="3073" h="1404" extrusionOk="0">
                  <a:moveTo>
                    <a:pt x="587" y="0"/>
                  </a:moveTo>
                  <a:cubicBezTo>
                    <a:pt x="492" y="66"/>
                    <a:pt x="407" y="142"/>
                    <a:pt x="350" y="208"/>
                  </a:cubicBezTo>
                  <a:cubicBezTo>
                    <a:pt x="1" y="709"/>
                    <a:pt x="596" y="1219"/>
                    <a:pt x="1059" y="1342"/>
                  </a:cubicBezTo>
                  <a:cubicBezTo>
                    <a:pt x="1207" y="1384"/>
                    <a:pt x="1390" y="1404"/>
                    <a:pt x="1586" y="1404"/>
                  </a:cubicBezTo>
                  <a:cubicBezTo>
                    <a:pt x="2142" y="1404"/>
                    <a:pt x="2791" y="1241"/>
                    <a:pt x="2959" y="955"/>
                  </a:cubicBezTo>
                  <a:cubicBezTo>
                    <a:pt x="3072" y="756"/>
                    <a:pt x="3025" y="567"/>
                    <a:pt x="2902" y="378"/>
                  </a:cubicBezTo>
                  <a:cubicBezTo>
                    <a:pt x="2609" y="516"/>
                    <a:pt x="2191" y="591"/>
                    <a:pt x="1820" y="591"/>
                  </a:cubicBezTo>
                  <a:cubicBezTo>
                    <a:pt x="1628" y="591"/>
                    <a:pt x="1449" y="571"/>
                    <a:pt x="1305" y="529"/>
                  </a:cubicBezTo>
                  <a:cubicBezTo>
                    <a:pt x="1040" y="463"/>
                    <a:pt x="728" y="246"/>
                    <a:pt x="587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25"/>
            <p:cNvSpPr/>
            <p:nvPr/>
          </p:nvSpPr>
          <p:spPr>
            <a:xfrm>
              <a:off x="4038016" y="3191720"/>
              <a:ext cx="223336" cy="150618"/>
            </a:xfrm>
            <a:custGeom>
              <a:avLst/>
              <a:gdLst/>
              <a:ahLst/>
              <a:cxnLst/>
              <a:rect l="l" t="t" r="r" b="b"/>
              <a:pathLst>
                <a:path w="2279" h="1537" extrusionOk="0">
                  <a:moveTo>
                    <a:pt x="218" y="1"/>
                  </a:moveTo>
                  <a:cubicBezTo>
                    <a:pt x="77" y="161"/>
                    <a:pt x="1" y="426"/>
                    <a:pt x="29" y="681"/>
                  </a:cubicBezTo>
                  <a:cubicBezTo>
                    <a:pt x="87" y="1267"/>
                    <a:pt x="673" y="1536"/>
                    <a:pt x="1241" y="1536"/>
                  </a:cubicBezTo>
                  <a:cubicBezTo>
                    <a:pt x="1598" y="1536"/>
                    <a:pt x="1948" y="1430"/>
                    <a:pt x="2156" y="1229"/>
                  </a:cubicBezTo>
                  <a:cubicBezTo>
                    <a:pt x="2279" y="1107"/>
                    <a:pt x="2269" y="851"/>
                    <a:pt x="1844" y="483"/>
                  </a:cubicBezTo>
                  <a:cubicBezTo>
                    <a:pt x="1687" y="533"/>
                    <a:pt x="1512" y="558"/>
                    <a:pt x="1336" y="558"/>
                  </a:cubicBezTo>
                  <a:cubicBezTo>
                    <a:pt x="877" y="558"/>
                    <a:pt x="410" y="383"/>
                    <a:pt x="218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25"/>
            <p:cNvSpPr/>
            <p:nvPr/>
          </p:nvSpPr>
          <p:spPr>
            <a:xfrm>
              <a:off x="3461990" y="3020422"/>
              <a:ext cx="266847" cy="204320"/>
            </a:xfrm>
            <a:custGeom>
              <a:avLst/>
              <a:gdLst/>
              <a:ahLst/>
              <a:cxnLst/>
              <a:rect l="l" t="t" r="r" b="b"/>
              <a:pathLst>
                <a:path w="2723" h="2085" extrusionOk="0">
                  <a:moveTo>
                    <a:pt x="615" y="0"/>
                  </a:moveTo>
                  <a:cubicBezTo>
                    <a:pt x="568" y="0"/>
                    <a:pt x="520" y="0"/>
                    <a:pt x="483" y="10"/>
                  </a:cubicBezTo>
                  <a:cubicBezTo>
                    <a:pt x="171" y="67"/>
                    <a:pt x="1" y="719"/>
                    <a:pt x="435" y="1333"/>
                  </a:cubicBezTo>
                  <a:cubicBezTo>
                    <a:pt x="831" y="1893"/>
                    <a:pt x="1426" y="2084"/>
                    <a:pt x="1895" y="2084"/>
                  </a:cubicBezTo>
                  <a:cubicBezTo>
                    <a:pt x="2155" y="2084"/>
                    <a:pt x="2377" y="2025"/>
                    <a:pt x="2505" y="1938"/>
                  </a:cubicBezTo>
                  <a:cubicBezTo>
                    <a:pt x="2722" y="1768"/>
                    <a:pt x="2571" y="1380"/>
                    <a:pt x="2231" y="993"/>
                  </a:cubicBezTo>
                  <a:cubicBezTo>
                    <a:pt x="1768" y="993"/>
                    <a:pt x="1154" y="804"/>
                    <a:pt x="757" y="237"/>
                  </a:cubicBezTo>
                  <a:cubicBezTo>
                    <a:pt x="691" y="152"/>
                    <a:pt x="643" y="76"/>
                    <a:pt x="615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5"/>
            <p:cNvSpPr/>
            <p:nvPr/>
          </p:nvSpPr>
          <p:spPr>
            <a:xfrm>
              <a:off x="3379575" y="2841677"/>
              <a:ext cx="113089" cy="198440"/>
            </a:xfrm>
            <a:custGeom>
              <a:avLst/>
              <a:gdLst/>
              <a:ahLst/>
              <a:cxnLst/>
              <a:rect l="l" t="t" r="r" b="b"/>
              <a:pathLst>
                <a:path w="1154" h="2025" extrusionOk="0">
                  <a:moveTo>
                    <a:pt x="577" y="0"/>
                  </a:moveTo>
                  <a:cubicBezTo>
                    <a:pt x="520" y="29"/>
                    <a:pt x="473" y="57"/>
                    <a:pt x="398" y="95"/>
                  </a:cubicBezTo>
                  <a:cubicBezTo>
                    <a:pt x="1" y="360"/>
                    <a:pt x="48" y="1229"/>
                    <a:pt x="142" y="1560"/>
                  </a:cubicBezTo>
                  <a:cubicBezTo>
                    <a:pt x="190" y="1720"/>
                    <a:pt x="294" y="1928"/>
                    <a:pt x="369" y="1985"/>
                  </a:cubicBezTo>
                  <a:cubicBezTo>
                    <a:pt x="396" y="2012"/>
                    <a:pt x="429" y="2024"/>
                    <a:pt x="466" y="2024"/>
                  </a:cubicBezTo>
                  <a:cubicBezTo>
                    <a:pt x="534" y="2024"/>
                    <a:pt x="618" y="1983"/>
                    <a:pt x="709" y="1910"/>
                  </a:cubicBezTo>
                  <a:cubicBezTo>
                    <a:pt x="898" y="1758"/>
                    <a:pt x="1097" y="1267"/>
                    <a:pt x="1154" y="804"/>
                  </a:cubicBezTo>
                  <a:cubicBezTo>
                    <a:pt x="1106" y="766"/>
                    <a:pt x="1059" y="738"/>
                    <a:pt x="1031" y="700"/>
                  </a:cubicBezTo>
                  <a:cubicBezTo>
                    <a:pt x="898" y="568"/>
                    <a:pt x="700" y="293"/>
                    <a:pt x="577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25"/>
            <p:cNvSpPr/>
            <p:nvPr/>
          </p:nvSpPr>
          <p:spPr>
            <a:xfrm>
              <a:off x="3412894" y="2747209"/>
              <a:ext cx="107601" cy="66931"/>
            </a:xfrm>
            <a:custGeom>
              <a:avLst/>
              <a:gdLst/>
              <a:ahLst/>
              <a:cxnLst/>
              <a:rect l="l" t="t" r="r" b="b"/>
              <a:pathLst>
                <a:path w="1098" h="683" extrusionOk="0">
                  <a:moveTo>
                    <a:pt x="417" y="1"/>
                  </a:moveTo>
                  <a:cubicBezTo>
                    <a:pt x="180" y="114"/>
                    <a:pt x="58" y="341"/>
                    <a:pt x="10" y="558"/>
                  </a:cubicBezTo>
                  <a:cubicBezTo>
                    <a:pt x="0" y="637"/>
                    <a:pt x="163" y="682"/>
                    <a:pt x="354" y="682"/>
                  </a:cubicBezTo>
                  <a:cubicBezTo>
                    <a:pt x="529" y="682"/>
                    <a:pt x="729" y="644"/>
                    <a:pt x="842" y="558"/>
                  </a:cubicBezTo>
                  <a:cubicBezTo>
                    <a:pt x="974" y="473"/>
                    <a:pt x="1050" y="312"/>
                    <a:pt x="1097" y="180"/>
                  </a:cubicBezTo>
                  <a:lnTo>
                    <a:pt x="1097" y="180"/>
                  </a:lnTo>
                  <a:cubicBezTo>
                    <a:pt x="1078" y="190"/>
                    <a:pt x="1040" y="199"/>
                    <a:pt x="1021" y="199"/>
                  </a:cubicBezTo>
                  <a:cubicBezTo>
                    <a:pt x="1007" y="200"/>
                    <a:pt x="992" y="201"/>
                    <a:pt x="977" y="201"/>
                  </a:cubicBezTo>
                  <a:cubicBezTo>
                    <a:pt x="799" y="201"/>
                    <a:pt x="556" y="105"/>
                    <a:pt x="417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25"/>
            <p:cNvSpPr/>
            <p:nvPr/>
          </p:nvSpPr>
          <p:spPr>
            <a:xfrm>
              <a:off x="3376831" y="3238954"/>
              <a:ext cx="267729" cy="106129"/>
            </a:xfrm>
            <a:custGeom>
              <a:avLst/>
              <a:gdLst/>
              <a:ahLst/>
              <a:cxnLst/>
              <a:rect l="l" t="t" r="r" b="b"/>
              <a:pathLst>
                <a:path w="2732" h="1083" extrusionOk="0">
                  <a:moveTo>
                    <a:pt x="1087" y="1"/>
                  </a:moveTo>
                  <a:cubicBezTo>
                    <a:pt x="747" y="86"/>
                    <a:pt x="426" y="237"/>
                    <a:pt x="265" y="417"/>
                  </a:cubicBezTo>
                  <a:cubicBezTo>
                    <a:pt x="0" y="710"/>
                    <a:pt x="615" y="984"/>
                    <a:pt x="1229" y="1059"/>
                  </a:cubicBezTo>
                  <a:cubicBezTo>
                    <a:pt x="1361" y="1075"/>
                    <a:pt x="1522" y="1082"/>
                    <a:pt x="1686" y="1082"/>
                  </a:cubicBezTo>
                  <a:cubicBezTo>
                    <a:pt x="2025" y="1082"/>
                    <a:pt x="2380" y="1050"/>
                    <a:pt x="2533" y="993"/>
                  </a:cubicBezTo>
                  <a:cubicBezTo>
                    <a:pt x="2731" y="917"/>
                    <a:pt x="2646" y="511"/>
                    <a:pt x="2476" y="247"/>
                  </a:cubicBezTo>
                  <a:cubicBezTo>
                    <a:pt x="2418" y="249"/>
                    <a:pt x="2360" y="250"/>
                    <a:pt x="2304" y="250"/>
                  </a:cubicBezTo>
                  <a:cubicBezTo>
                    <a:pt x="2150" y="250"/>
                    <a:pt x="2003" y="241"/>
                    <a:pt x="1871" y="228"/>
                  </a:cubicBezTo>
                  <a:cubicBezTo>
                    <a:pt x="1578" y="190"/>
                    <a:pt x="1295" y="105"/>
                    <a:pt x="1087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25"/>
            <p:cNvSpPr/>
            <p:nvPr/>
          </p:nvSpPr>
          <p:spPr>
            <a:xfrm>
              <a:off x="3690323" y="3242678"/>
              <a:ext cx="212655" cy="90645"/>
            </a:xfrm>
            <a:custGeom>
              <a:avLst/>
              <a:gdLst/>
              <a:ahLst/>
              <a:cxnLst/>
              <a:rect l="l" t="t" r="r" b="b"/>
              <a:pathLst>
                <a:path w="2170" h="925" extrusionOk="0">
                  <a:moveTo>
                    <a:pt x="1612" y="1"/>
                  </a:moveTo>
                  <a:lnTo>
                    <a:pt x="1545" y="29"/>
                  </a:lnTo>
                  <a:cubicBezTo>
                    <a:pt x="1383" y="103"/>
                    <a:pt x="1193" y="135"/>
                    <a:pt x="1006" y="135"/>
                  </a:cubicBezTo>
                  <a:cubicBezTo>
                    <a:pt x="832" y="135"/>
                    <a:pt x="661" y="107"/>
                    <a:pt x="515" y="57"/>
                  </a:cubicBezTo>
                  <a:cubicBezTo>
                    <a:pt x="241" y="152"/>
                    <a:pt x="33" y="303"/>
                    <a:pt x="14" y="454"/>
                  </a:cubicBezTo>
                  <a:cubicBezTo>
                    <a:pt x="0" y="684"/>
                    <a:pt x="512" y="925"/>
                    <a:pt x="1016" y="925"/>
                  </a:cubicBezTo>
                  <a:cubicBezTo>
                    <a:pt x="1195" y="925"/>
                    <a:pt x="1373" y="895"/>
                    <a:pt x="1527" y="823"/>
                  </a:cubicBezTo>
                  <a:cubicBezTo>
                    <a:pt x="2169" y="530"/>
                    <a:pt x="1990" y="152"/>
                    <a:pt x="1612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25"/>
            <p:cNvSpPr/>
            <p:nvPr/>
          </p:nvSpPr>
          <p:spPr>
            <a:xfrm>
              <a:off x="3936295" y="3230624"/>
              <a:ext cx="90746" cy="92801"/>
            </a:xfrm>
            <a:custGeom>
              <a:avLst/>
              <a:gdLst/>
              <a:ahLst/>
              <a:cxnLst/>
              <a:rect l="l" t="t" r="r" b="b"/>
              <a:pathLst>
                <a:path w="926" h="947" extrusionOk="0">
                  <a:moveTo>
                    <a:pt x="226" y="1"/>
                  </a:moveTo>
                  <a:cubicBezTo>
                    <a:pt x="141" y="76"/>
                    <a:pt x="84" y="180"/>
                    <a:pt x="56" y="322"/>
                  </a:cubicBezTo>
                  <a:cubicBezTo>
                    <a:pt x="1" y="729"/>
                    <a:pt x="480" y="946"/>
                    <a:pt x="721" y="946"/>
                  </a:cubicBezTo>
                  <a:cubicBezTo>
                    <a:pt x="727" y="946"/>
                    <a:pt x="732" y="946"/>
                    <a:pt x="737" y="946"/>
                  </a:cubicBezTo>
                  <a:cubicBezTo>
                    <a:pt x="926" y="936"/>
                    <a:pt x="878" y="521"/>
                    <a:pt x="793" y="228"/>
                  </a:cubicBezTo>
                  <a:lnTo>
                    <a:pt x="793" y="228"/>
                  </a:lnTo>
                  <a:cubicBezTo>
                    <a:pt x="782" y="228"/>
                    <a:pt x="771" y="228"/>
                    <a:pt x="759" y="228"/>
                  </a:cubicBezTo>
                  <a:cubicBezTo>
                    <a:pt x="584" y="228"/>
                    <a:pt x="359" y="160"/>
                    <a:pt x="226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25"/>
            <p:cNvSpPr/>
            <p:nvPr/>
          </p:nvSpPr>
          <p:spPr>
            <a:xfrm>
              <a:off x="3399076" y="3173198"/>
              <a:ext cx="66736" cy="64187"/>
            </a:xfrm>
            <a:custGeom>
              <a:avLst/>
              <a:gdLst/>
              <a:ahLst/>
              <a:cxnLst/>
              <a:rect l="l" t="t" r="r" b="b"/>
              <a:pathLst>
                <a:path w="681" h="655" extrusionOk="0">
                  <a:moveTo>
                    <a:pt x="123" y="1"/>
                  </a:moveTo>
                  <a:cubicBezTo>
                    <a:pt x="57" y="67"/>
                    <a:pt x="28" y="152"/>
                    <a:pt x="9" y="237"/>
                  </a:cubicBezTo>
                  <a:cubicBezTo>
                    <a:pt x="0" y="341"/>
                    <a:pt x="28" y="521"/>
                    <a:pt x="76" y="587"/>
                  </a:cubicBezTo>
                  <a:cubicBezTo>
                    <a:pt x="103" y="633"/>
                    <a:pt x="151" y="654"/>
                    <a:pt x="209" y="654"/>
                  </a:cubicBezTo>
                  <a:cubicBezTo>
                    <a:pt x="270" y="654"/>
                    <a:pt x="343" y="630"/>
                    <a:pt x="416" y="587"/>
                  </a:cubicBezTo>
                  <a:cubicBezTo>
                    <a:pt x="614" y="473"/>
                    <a:pt x="680" y="218"/>
                    <a:pt x="605" y="57"/>
                  </a:cubicBezTo>
                  <a:lnTo>
                    <a:pt x="605" y="57"/>
                  </a:lnTo>
                  <a:cubicBezTo>
                    <a:pt x="551" y="92"/>
                    <a:pt x="484" y="110"/>
                    <a:pt x="414" y="110"/>
                  </a:cubicBezTo>
                  <a:cubicBezTo>
                    <a:pt x="314" y="110"/>
                    <a:pt x="207" y="73"/>
                    <a:pt x="123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82671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"/>
          <p:cNvSpPr txBox="1">
            <a:spLocks noGrp="1"/>
          </p:cNvSpPr>
          <p:nvPr>
            <p:ph type="title"/>
          </p:nvPr>
        </p:nvSpPr>
        <p:spPr>
          <a:xfrm>
            <a:off x="1918800" y="600197"/>
            <a:ext cx="83544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body" idx="1"/>
          </p:nvPr>
        </p:nvSpPr>
        <p:spPr>
          <a:xfrm>
            <a:off x="960000" y="1430333"/>
            <a:ext cx="10272000" cy="47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Manrope Medium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4"/>
          <p:cNvSpPr/>
          <p:nvPr/>
        </p:nvSpPr>
        <p:spPr>
          <a:xfrm>
            <a:off x="-1449366" y="5136998"/>
            <a:ext cx="6395127" cy="2003349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4"/>
          <p:cNvSpPr/>
          <p:nvPr/>
        </p:nvSpPr>
        <p:spPr>
          <a:xfrm flipH="1">
            <a:off x="-666221" y="-11"/>
            <a:ext cx="3453959" cy="1302872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4"/>
          <p:cNvSpPr/>
          <p:nvPr/>
        </p:nvSpPr>
        <p:spPr>
          <a:xfrm>
            <a:off x="9897345" y="5145401"/>
            <a:ext cx="3309081" cy="1236257"/>
          </a:xfrm>
          <a:custGeom>
            <a:avLst/>
            <a:gdLst/>
            <a:ahLst/>
            <a:cxnLst/>
            <a:rect l="l" t="t" r="r" b="b"/>
            <a:pathLst>
              <a:path w="32388" h="12100" extrusionOk="0">
                <a:moveTo>
                  <a:pt x="15035" y="1"/>
                </a:moveTo>
                <a:cubicBezTo>
                  <a:pt x="14202" y="1"/>
                  <a:pt x="13526" y="500"/>
                  <a:pt x="13278" y="1859"/>
                </a:cubicBezTo>
                <a:cubicBezTo>
                  <a:pt x="13132" y="1831"/>
                  <a:pt x="12999" y="1817"/>
                  <a:pt x="12877" y="1817"/>
                </a:cubicBezTo>
                <a:cubicBezTo>
                  <a:pt x="11122" y="1817"/>
                  <a:pt x="11786" y="4562"/>
                  <a:pt x="10145" y="4562"/>
                </a:cubicBezTo>
                <a:cubicBezTo>
                  <a:pt x="9992" y="4562"/>
                  <a:pt x="9818" y="4538"/>
                  <a:pt x="9621" y="4486"/>
                </a:cubicBezTo>
                <a:lnTo>
                  <a:pt x="9621" y="4486"/>
                </a:lnTo>
                <a:cubicBezTo>
                  <a:pt x="9659" y="4873"/>
                  <a:pt x="9489" y="5308"/>
                  <a:pt x="9611" y="5686"/>
                </a:cubicBezTo>
                <a:cubicBezTo>
                  <a:pt x="9152" y="5644"/>
                  <a:pt x="8677" y="5623"/>
                  <a:pt x="8193" y="5623"/>
                </a:cubicBezTo>
                <a:cubicBezTo>
                  <a:pt x="6298" y="5623"/>
                  <a:pt x="4272" y="5948"/>
                  <a:pt x="2571" y="6603"/>
                </a:cubicBezTo>
                <a:cubicBezTo>
                  <a:pt x="0" y="7567"/>
                  <a:pt x="227" y="10364"/>
                  <a:pt x="3072" y="11064"/>
                </a:cubicBezTo>
                <a:cubicBezTo>
                  <a:pt x="3243" y="11106"/>
                  <a:pt x="3407" y="11124"/>
                  <a:pt x="3567" y="11124"/>
                </a:cubicBezTo>
                <a:cubicBezTo>
                  <a:pt x="4842" y="11124"/>
                  <a:pt x="5781" y="9931"/>
                  <a:pt x="6896" y="9931"/>
                </a:cubicBezTo>
                <a:cubicBezTo>
                  <a:pt x="6990" y="9931"/>
                  <a:pt x="7086" y="9939"/>
                  <a:pt x="7183" y="9958"/>
                </a:cubicBezTo>
                <a:cubicBezTo>
                  <a:pt x="7816" y="10071"/>
                  <a:pt x="8241" y="10553"/>
                  <a:pt x="8922" y="10648"/>
                </a:cubicBezTo>
                <a:cubicBezTo>
                  <a:pt x="9008" y="10659"/>
                  <a:pt x="9095" y="10664"/>
                  <a:pt x="9184" y="10664"/>
                </a:cubicBezTo>
                <a:cubicBezTo>
                  <a:pt x="9764" y="10664"/>
                  <a:pt x="10383" y="10436"/>
                  <a:pt x="10916" y="10166"/>
                </a:cubicBezTo>
                <a:cubicBezTo>
                  <a:pt x="11406" y="10298"/>
                  <a:pt x="11925" y="10366"/>
                  <a:pt x="12490" y="10366"/>
                </a:cubicBezTo>
                <a:cubicBezTo>
                  <a:pt x="12894" y="10366"/>
                  <a:pt x="13322" y="10331"/>
                  <a:pt x="13779" y="10260"/>
                </a:cubicBezTo>
                <a:cubicBezTo>
                  <a:pt x="15234" y="10046"/>
                  <a:pt x="16244" y="9157"/>
                  <a:pt x="17459" y="9157"/>
                </a:cubicBezTo>
                <a:cubicBezTo>
                  <a:pt x="17800" y="9157"/>
                  <a:pt x="18156" y="9227"/>
                  <a:pt x="18542" y="9400"/>
                </a:cubicBezTo>
                <a:cubicBezTo>
                  <a:pt x="20206" y="10156"/>
                  <a:pt x="20933" y="11801"/>
                  <a:pt x="22899" y="12056"/>
                </a:cubicBezTo>
                <a:cubicBezTo>
                  <a:pt x="23119" y="12085"/>
                  <a:pt x="23339" y="12099"/>
                  <a:pt x="23555" y="12099"/>
                </a:cubicBezTo>
                <a:cubicBezTo>
                  <a:pt x="25113" y="12099"/>
                  <a:pt x="26521" y="11349"/>
                  <a:pt x="27010" y="9797"/>
                </a:cubicBezTo>
                <a:cubicBezTo>
                  <a:pt x="27555" y="10139"/>
                  <a:pt x="28179" y="10303"/>
                  <a:pt x="28777" y="10303"/>
                </a:cubicBezTo>
                <a:cubicBezTo>
                  <a:pt x="30162" y="10303"/>
                  <a:pt x="31413" y="9425"/>
                  <a:pt x="31235" y="7841"/>
                </a:cubicBezTo>
                <a:cubicBezTo>
                  <a:pt x="32388" y="7217"/>
                  <a:pt x="31679" y="6130"/>
                  <a:pt x="30715" y="5809"/>
                </a:cubicBezTo>
                <a:cubicBezTo>
                  <a:pt x="31025" y="3881"/>
                  <a:pt x="29094" y="2706"/>
                  <a:pt x="27317" y="2706"/>
                </a:cubicBezTo>
                <a:cubicBezTo>
                  <a:pt x="26166" y="2706"/>
                  <a:pt x="25079" y="3198"/>
                  <a:pt x="24704" y="4297"/>
                </a:cubicBezTo>
                <a:cubicBezTo>
                  <a:pt x="23794" y="3300"/>
                  <a:pt x="22851" y="2859"/>
                  <a:pt x="21490" y="2859"/>
                </a:cubicBezTo>
                <a:cubicBezTo>
                  <a:pt x="21368" y="2859"/>
                  <a:pt x="21242" y="2863"/>
                  <a:pt x="21113" y="2870"/>
                </a:cubicBezTo>
                <a:cubicBezTo>
                  <a:pt x="20508" y="2898"/>
                  <a:pt x="20197" y="2953"/>
                  <a:pt x="19987" y="2953"/>
                </a:cubicBezTo>
                <a:cubicBezTo>
                  <a:pt x="19635" y="2953"/>
                  <a:pt x="19565" y="2800"/>
                  <a:pt x="18873" y="2114"/>
                </a:cubicBezTo>
                <a:cubicBezTo>
                  <a:pt x="17846" y="1098"/>
                  <a:pt x="16269" y="1"/>
                  <a:pt x="15035" y="1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917882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26"/>
          <p:cNvSpPr/>
          <p:nvPr/>
        </p:nvSpPr>
        <p:spPr>
          <a:xfrm rot="544783" flipH="1">
            <a:off x="10114679" y="4434445"/>
            <a:ext cx="6395140" cy="2003353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0" name="Google Shape;480;p26"/>
          <p:cNvSpPr txBox="1">
            <a:spLocks noGrp="1"/>
          </p:cNvSpPr>
          <p:nvPr>
            <p:ph type="title"/>
          </p:nvPr>
        </p:nvSpPr>
        <p:spPr>
          <a:xfrm>
            <a:off x="1694700" y="2163720"/>
            <a:ext cx="23876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1" name="Google Shape;481;p26"/>
          <p:cNvSpPr txBox="1">
            <a:spLocks noGrp="1"/>
          </p:cNvSpPr>
          <p:nvPr>
            <p:ph type="subTitle" idx="1"/>
          </p:nvPr>
        </p:nvSpPr>
        <p:spPr>
          <a:xfrm>
            <a:off x="972300" y="2777016"/>
            <a:ext cx="3832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26"/>
          <p:cNvSpPr txBox="1">
            <a:spLocks noGrp="1"/>
          </p:cNvSpPr>
          <p:nvPr>
            <p:ph type="title" idx="2"/>
          </p:nvPr>
        </p:nvSpPr>
        <p:spPr>
          <a:xfrm>
            <a:off x="7975300" y="2163720"/>
            <a:ext cx="26564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3" name="Google Shape;483;p26"/>
          <p:cNvSpPr txBox="1">
            <a:spLocks noGrp="1"/>
          </p:cNvSpPr>
          <p:nvPr>
            <p:ph type="subTitle" idx="3"/>
          </p:nvPr>
        </p:nvSpPr>
        <p:spPr>
          <a:xfrm>
            <a:off x="7387300" y="2777016"/>
            <a:ext cx="3832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26"/>
          <p:cNvSpPr txBox="1">
            <a:spLocks noGrp="1"/>
          </p:cNvSpPr>
          <p:nvPr>
            <p:ph type="title" idx="4"/>
          </p:nvPr>
        </p:nvSpPr>
        <p:spPr>
          <a:xfrm>
            <a:off x="1694700" y="3679255"/>
            <a:ext cx="23876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5" name="Google Shape;485;p26"/>
          <p:cNvSpPr txBox="1">
            <a:spLocks noGrp="1"/>
          </p:cNvSpPr>
          <p:nvPr>
            <p:ph type="subTitle" idx="5"/>
          </p:nvPr>
        </p:nvSpPr>
        <p:spPr>
          <a:xfrm>
            <a:off x="972300" y="4292565"/>
            <a:ext cx="3832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26"/>
          <p:cNvSpPr txBox="1">
            <a:spLocks noGrp="1"/>
          </p:cNvSpPr>
          <p:nvPr>
            <p:ph type="title" idx="6"/>
          </p:nvPr>
        </p:nvSpPr>
        <p:spPr>
          <a:xfrm>
            <a:off x="7984500" y="3679253"/>
            <a:ext cx="26380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" name="Google Shape;487;p26"/>
          <p:cNvSpPr txBox="1">
            <a:spLocks noGrp="1"/>
          </p:cNvSpPr>
          <p:nvPr>
            <p:ph type="subTitle" idx="7"/>
          </p:nvPr>
        </p:nvSpPr>
        <p:spPr>
          <a:xfrm>
            <a:off x="7387300" y="4292565"/>
            <a:ext cx="3832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6"/>
          <p:cNvSpPr txBox="1">
            <a:spLocks noGrp="1"/>
          </p:cNvSpPr>
          <p:nvPr>
            <p:ph type="title" idx="8"/>
          </p:nvPr>
        </p:nvSpPr>
        <p:spPr>
          <a:xfrm>
            <a:off x="2779467" y="491767"/>
            <a:ext cx="6633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rgbClr val="5E261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26"/>
          <p:cNvSpPr/>
          <p:nvPr/>
        </p:nvSpPr>
        <p:spPr>
          <a:xfrm>
            <a:off x="-9599" y="5785767"/>
            <a:ext cx="12204900" cy="1089333"/>
          </a:xfrm>
          <a:custGeom>
            <a:avLst/>
            <a:gdLst/>
            <a:ahLst/>
            <a:cxnLst/>
            <a:rect l="l" t="t" r="r" b="b"/>
            <a:pathLst>
              <a:path w="366147" h="32680" extrusionOk="0">
                <a:moveTo>
                  <a:pt x="100" y="0"/>
                </a:moveTo>
                <a:lnTo>
                  <a:pt x="56771" y="1292"/>
                </a:lnTo>
                <a:lnTo>
                  <a:pt x="366147" y="9358"/>
                </a:lnTo>
                <a:lnTo>
                  <a:pt x="366065" y="32680"/>
                </a:lnTo>
                <a:lnTo>
                  <a:pt x="0" y="3268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90" name="Google Shape;490;p26"/>
          <p:cNvSpPr/>
          <p:nvPr/>
        </p:nvSpPr>
        <p:spPr>
          <a:xfrm>
            <a:off x="-8234" y="6166333"/>
            <a:ext cx="12207667" cy="735856"/>
          </a:xfrm>
          <a:custGeom>
            <a:avLst/>
            <a:gdLst/>
            <a:ahLst/>
            <a:cxnLst/>
            <a:rect l="l" t="t" r="r" b="b"/>
            <a:pathLst>
              <a:path w="366230" h="32469" extrusionOk="0">
                <a:moveTo>
                  <a:pt x="62" y="0"/>
                </a:moveTo>
                <a:lnTo>
                  <a:pt x="56875" y="1292"/>
                </a:lnTo>
                <a:lnTo>
                  <a:pt x="366230" y="9353"/>
                </a:lnTo>
                <a:lnTo>
                  <a:pt x="366106" y="32057"/>
                </a:lnTo>
                <a:lnTo>
                  <a:pt x="0" y="324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491" name="Google Shape;491;p26"/>
          <p:cNvGrpSpPr/>
          <p:nvPr/>
        </p:nvGrpSpPr>
        <p:grpSpPr>
          <a:xfrm>
            <a:off x="11037868" y="5818957"/>
            <a:ext cx="978661" cy="735871"/>
            <a:chOff x="3005133" y="3226715"/>
            <a:chExt cx="454965" cy="342096"/>
          </a:xfrm>
        </p:grpSpPr>
        <p:sp>
          <p:nvSpPr>
            <p:cNvPr id="492" name="Google Shape;492;p26"/>
            <p:cNvSpPr/>
            <p:nvPr/>
          </p:nvSpPr>
          <p:spPr>
            <a:xfrm>
              <a:off x="3191462" y="3340657"/>
              <a:ext cx="268636" cy="228153"/>
            </a:xfrm>
            <a:custGeom>
              <a:avLst/>
              <a:gdLst/>
              <a:ahLst/>
              <a:cxnLst/>
              <a:rect l="l" t="t" r="r" b="b"/>
              <a:pathLst>
                <a:path w="2004" h="1702" extrusionOk="0">
                  <a:moveTo>
                    <a:pt x="2004" y="1"/>
                  </a:moveTo>
                  <a:cubicBezTo>
                    <a:pt x="1767" y="256"/>
                    <a:pt x="1399" y="1059"/>
                    <a:pt x="1399" y="1059"/>
                  </a:cubicBezTo>
                  <a:cubicBezTo>
                    <a:pt x="1474" y="804"/>
                    <a:pt x="1323" y="360"/>
                    <a:pt x="1323" y="360"/>
                  </a:cubicBezTo>
                  <a:cubicBezTo>
                    <a:pt x="1323" y="690"/>
                    <a:pt x="1059" y="1201"/>
                    <a:pt x="1059" y="1201"/>
                  </a:cubicBezTo>
                  <a:cubicBezTo>
                    <a:pt x="1163" y="709"/>
                    <a:pt x="1011" y="67"/>
                    <a:pt x="1011" y="67"/>
                  </a:cubicBezTo>
                  <a:cubicBezTo>
                    <a:pt x="1011" y="511"/>
                    <a:pt x="699" y="1087"/>
                    <a:pt x="699" y="1087"/>
                  </a:cubicBezTo>
                  <a:cubicBezTo>
                    <a:pt x="747" y="691"/>
                    <a:pt x="548" y="379"/>
                    <a:pt x="548" y="379"/>
                  </a:cubicBezTo>
                  <a:lnTo>
                    <a:pt x="548" y="379"/>
                  </a:lnTo>
                  <a:cubicBezTo>
                    <a:pt x="633" y="757"/>
                    <a:pt x="350" y="1456"/>
                    <a:pt x="350" y="1456"/>
                  </a:cubicBezTo>
                  <a:cubicBezTo>
                    <a:pt x="406" y="1314"/>
                    <a:pt x="378" y="946"/>
                    <a:pt x="378" y="946"/>
                  </a:cubicBezTo>
                  <a:lnTo>
                    <a:pt x="378" y="946"/>
                  </a:lnTo>
                  <a:cubicBezTo>
                    <a:pt x="284" y="1352"/>
                    <a:pt x="0" y="1692"/>
                    <a:pt x="0" y="1692"/>
                  </a:cubicBezTo>
                  <a:lnTo>
                    <a:pt x="1673" y="1702"/>
                  </a:lnTo>
                  <a:cubicBezTo>
                    <a:pt x="1588" y="1069"/>
                    <a:pt x="2004" y="1"/>
                    <a:pt x="2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26"/>
            <p:cNvSpPr/>
            <p:nvPr/>
          </p:nvSpPr>
          <p:spPr>
            <a:xfrm>
              <a:off x="3005133" y="3226715"/>
              <a:ext cx="296653" cy="342096"/>
            </a:xfrm>
            <a:custGeom>
              <a:avLst/>
              <a:gdLst/>
              <a:ahLst/>
              <a:cxnLst/>
              <a:rect l="l" t="t" r="r" b="b"/>
              <a:pathLst>
                <a:path w="2213" h="2552" extrusionOk="0">
                  <a:moveTo>
                    <a:pt x="2212" y="0"/>
                  </a:moveTo>
                  <a:cubicBezTo>
                    <a:pt x="1957" y="369"/>
                    <a:pt x="1551" y="1588"/>
                    <a:pt x="1551" y="1588"/>
                  </a:cubicBezTo>
                  <a:cubicBezTo>
                    <a:pt x="1626" y="1219"/>
                    <a:pt x="1466" y="539"/>
                    <a:pt x="1466" y="539"/>
                  </a:cubicBezTo>
                  <a:cubicBezTo>
                    <a:pt x="1466" y="1040"/>
                    <a:pt x="1154" y="1796"/>
                    <a:pt x="1154" y="1796"/>
                  </a:cubicBezTo>
                  <a:cubicBezTo>
                    <a:pt x="1267" y="1068"/>
                    <a:pt x="1116" y="95"/>
                    <a:pt x="1116" y="95"/>
                  </a:cubicBezTo>
                  <a:cubicBezTo>
                    <a:pt x="1116" y="775"/>
                    <a:pt x="776" y="1635"/>
                    <a:pt x="776" y="1635"/>
                  </a:cubicBezTo>
                  <a:cubicBezTo>
                    <a:pt x="823" y="1040"/>
                    <a:pt x="606" y="586"/>
                    <a:pt x="606" y="586"/>
                  </a:cubicBezTo>
                  <a:lnTo>
                    <a:pt x="606" y="586"/>
                  </a:lnTo>
                  <a:cubicBezTo>
                    <a:pt x="700" y="1162"/>
                    <a:pt x="379" y="2193"/>
                    <a:pt x="379" y="2193"/>
                  </a:cubicBezTo>
                  <a:cubicBezTo>
                    <a:pt x="436" y="1975"/>
                    <a:pt x="417" y="1437"/>
                    <a:pt x="417" y="1437"/>
                  </a:cubicBezTo>
                  <a:lnTo>
                    <a:pt x="417" y="1437"/>
                  </a:lnTo>
                  <a:cubicBezTo>
                    <a:pt x="313" y="2022"/>
                    <a:pt x="1" y="2542"/>
                    <a:pt x="1" y="2542"/>
                  </a:cubicBezTo>
                  <a:lnTo>
                    <a:pt x="1844" y="2552"/>
                  </a:lnTo>
                  <a:cubicBezTo>
                    <a:pt x="1759" y="1607"/>
                    <a:pt x="2212" y="0"/>
                    <a:pt x="2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4" name="Google Shape;494;p26"/>
          <p:cNvGrpSpPr/>
          <p:nvPr/>
        </p:nvGrpSpPr>
        <p:grpSpPr>
          <a:xfrm>
            <a:off x="49435" y="5145123"/>
            <a:ext cx="978661" cy="735871"/>
            <a:chOff x="3005133" y="3226715"/>
            <a:chExt cx="454965" cy="342096"/>
          </a:xfrm>
        </p:grpSpPr>
        <p:sp>
          <p:nvSpPr>
            <p:cNvPr id="495" name="Google Shape;495;p26"/>
            <p:cNvSpPr/>
            <p:nvPr/>
          </p:nvSpPr>
          <p:spPr>
            <a:xfrm>
              <a:off x="3191462" y="3340657"/>
              <a:ext cx="268636" cy="228153"/>
            </a:xfrm>
            <a:custGeom>
              <a:avLst/>
              <a:gdLst/>
              <a:ahLst/>
              <a:cxnLst/>
              <a:rect l="l" t="t" r="r" b="b"/>
              <a:pathLst>
                <a:path w="2004" h="1702" extrusionOk="0">
                  <a:moveTo>
                    <a:pt x="2004" y="1"/>
                  </a:moveTo>
                  <a:cubicBezTo>
                    <a:pt x="1767" y="256"/>
                    <a:pt x="1399" y="1059"/>
                    <a:pt x="1399" y="1059"/>
                  </a:cubicBezTo>
                  <a:cubicBezTo>
                    <a:pt x="1474" y="804"/>
                    <a:pt x="1323" y="360"/>
                    <a:pt x="1323" y="360"/>
                  </a:cubicBezTo>
                  <a:cubicBezTo>
                    <a:pt x="1323" y="690"/>
                    <a:pt x="1059" y="1201"/>
                    <a:pt x="1059" y="1201"/>
                  </a:cubicBezTo>
                  <a:cubicBezTo>
                    <a:pt x="1163" y="709"/>
                    <a:pt x="1011" y="67"/>
                    <a:pt x="1011" y="67"/>
                  </a:cubicBezTo>
                  <a:cubicBezTo>
                    <a:pt x="1011" y="511"/>
                    <a:pt x="699" y="1087"/>
                    <a:pt x="699" y="1087"/>
                  </a:cubicBezTo>
                  <a:cubicBezTo>
                    <a:pt x="747" y="691"/>
                    <a:pt x="548" y="379"/>
                    <a:pt x="548" y="379"/>
                  </a:cubicBezTo>
                  <a:lnTo>
                    <a:pt x="548" y="379"/>
                  </a:lnTo>
                  <a:cubicBezTo>
                    <a:pt x="633" y="757"/>
                    <a:pt x="350" y="1456"/>
                    <a:pt x="350" y="1456"/>
                  </a:cubicBezTo>
                  <a:cubicBezTo>
                    <a:pt x="406" y="1314"/>
                    <a:pt x="378" y="946"/>
                    <a:pt x="378" y="946"/>
                  </a:cubicBezTo>
                  <a:lnTo>
                    <a:pt x="378" y="946"/>
                  </a:lnTo>
                  <a:cubicBezTo>
                    <a:pt x="284" y="1352"/>
                    <a:pt x="0" y="1692"/>
                    <a:pt x="0" y="1692"/>
                  </a:cubicBezTo>
                  <a:lnTo>
                    <a:pt x="1673" y="1702"/>
                  </a:lnTo>
                  <a:cubicBezTo>
                    <a:pt x="1588" y="1069"/>
                    <a:pt x="2004" y="1"/>
                    <a:pt x="2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3005133" y="3226715"/>
              <a:ext cx="296653" cy="342096"/>
            </a:xfrm>
            <a:custGeom>
              <a:avLst/>
              <a:gdLst/>
              <a:ahLst/>
              <a:cxnLst/>
              <a:rect l="l" t="t" r="r" b="b"/>
              <a:pathLst>
                <a:path w="2213" h="2552" extrusionOk="0">
                  <a:moveTo>
                    <a:pt x="2212" y="0"/>
                  </a:moveTo>
                  <a:cubicBezTo>
                    <a:pt x="1957" y="369"/>
                    <a:pt x="1551" y="1588"/>
                    <a:pt x="1551" y="1588"/>
                  </a:cubicBezTo>
                  <a:cubicBezTo>
                    <a:pt x="1626" y="1219"/>
                    <a:pt x="1466" y="539"/>
                    <a:pt x="1466" y="539"/>
                  </a:cubicBezTo>
                  <a:cubicBezTo>
                    <a:pt x="1466" y="1040"/>
                    <a:pt x="1154" y="1796"/>
                    <a:pt x="1154" y="1796"/>
                  </a:cubicBezTo>
                  <a:cubicBezTo>
                    <a:pt x="1267" y="1068"/>
                    <a:pt x="1116" y="95"/>
                    <a:pt x="1116" y="95"/>
                  </a:cubicBezTo>
                  <a:cubicBezTo>
                    <a:pt x="1116" y="775"/>
                    <a:pt x="776" y="1635"/>
                    <a:pt x="776" y="1635"/>
                  </a:cubicBezTo>
                  <a:cubicBezTo>
                    <a:pt x="823" y="1040"/>
                    <a:pt x="606" y="586"/>
                    <a:pt x="606" y="586"/>
                  </a:cubicBezTo>
                  <a:lnTo>
                    <a:pt x="606" y="586"/>
                  </a:lnTo>
                  <a:cubicBezTo>
                    <a:pt x="700" y="1162"/>
                    <a:pt x="379" y="2193"/>
                    <a:pt x="379" y="2193"/>
                  </a:cubicBezTo>
                  <a:cubicBezTo>
                    <a:pt x="436" y="1975"/>
                    <a:pt x="417" y="1437"/>
                    <a:pt x="417" y="1437"/>
                  </a:cubicBezTo>
                  <a:lnTo>
                    <a:pt x="417" y="1437"/>
                  </a:lnTo>
                  <a:cubicBezTo>
                    <a:pt x="313" y="2022"/>
                    <a:pt x="1" y="2542"/>
                    <a:pt x="1" y="2542"/>
                  </a:cubicBezTo>
                  <a:lnTo>
                    <a:pt x="1844" y="2552"/>
                  </a:lnTo>
                  <a:cubicBezTo>
                    <a:pt x="1759" y="1607"/>
                    <a:pt x="2212" y="0"/>
                    <a:pt x="22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7" name="Google Shape;497;p26"/>
          <p:cNvSpPr/>
          <p:nvPr/>
        </p:nvSpPr>
        <p:spPr>
          <a:xfrm>
            <a:off x="-9600" y="6580201"/>
            <a:ext cx="12217967" cy="361575"/>
          </a:xfrm>
          <a:custGeom>
            <a:avLst/>
            <a:gdLst/>
            <a:ahLst/>
            <a:cxnLst/>
            <a:rect l="l" t="t" r="r" b="b"/>
            <a:pathLst>
              <a:path w="366539" h="17704" extrusionOk="0">
                <a:moveTo>
                  <a:pt x="0" y="3485"/>
                </a:moveTo>
                <a:lnTo>
                  <a:pt x="169355" y="0"/>
                </a:lnTo>
                <a:lnTo>
                  <a:pt x="366230" y="7258"/>
                </a:lnTo>
                <a:lnTo>
                  <a:pt x="366539" y="17704"/>
                </a:lnTo>
                <a:lnTo>
                  <a:pt x="0" y="17583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498" name="Google Shape;498;p26"/>
          <p:cNvSpPr/>
          <p:nvPr/>
        </p:nvSpPr>
        <p:spPr>
          <a:xfrm flipH="1">
            <a:off x="-101585" y="-164778"/>
            <a:ext cx="3323017" cy="1253436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9" name="Google Shape;499;p26"/>
          <p:cNvSpPr/>
          <p:nvPr/>
        </p:nvSpPr>
        <p:spPr>
          <a:xfrm>
            <a:off x="9902001" y="-164765"/>
            <a:ext cx="3323017" cy="1253436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333439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27"/>
          <p:cNvSpPr txBox="1">
            <a:spLocks noGrp="1"/>
          </p:cNvSpPr>
          <p:nvPr>
            <p:ph type="title"/>
          </p:nvPr>
        </p:nvSpPr>
        <p:spPr>
          <a:xfrm>
            <a:off x="1569567" y="18602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02" name="Google Shape;502;p27"/>
          <p:cNvSpPr txBox="1">
            <a:spLocks noGrp="1"/>
          </p:cNvSpPr>
          <p:nvPr>
            <p:ph type="subTitle" idx="1"/>
          </p:nvPr>
        </p:nvSpPr>
        <p:spPr>
          <a:xfrm>
            <a:off x="1569567" y="2473496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27"/>
          <p:cNvSpPr txBox="1">
            <a:spLocks noGrp="1"/>
          </p:cNvSpPr>
          <p:nvPr>
            <p:ph type="title" idx="2"/>
          </p:nvPr>
        </p:nvSpPr>
        <p:spPr>
          <a:xfrm>
            <a:off x="4558992" y="18602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04" name="Google Shape;504;p27"/>
          <p:cNvSpPr txBox="1">
            <a:spLocks noGrp="1"/>
          </p:cNvSpPr>
          <p:nvPr>
            <p:ph type="subTitle" idx="3"/>
          </p:nvPr>
        </p:nvSpPr>
        <p:spPr>
          <a:xfrm>
            <a:off x="4558992" y="2473496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27"/>
          <p:cNvSpPr txBox="1">
            <a:spLocks noGrp="1"/>
          </p:cNvSpPr>
          <p:nvPr>
            <p:ph type="title" idx="4"/>
          </p:nvPr>
        </p:nvSpPr>
        <p:spPr>
          <a:xfrm>
            <a:off x="1569567" y="32634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06" name="Google Shape;506;p27"/>
          <p:cNvSpPr txBox="1">
            <a:spLocks noGrp="1"/>
          </p:cNvSpPr>
          <p:nvPr>
            <p:ph type="subTitle" idx="5"/>
          </p:nvPr>
        </p:nvSpPr>
        <p:spPr>
          <a:xfrm>
            <a:off x="1569567" y="3876696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27"/>
          <p:cNvSpPr txBox="1">
            <a:spLocks noGrp="1"/>
          </p:cNvSpPr>
          <p:nvPr>
            <p:ph type="title" idx="6"/>
          </p:nvPr>
        </p:nvSpPr>
        <p:spPr>
          <a:xfrm>
            <a:off x="4558992" y="32634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08" name="Google Shape;508;p27"/>
          <p:cNvSpPr txBox="1">
            <a:spLocks noGrp="1"/>
          </p:cNvSpPr>
          <p:nvPr>
            <p:ph type="subTitle" idx="7"/>
          </p:nvPr>
        </p:nvSpPr>
        <p:spPr>
          <a:xfrm>
            <a:off x="4558992" y="3876696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27"/>
          <p:cNvSpPr txBox="1">
            <a:spLocks noGrp="1"/>
          </p:cNvSpPr>
          <p:nvPr>
            <p:ph type="title" idx="8"/>
          </p:nvPr>
        </p:nvSpPr>
        <p:spPr>
          <a:xfrm>
            <a:off x="7548427" y="18602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10" name="Google Shape;510;p27"/>
          <p:cNvSpPr txBox="1">
            <a:spLocks noGrp="1"/>
          </p:cNvSpPr>
          <p:nvPr>
            <p:ph type="subTitle" idx="9"/>
          </p:nvPr>
        </p:nvSpPr>
        <p:spPr>
          <a:xfrm>
            <a:off x="7548427" y="2473496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27"/>
          <p:cNvSpPr txBox="1">
            <a:spLocks noGrp="1"/>
          </p:cNvSpPr>
          <p:nvPr>
            <p:ph type="title" idx="13"/>
          </p:nvPr>
        </p:nvSpPr>
        <p:spPr>
          <a:xfrm>
            <a:off x="7548427" y="32634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12" name="Google Shape;512;p27"/>
          <p:cNvSpPr txBox="1">
            <a:spLocks noGrp="1"/>
          </p:cNvSpPr>
          <p:nvPr>
            <p:ph type="subTitle" idx="14"/>
          </p:nvPr>
        </p:nvSpPr>
        <p:spPr>
          <a:xfrm>
            <a:off x="7548427" y="3876696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27"/>
          <p:cNvSpPr txBox="1">
            <a:spLocks noGrp="1"/>
          </p:cNvSpPr>
          <p:nvPr>
            <p:ph type="title" idx="15"/>
          </p:nvPr>
        </p:nvSpPr>
        <p:spPr>
          <a:xfrm>
            <a:off x="1177167" y="491767"/>
            <a:ext cx="9837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27"/>
          <p:cNvSpPr/>
          <p:nvPr/>
        </p:nvSpPr>
        <p:spPr>
          <a:xfrm flipH="1">
            <a:off x="8657328" y="-169815"/>
            <a:ext cx="5262805" cy="1985147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5" name="Google Shape;515;p27"/>
          <p:cNvSpPr/>
          <p:nvPr/>
        </p:nvSpPr>
        <p:spPr>
          <a:xfrm flipH="1">
            <a:off x="-1836585" y="1245170"/>
            <a:ext cx="3618919" cy="1133604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16" name="Google Shape;516;p27"/>
          <p:cNvGrpSpPr/>
          <p:nvPr/>
        </p:nvGrpSpPr>
        <p:grpSpPr>
          <a:xfrm flipH="1">
            <a:off x="-269061" y="6138671"/>
            <a:ext cx="12356757" cy="807839"/>
            <a:chOff x="-65798" y="4177775"/>
            <a:chExt cx="9267568" cy="907276"/>
          </a:xfrm>
        </p:grpSpPr>
        <p:sp>
          <p:nvSpPr>
            <p:cNvPr id="517" name="Google Shape;517;p27"/>
            <p:cNvSpPr/>
            <p:nvPr/>
          </p:nvSpPr>
          <p:spPr>
            <a:xfrm>
              <a:off x="-65798" y="4177775"/>
              <a:ext cx="9267568" cy="610338"/>
            </a:xfrm>
            <a:custGeom>
              <a:avLst/>
              <a:gdLst/>
              <a:ahLst/>
              <a:cxnLst/>
              <a:rect l="l" t="t" r="r" b="b"/>
              <a:pathLst>
                <a:path w="100565" h="10936" extrusionOk="0">
                  <a:moveTo>
                    <a:pt x="1" y="1"/>
                  </a:moveTo>
                  <a:lnTo>
                    <a:pt x="1" y="10935"/>
                  </a:lnTo>
                  <a:lnTo>
                    <a:pt x="100565" y="10935"/>
                  </a:lnTo>
                  <a:lnTo>
                    <a:pt x="100565" y="1"/>
                  </a:lnTo>
                  <a:close/>
                </a:path>
              </a:pathLst>
            </a:custGeom>
            <a:solidFill>
              <a:srgbClr val="D8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7"/>
            <p:cNvSpPr/>
            <p:nvPr/>
          </p:nvSpPr>
          <p:spPr>
            <a:xfrm>
              <a:off x="-65798" y="4744833"/>
              <a:ext cx="9267568" cy="340218"/>
            </a:xfrm>
            <a:custGeom>
              <a:avLst/>
              <a:gdLst/>
              <a:ahLst/>
              <a:cxnLst/>
              <a:rect l="l" t="t" r="r" b="b"/>
              <a:pathLst>
                <a:path w="100565" h="6096" extrusionOk="0">
                  <a:moveTo>
                    <a:pt x="1" y="0"/>
                  </a:moveTo>
                  <a:lnTo>
                    <a:pt x="1" y="6096"/>
                  </a:lnTo>
                  <a:lnTo>
                    <a:pt x="100565" y="6096"/>
                  </a:lnTo>
                  <a:lnTo>
                    <a:pt x="100565" y="0"/>
                  </a:ln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9" name="Google Shape;519;p27"/>
          <p:cNvGrpSpPr/>
          <p:nvPr/>
        </p:nvGrpSpPr>
        <p:grpSpPr>
          <a:xfrm flipH="1">
            <a:off x="9644048" y="4989122"/>
            <a:ext cx="3278909" cy="2142389"/>
            <a:chOff x="-213250" y="3651883"/>
            <a:chExt cx="1136984" cy="742888"/>
          </a:xfrm>
        </p:grpSpPr>
        <p:sp>
          <p:nvSpPr>
            <p:cNvPr id="520" name="Google Shape;520;p27"/>
            <p:cNvSpPr/>
            <p:nvPr/>
          </p:nvSpPr>
          <p:spPr>
            <a:xfrm>
              <a:off x="-213250" y="3762282"/>
              <a:ext cx="891218" cy="597864"/>
            </a:xfrm>
            <a:custGeom>
              <a:avLst/>
              <a:gdLst/>
              <a:ahLst/>
              <a:cxnLst/>
              <a:rect l="l" t="t" r="r" b="b"/>
              <a:pathLst>
                <a:path w="4074" h="2733" extrusionOk="0">
                  <a:moveTo>
                    <a:pt x="1416" y="1"/>
                  </a:moveTo>
                  <a:cubicBezTo>
                    <a:pt x="1413" y="1"/>
                    <a:pt x="1411" y="1"/>
                    <a:pt x="1408" y="2"/>
                  </a:cubicBezTo>
                  <a:cubicBezTo>
                    <a:pt x="1285" y="39"/>
                    <a:pt x="1285" y="474"/>
                    <a:pt x="1285" y="474"/>
                  </a:cubicBezTo>
                  <a:cubicBezTo>
                    <a:pt x="1285" y="474"/>
                    <a:pt x="1104" y="221"/>
                    <a:pt x="986" y="221"/>
                  </a:cubicBezTo>
                  <a:cubicBezTo>
                    <a:pt x="975" y="221"/>
                    <a:pt x="964" y="224"/>
                    <a:pt x="955" y="228"/>
                  </a:cubicBezTo>
                  <a:cubicBezTo>
                    <a:pt x="851" y="285"/>
                    <a:pt x="1030" y="871"/>
                    <a:pt x="1030" y="871"/>
                  </a:cubicBezTo>
                  <a:cubicBezTo>
                    <a:pt x="1030" y="871"/>
                    <a:pt x="602" y="379"/>
                    <a:pt x="515" y="379"/>
                  </a:cubicBezTo>
                  <a:cubicBezTo>
                    <a:pt x="508" y="379"/>
                    <a:pt x="503" y="382"/>
                    <a:pt x="501" y="389"/>
                  </a:cubicBezTo>
                  <a:cubicBezTo>
                    <a:pt x="463" y="493"/>
                    <a:pt x="766" y="1174"/>
                    <a:pt x="766" y="1174"/>
                  </a:cubicBezTo>
                  <a:cubicBezTo>
                    <a:pt x="766" y="1174"/>
                    <a:pt x="473" y="1063"/>
                    <a:pt x="341" y="1063"/>
                  </a:cubicBezTo>
                  <a:cubicBezTo>
                    <a:pt x="314" y="1063"/>
                    <a:pt x="293" y="1068"/>
                    <a:pt x="284" y="1079"/>
                  </a:cubicBezTo>
                  <a:cubicBezTo>
                    <a:pt x="236" y="1155"/>
                    <a:pt x="662" y="1495"/>
                    <a:pt x="662" y="1495"/>
                  </a:cubicBezTo>
                  <a:cubicBezTo>
                    <a:pt x="662" y="1495"/>
                    <a:pt x="452" y="1446"/>
                    <a:pt x="314" y="1446"/>
                  </a:cubicBezTo>
                  <a:cubicBezTo>
                    <a:pt x="252" y="1446"/>
                    <a:pt x="204" y="1456"/>
                    <a:pt x="199" y="1485"/>
                  </a:cubicBezTo>
                  <a:cubicBezTo>
                    <a:pt x="180" y="1589"/>
                    <a:pt x="737" y="1911"/>
                    <a:pt x="737" y="1911"/>
                  </a:cubicBezTo>
                  <a:cubicBezTo>
                    <a:pt x="737" y="1911"/>
                    <a:pt x="597" y="1894"/>
                    <a:pt x="458" y="1894"/>
                  </a:cubicBezTo>
                  <a:cubicBezTo>
                    <a:pt x="343" y="1894"/>
                    <a:pt x="229" y="1906"/>
                    <a:pt x="199" y="1948"/>
                  </a:cubicBezTo>
                  <a:cubicBezTo>
                    <a:pt x="142" y="2043"/>
                    <a:pt x="690" y="2260"/>
                    <a:pt x="690" y="2260"/>
                  </a:cubicBezTo>
                  <a:cubicBezTo>
                    <a:pt x="690" y="2260"/>
                    <a:pt x="634" y="2259"/>
                    <a:pt x="554" y="2259"/>
                  </a:cubicBezTo>
                  <a:cubicBezTo>
                    <a:pt x="376" y="2259"/>
                    <a:pt x="83" y="2268"/>
                    <a:pt x="57" y="2327"/>
                  </a:cubicBezTo>
                  <a:cubicBezTo>
                    <a:pt x="0" y="2468"/>
                    <a:pt x="1191" y="2733"/>
                    <a:pt x="1191" y="2733"/>
                  </a:cubicBezTo>
                  <a:lnTo>
                    <a:pt x="2864" y="2733"/>
                  </a:lnTo>
                  <a:cubicBezTo>
                    <a:pt x="2864" y="2733"/>
                    <a:pt x="4073" y="2544"/>
                    <a:pt x="4054" y="2430"/>
                  </a:cubicBezTo>
                  <a:cubicBezTo>
                    <a:pt x="4037" y="2375"/>
                    <a:pt x="3895" y="2360"/>
                    <a:pt x="3743" y="2360"/>
                  </a:cubicBezTo>
                  <a:cubicBezTo>
                    <a:pt x="3556" y="2360"/>
                    <a:pt x="3355" y="2383"/>
                    <a:pt x="3355" y="2383"/>
                  </a:cubicBezTo>
                  <a:cubicBezTo>
                    <a:pt x="3355" y="2383"/>
                    <a:pt x="4054" y="2024"/>
                    <a:pt x="4054" y="1958"/>
                  </a:cubicBezTo>
                  <a:cubicBezTo>
                    <a:pt x="4054" y="1944"/>
                    <a:pt x="4025" y="1939"/>
                    <a:pt x="3978" y="1939"/>
                  </a:cubicBezTo>
                  <a:cubicBezTo>
                    <a:pt x="3764" y="1939"/>
                    <a:pt x="3175" y="2052"/>
                    <a:pt x="3175" y="2052"/>
                  </a:cubicBezTo>
                  <a:cubicBezTo>
                    <a:pt x="3175" y="2052"/>
                    <a:pt x="3629" y="1646"/>
                    <a:pt x="3582" y="1589"/>
                  </a:cubicBezTo>
                  <a:cubicBezTo>
                    <a:pt x="3576" y="1584"/>
                    <a:pt x="3565" y="1581"/>
                    <a:pt x="3550" y="1581"/>
                  </a:cubicBezTo>
                  <a:cubicBezTo>
                    <a:pt x="3435" y="1581"/>
                    <a:pt x="3081" y="1722"/>
                    <a:pt x="3081" y="1722"/>
                  </a:cubicBezTo>
                  <a:cubicBezTo>
                    <a:pt x="3081" y="1722"/>
                    <a:pt x="3506" y="1230"/>
                    <a:pt x="3431" y="1183"/>
                  </a:cubicBezTo>
                  <a:cubicBezTo>
                    <a:pt x="3421" y="1178"/>
                    <a:pt x="3408" y="1175"/>
                    <a:pt x="3393" y="1175"/>
                  </a:cubicBezTo>
                  <a:cubicBezTo>
                    <a:pt x="3268" y="1175"/>
                    <a:pt x="2977" y="1325"/>
                    <a:pt x="2977" y="1325"/>
                  </a:cubicBezTo>
                  <a:cubicBezTo>
                    <a:pt x="2977" y="1325"/>
                    <a:pt x="3506" y="607"/>
                    <a:pt x="3431" y="588"/>
                  </a:cubicBezTo>
                  <a:cubicBezTo>
                    <a:pt x="3428" y="587"/>
                    <a:pt x="3424" y="586"/>
                    <a:pt x="3420" y="586"/>
                  </a:cubicBezTo>
                  <a:cubicBezTo>
                    <a:pt x="3314" y="586"/>
                    <a:pt x="2883" y="947"/>
                    <a:pt x="2883" y="947"/>
                  </a:cubicBezTo>
                  <a:cubicBezTo>
                    <a:pt x="2883" y="947"/>
                    <a:pt x="3119" y="455"/>
                    <a:pt x="3034" y="446"/>
                  </a:cubicBezTo>
                  <a:cubicBezTo>
                    <a:pt x="3031" y="445"/>
                    <a:pt x="3028" y="444"/>
                    <a:pt x="3025" y="444"/>
                  </a:cubicBezTo>
                  <a:cubicBezTo>
                    <a:pt x="2931" y="444"/>
                    <a:pt x="2533" y="843"/>
                    <a:pt x="2533" y="843"/>
                  </a:cubicBezTo>
                  <a:cubicBezTo>
                    <a:pt x="2533" y="843"/>
                    <a:pt x="2646" y="210"/>
                    <a:pt x="2580" y="191"/>
                  </a:cubicBezTo>
                  <a:cubicBezTo>
                    <a:pt x="2579" y="191"/>
                    <a:pt x="2578" y="191"/>
                    <a:pt x="2578" y="191"/>
                  </a:cubicBezTo>
                  <a:cubicBezTo>
                    <a:pt x="2497" y="191"/>
                    <a:pt x="2174" y="607"/>
                    <a:pt x="2174" y="607"/>
                  </a:cubicBezTo>
                  <a:cubicBezTo>
                    <a:pt x="2174" y="607"/>
                    <a:pt x="2110" y="86"/>
                    <a:pt x="2018" y="86"/>
                  </a:cubicBezTo>
                  <a:cubicBezTo>
                    <a:pt x="2016" y="86"/>
                    <a:pt x="2015" y="86"/>
                    <a:pt x="2013" y="87"/>
                  </a:cubicBezTo>
                  <a:cubicBezTo>
                    <a:pt x="1919" y="115"/>
                    <a:pt x="1748" y="559"/>
                    <a:pt x="1748" y="559"/>
                  </a:cubicBezTo>
                  <a:cubicBezTo>
                    <a:pt x="1748" y="559"/>
                    <a:pt x="1523" y="1"/>
                    <a:pt x="1416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7"/>
            <p:cNvSpPr/>
            <p:nvPr/>
          </p:nvSpPr>
          <p:spPr>
            <a:xfrm>
              <a:off x="323901" y="3956162"/>
              <a:ext cx="599833" cy="438609"/>
            </a:xfrm>
            <a:custGeom>
              <a:avLst/>
              <a:gdLst/>
              <a:ahLst/>
              <a:cxnLst/>
              <a:rect l="l" t="t" r="r" b="b"/>
              <a:pathLst>
                <a:path w="2742" h="2005" extrusionOk="0">
                  <a:moveTo>
                    <a:pt x="950" y="0"/>
                  </a:moveTo>
                  <a:cubicBezTo>
                    <a:pt x="949" y="0"/>
                    <a:pt x="947" y="1"/>
                    <a:pt x="946" y="1"/>
                  </a:cubicBezTo>
                  <a:cubicBezTo>
                    <a:pt x="861" y="29"/>
                    <a:pt x="861" y="351"/>
                    <a:pt x="861" y="351"/>
                  </a:cubicBezTo>
                  <a:cubicBezTo>
                    <a:pt x="861" y="351"/>
                    <a:pt x="736" y="155"/>
                    <a:pt x="656" y="155"/>
                  </a:cubicBezTo>
                  <a:cubicBezTo>
                    <a:pt x="648" y="155"/>
                    <a:pt x="641" y="157"/>
                    <a:pt x="634" y="162"/>
                  </a:cubicBezTo>
                  <a:cubicBezTo>
                    <a:pt x="568" y="209"/>
                    <a:pt x="691" y="634"/>
                    <a:pt x="691" y="634"/>
                  </a:cubicBezTo>
                  <a:cubicBezTo>
                    <a:pt x="691" y="634"/>
                    <a:pt x="406" y="268"/>
                    <a:pt x="342" y="268"/>
                  </a:cubicBezTo>
                  <a:cubicBezTo>
                    <a:pt x="337" y="268"/>
                    <a:pt x="334" y="270"/>
                    <a:pt x="332" y="275"/>
                  </a:cubicBezTo>
                  <a:cubicBezTo>
                    <a:pt x="322" y="351"/>
                    <a:pt x="521" y="852"/>
                    <a:pt x="521" y="852"/>
                  </a:cubicBezTo>
                  <a:cubicBezTo>
                    <a:pt x="521" y="852"/>
                    <a:pt x="326" y="774"/>
                    <a:pt x="238" y="774"/>
                  </a:cubicBezTo>
                  <a:cubicBezTo>
                    <a:pt x="220" y="774"/>
                    <a:pt x="206" y="777"/>
                    <a:pt x="199" y="785"/>
                  </a:cubicBezTo>
                  <a:cubicBezTo>
                    <a:pt x="161" y="833"/>
                    <a:pt x="445" y="1088"/>
                    <a:pt x="445" y="1088"/>
                  </a:cubicBezTo>
                  <a:cubicBezTo>
                    <a:pt x="445" y="1088"/>
                    <a:pt x="303" y="1051"/>
                    <a:pt x="214" y="1051"/>
                  </a:cubicBezTo>
                  <a:cubicBezTo>
                    <a:pt x="175" y="1051"/>
                    <a:pt x="145" y="1058"/>
                    <a:pt x="143" y="1078"/>
                  </a:cubicBezTo>
                  <a:cubicBezTo>
                    <a:pt x="133" y="1154"/>
                    <a:pt x="492" y="1390"/>
                    <a:pt x="492" y="1390"/>
                  </a:cubicBezTo>
                  <a:cubicBezTo>
                    <a:pt x="492" y="1390"/>
                    <a:pt x="378" y="1374"/>
                    <a:pt x="278" y="1374"/>
                  </a:cubicBezTo>
                  <a:cubicBezTo>
                    <a:pt x="208" y="1374"/>
                    <a:pt x="145" y="1382"/>
                    <a:pt x="133" y="1409"/>
                  </a:cubicBezTo>
                  <a:cubicBezTo>
                    <a:pt x="95" y="1485"/>
                    <a:pt x="464" y="1645"/>
                    <a:pt x="464" y="1645"/>
                  </a:cubicBezTo>
                  <a:cubicBezTo>
                    <a:pt x="464" y="1645"/>
                    <a:pt x="438" y="1645"/>
                    <a:pt x="400" y="1645"/>
                  </a:cubicBezTo>
                  <a:cubicBezTo>
                    <a:pt x="285" y="1645"/>
                    <a:pt x="53" y="1650"/>
                    <a:pt x="39" y="1693"/>
                  </a:cubicBezTo>
                  <a:cubicBezTo>
                    <a:pt x="1" y="1797"/>
                    <a:pt x="804" y="2005"/>
                    <a:pt x="804" y="2005"/>
                  </a:cubicBezTo>
                  <a:lnTo>
                    <a:pt x="1929" y="2005"/>
                  </a:lnTo>
                  <a:cubicBezTo>
                    <a:pt x="1929" y="2005"/>
                    <a:pt x="2741" y="1872"/>
                    <a:pt x="2704" y="1778"/>
                  </a:cubicBezTo>
                  <a:cubicBezTo>
                    <a:pt x="2699" y="1735"/>
                    <a:pt x="2605" y="1723"/>
                    <a:pt x="2504" y="1723"/>
                  </a:cubicBezTo>
                  <a:cubicBezTo>
                    <a:pt x="2382" y="1723"/>
                    <a:pt x="2250" y="1740"/>
                    <a:pt x="2250" y="1740"/>
                  </a:cubicBezTo>
                  <a:cubicBezTo>
                    <a:pt x="2250" y="1740"/>
                    <a:pt x="2723" y="1475"/>
                    <a:pt x="2723" y="1419"/>
                  </a:cubicBezTo>
                  <a:cubicBezTo>
                    <a:pt x="2724" y="1411"/>
                    <a:pt x="2710" y="1408"/>
                    <a:pt x="2685" y="1408"/>
                  </a:cubicBezTo>
                  <a:cubicBezTo>
                    <a:pt x="2555" y="1408"/>
                    <a:pt x="2137" y="1494"/>
                    <a:pt x="2137" y="1494"/>
                  </a:cubicBezTo>
                  <a:cubicBezTo>
                    <a:pt x="2137" y="1494"/>
                    <a:pt x="2430" y="1182"/>
                    <a:pt x="2411" y="1154"/>
                  </a:cubicBezTo>
                  <a:cubicBezTo>
                    <a:pt x="2407" y="1149"/>
                    <a:pt x="2399" y="1147"/>
                    <a:pt x="2388" y="1147"/>
                  </a:cubicBezTo>
                  <a:cubicBezTo>
                    <a:pt x="2311" y="1147"/>
                    <a:pt x="2080" y="1248"/>
                    <a:pt x="2080" y="1248"/>
                  </a:cubicBezTo>
                  <a:cubicBezTo>
                    <a:pt x="2080" y="1248"/>
                    <a:pt x="2363" y="889"/>
                    <a:pt x="2307" y="852"/>
                  </a:cubicBezTo>
                  <a:cubicBezTo>
                    <a:pt x="2302" y="849"/>
                    <a:pt x="2295" y="848"/>
                    <a:pt x="2287" y="848"/>
                  </a:cubicBezTo>
                  <a:cubicBezTo>
                    <a:pt x="2206" y="848"/>
                    <a:pt x="1995" y="965"/>
                    <a:pt x="1995" y="965"/>
                  </a:cubicBezTo>
                  <a:cubicBezTo>
                    <a:pt x="1995" y="965"/>
                    <a:pt x="2363" y="445"/>
                    <a:pt x="2307" y="417"/>
                  </a:cubicBezTo>
                  <a:cubicBezTo>
                    <a:pt x="2306" y="417"/>
                    <a:pt x="2305" y="417"/>
                    <a:pt x="2304" y="417"/>
                  </a:cubicBezTo>
                  <a:cubicBezTo>
                    <a:pt x="2240" y="417"/>
                    <a:pt x="1938" y="691"/>
                    <a:pt x="1938" y="691"/>
                  </a:cubicBezTo>
                  <a:cubicBezTo>
                    <a:pt x="1938" y="691"/>
                    <a:pt x="2108" y="322"/>
                    <a:pt x="2042" y="313"/>
                  </a:cubicBezTo>
                  <a:cubicBezTo>
                    <a:pt x="2041" y="313"/>
                    <a:pt x="2040" y="313"/>
                    <a:pt x="2039" y="313"/>
                  </a:cubicBezTo>
                  <a:cubicBezTo>
                    <a:pt x="1977" y="313"/>
                    <a:pt x="1702" y="606"/>
                    <a:pt x="1702" y="606"/>
                  </a:cubicBezTo>
                  <a:cubicBezTo>
                    <a:pt x="1702" y="606"/>
                    <a:pt x="1778" y="133"/>
                    <a:pt x="1730" y="133"/>
                  </a:cubicBezTo>
                  <a:cubicBezTo>
                    <a:pt x="1683" y="133"/>
                    <a:pt x="1456" y="445"/>
                    <a:pt x="1456" y="445"/>
                  </a:cubicBezTo>
                  <a:cubicBezTo>
                    <a:pt x="1456" y="445"/>
                    <a:pt x="1420" y="66"/>
                    <a:pt x="1357" y="66"/>
                  </a:cubicBezTo>
                  <a:cubicBezTo>
                    <a:pt x="1355" y="66"/>
                    <a:pt x="1354" y="67"/>
                    <a:pt x="1352" y="67"/>
                  </a:cubicBezTo>
                  <a:cubicBezTo>
                    <a:pt x="1277" y="77"/>
                    <a:pt x="1173" y="407"/>
                    <a:pt x="1173" y="407"/>
                  </a:cubicBezTo>
                  <a:cubicBezTo>
                    <a:pt x="1173" y="407"/>
                    <a:pt x="1019" y="0"/>
                    <a:pt x="950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7"/>
            <p:cNvSpPr/>
            <p:nvPr/>
          </p:nvSpPr>
          <p:spPr>
            <a:xfrm>
              <a:off x="11629" y="3651883"/>
              <a:ext cx="730213" cy="732619"/>
            </a:xfrm>
            <a:custGeom>
              <a:avLst/>
              <a:gdLst/>
              <a:ahLst/>
              <a:cxnLst/>
              <a:rect l="l" t="t" r="r" b="b"/>
              <a:pathLst>
                <a:path w="3338" h="3349" extrusionOk="0">
                  <a:moveTo>
                    <a:pt x="1144" y="1"/>
                  </a:moveTo>
                  <a:cubicBezTo>
                    <a:pt x="1141" y="1"/>
                    <a:pt x="1138" y="1"/>
                    <a:pt x="1135" y="3"/>
                  </a:cubicBezTo>
                  <a:cubicBezTo>
                    <a:pt x="1041" y="50"/>
                    <a:pt x="1041" y="579"/>
                    <a:pt x="1041" y="579"/>
                  </a:cubicBezTo>
                  <a:cubicBezTo>
                    <a:pt x="1041" y="579"/>
                    <a:pt x="884" y="267"/>
                    <a:pt x="792" y="267"/>
                  </a:cubicBezTo>
                  <a:cubicBezTo>
                    <a:pt x="783" y="267"/>
                    <a:pt x="774" y="270"/>
                    <a:pt x="766" y="277"/>
                  </a:cubicBezTo>
                  <a:cubicBezTo>
                    <a:pt x="681" y="343"/>
                    <a:pt x="823" y="1071"/>
                    <a:pt x="823" y="1071"/>
                  </a:cubicBezTo>
                  <a:cubicBezTo>
                    <a:pt x="823" y="1071"/>
                    <a:pt x="467" y="463"/>
                    <a:pt x="399" y="463"/>
                  </a:cubicBezTo>
                  <a:cubicBezTo>
                    <a:pt x="393" y="463"/>
                    <a:pt x="390" y="467"/>
                    <a:pt x="388" y="475"/>
                  </a:cubicBezTo>
                  <a:cubicBezTo>
                    <a:pt x="360" y="598"/>
                    <a:pt x="615" y="1449"/>
                    <a:pt x="615" y="1449"/>
                  </a:cubicBezTo>
                  <a:cubicBezTo>
                    <a:pt x="615" y="1449"/>
                    <a:pt x="374" y="1305"/>
                    <a:pt x="265" y="1305"/>
                  </a:cubicBezTo>
                  <a:cubicBezTo>
                    <a:pt x="243" y="1305"/>
                    <a:pt x="226" y="1311"/>
                    <a:pt x="218" y="1326"/>
                  </a:cubicBezTo>
                  <a:cubicBezTo>
                    <a:pt x="171" y="1411"/>
                    <a:pt x="530" y="1836"/>
                    <a:pt x="530" y="1836"/>
                  </a:cubicBezTo>
                  <a:cubicBezTo>
                    <a:pt x="530" y="1836"/>
                    <a:pt x="358" y="1779"/>
                    <a:pt x="246" y="1779"/>
                  </a:cubicBezTo>
                  <a:cubicBezTo>
                    <a:pt x="194" y="1779"/>
                    <a:pt x="155" y="1791"/>
                    <a:pt x="152" y="1827"/>
                  </a:cubicBezTo>
                  <a:cubicBezTo>
                    <a:pt x="143" y="1940"/>
                    <a:pt x="587" y="2346"/>
                    <a:pt x="587" y="2346"/>
                  </a:cubicBezTo>
                  <a:cubicBezTo>
                    <a:pt x="587" y="2346"/>
                    <a:pt x="447" y="2316"/>
                    <a:pt x="326" y="2316"/>
                  </a:cubicBezTo>
                  <a:cubicBezTo>
                    <a:pt x="244" y="2316"/>
                    <a:pt x="171" y="2329"/>
                    <a:pt x="152" y="2375"/>
                  </a:cubicBezTo>
                  <a:cubicBezTo>
                    <a:pt x="105" y="2498"/>
                    <a:pt x="549" y="2772"/>
                    <a:pt x="549" y="2772"/>
                  </a:cubicBezTo>
                  <a:cubicBezTo>
                    <a:pt x="549" y="2772"/>
                    <a:pt x="483" y="2768"/>
                    <a:pt x="398" y="2768"/>
                  </a:cubicBezTo>
                  <a:cubicBezTo>
                    <a:pt x="257" y="2768"/>
                    <a:pt x="66" y="2779"/>
                    <a:pt x="48" y="2838"/>
                  </a:cubicBezTo>
                  <a:cubicBezTo>
                    <a:pt x="1" y="3008"/>
                    <a:pt x="974" y="3348"/>
                    <a:pt x="974" y="3348"/>
                  </a:cubicBezTo>
                  <a:lnTo>
                    <a:pt x="2335" y="3348"/>
                  </a:lnTo>
                  <a:cubicBezTo>
                    <a:pt x="2335" y="3348"/>
                    <a:pt x="3337" y="3121"/>
                    <a:pt x="3290" y="2980"/>
                  </a:cubicBezTo>
                  <a:cubicBezTo>
                    <a:pt x="3281" y="2912"/>
                    <a:pt x="3168" y="2894"/>
                    <a:pt x="3046" y="2894"/>
                  </a:cubicBezTo>
                  <a:cubicBezTo>
                    <a:pt x="2892" y="2894"/>
                    <a:pt x="2723" y="2923"/>
                    <a:pt x="2723" y="2923"/>
                  </a:cubicBezTo>
                  <a:cubicBezTo>
                    <a:pt x="2723" y="2923"/>
                    <a:pt x="3309" y="2469"/>
                    <a:pt x="3309" y="2394"/>
                  </a:cubicBezTo>
                  <a:cubicBezTo>
                    <a:pt x="3309" y="2379"/>
                    <a:pt x="3287" y="2373"/>
                    <a:pt x="3250" y="2373"/>
                  </a:cubicBezTo>
                  <a:cubicBezTo>
                    <a:pt x="3081" y="2373"/>
                    <a:pt x="2600" y="2507"/>
                    <a:pt x="2600" y="2507"/>
                  </a:cubicBezTo>
                  <a:cubicBezTo>
                    <a:pt x="2600" y="2507"/>
                    <a:pt x="2950" y="2006"/>
                    <a:pt x="2912" y="1940"/>
                  </a:cubicBezTo>
                  <a:cubicBezTo>
                    <a:pt x="2908" y="1929"/>
                    <a:pt x="2897" y="1925"/>
                    <a:pt x="2881" y="1925"/>
                  </a:cubicBezTo>
                  <a:cubicBezTo>
                    <a:pt x="2786" y="1925"/>
                    <a:pt x="2515" y="2091"/>
                    <a:pt x="2515" y="2091"/>
                  </a:cubicBezTo>
                  <a:cubicBezTo>
                    <a:pt x="2515" y="2091"/>
                    <a:pt x="2855" y="1505"/>
                    <a:pt x="2789" y="1449"/>
                  </a:cubicBezTo>
                  <a:cubicBezTo>
                    <a:pt x="2781" y="1441"/>
                    <a:pt x="2769" y="1437"/>
                    <a:pt x="2755" y="1437"/>
                  </a:cubicBezTo>
                  <a:cubicBezTo>
                    <a:pt x="2653" y="1437"/>
                    <a:pt x="2420" y="1619"/>
                    <a:pt x="2420" y="1619"/>
                  </a:cubicBezTo>
                  <a:cubicBezTo>
                    <a:pt x="2420" y="1619"/>
                    <a:pt x="2855" y="749"/>
                    <a:pt x="2789" y="712"/>
                  </a:cubicBezTo>
                  <a:cubicBezTo>
                    <a:pt x="2786" y="710"/>
                    <a:pt x="2783" y="709"/>
                    <a:pt x="2779" y="709"/>
                  </a:cubicBezTo>
                  <a:cubicBezTo>
                    <a:pt x="2685" y="709"/>
                    <a:pt x="2335" y="1156"/>
                    <a:pt x="2335" y="1156"/>
                  </a:cubicBezTo>
                  <a:cubicBezTo>
                    <a:pt x="2335" y="1156"/>
                    <a:pt x="2534" y="541"/>
                    <a:pt x="2468" y="532"/>
                  </a:cubicBezTo>
                  <a:cubicBezTo>
                    <a:pt x="2467" y="532"/>
                    <a:pt x="2465" y="531"/>
                    <a:pt x="2464" y="531"/>
                  </a:cubicBezTo>
                  <a:cubicBezTo>
                    <a:pt x="2398" y="531"/>
                    <a:pt x="2052" y="1033"/>
                    <a:pt x="2052" y="1033"/>
                  </a:cubicBezTo>
                  <a:cubicBezTo>
                    <a:pt x="2052" y="1033"/>
                    <a:pt x="2146" y="248"/>
                    <a:pt x="2090" y="239"/>
                  </a:cubicBezTo>
                  <a:cubicBezTo>
                    <a:pt x="2089" y="239"/>
                    <a:pt x="2089" y="239"/>
                    <a:pt x="2088" y="239"/>
                  </a:cubicBezTo>
                  <a:cubicBezTo>
                    <a:pt x="2028" y="239"/>
                    <a:pt x="1759" y="749"/>
                    <a:pt x="1759" y="749"/>
                  </a:cubicBezTo>
                  <a:cubicBezTo>
                    <a:pt x="1759" y="749"/>
                    <a:pt x="1704" y="106"/>
                    <a:pt x="1621" y="106"/>
                  </a:cubicBezTo>
                  <a:cubicBezTo>
                    <a:pt x="1619" y="106"/>
                    <a:pt x="1618" y="106"/>
                    <a:pt x="1617" y="107"/>
                  </a:cubicBezTo>
                  <a:cubicBezTo>
                    <a:pt x="1532" y="135"/>
                    <a:pt x="1400" y="683"/>
                    <a:pt x="1400" y="683"/>
                  </a:cubicBezTo>
                  <a:cubicBezTo>
                    <a:pt x="1400" y="683"/>
                    <a:pt x="1240" y="1"/>
                    <a:pt x="1144" y="1"/>
                  </a:cubicBezTo>
                  <a:close/>
                </a:path>
              </a:pathLst>
            </a:custGeom>
            <a:solidFill>
              <a:srgbClr val="C6C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227790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">
  <p:cSld name="Title and five columns "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8"/>
          <p:cNvSpPr txBox="1">
            <a:spLocks noGrp="1"/>
          </p:cNvSpPr>
          <p:nvPr>
            <p:ph type="title"/>
          </p:nvPr>
        </p:nvSpPr>
        <p:spPr>
          <a:xfrm>
            <a:off x="959967" y="18602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25" name="Google Shape;525;p28"/>
          <p:cNvSpPr txBox="1">
            <a:spLocks noGrp="1"/>
          </p:cNvSpPr>
          <p:nvPr>
            <p:ph type="subTitle" idx="1"/>
          </p:nvPr>
        </p:nvSpPr>
        <p:spPr>
          <a:xfrm>
            <a:off x="959967" y="2473496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28"/>
          <p:cNvSpPr txBox="1">
            <a:spLocks noGrp="1"/>
          </p:cNvSpPr>
          <p:nvPr>
            <p:ph type="title" idx="2"/>
          </p:nvPr>
        </p:nvSpPr>
        <p:spPr>
          <a:xfrm>
            <a:off x="4558997" y="18602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27" name="Google Shape;527;p28"/>
          <p:cNvSpPr txBox="1">
            <a:spLocks noGrp="1"/>
          </p:cNvSpPr>
          <p:nvPr>
            <p:ph type="subTitle" idx="3"/>
          </p:nvPr>
        </p:nvSpPr>
        <p:spPr>
          <a:xfrm>
            <a:off x="4558997" y="2473496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28"/>
          <p:cNvSpPr txBox="1">
            <a:spLocks noGrp="1"/>
          </p:cNvSpPr>
          <p:nvPr>
            <p:ph type="title" idx="4"/>
          </p:nvPr>
        </p:nvSpPr>
        <p:spPr>
          <a:xfrm>
            <a:off x="2759481" y="33650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29" name="Google Shape;529;p28"/>
          <p:cNvSpPr txBox="1">
            <a:spLocks noGrp="1"/>
          </p:cNvSpPr>
          <p:nvPr>
            <p:ph type="subTitle" idx="5"/>
          </p:nvPr>
        </p:nvSpPr>
        <p:spPr>
          <a:xfrm>
            <a:off x="2759481" y="3978296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28"/>
          <p:cNvSpPr txBox="1">
            <a:spLocks noGrp="1"/>
          </p:cNvSpPr>
          <p:nvPr>
            <p:ph type="title" idx="6"/>
          </p:nvPr>
        </p:nvSpPr>
        <p:spPr>
          <a:xfrm>
            <a:off x="8158027" y="18602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31" name="Google Shape;531;p28"/>
          <p:cNvSpPr txBox="1">
            <a:spLocks noGrp="1"/>
          </p:cNvSpPr>
          <p:nvPr>
            <p:ph type="subTitle" idx="7"/>
          </p:nvPr>
        </p:nvSpPr>
        <p:spPr>
          <a:xfrm>
            <a:off x="8158027" y="2473496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8"/>
          <p:cNvSpPr txBox="1">
            <a:spLocks noGrp="1"/>
          </p:cNvSpPr>
          <p:nvPr>
            <p:ph type="title" idx="8"/>
          </p:nvPr>
        </p:nvSpPr>
        <p:spPr>
          <a:xfrm>
            <a:off x="6358512" y="33650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33" name="Google Shape;533;p28"/>
          <p:cNvSpPr txBox="1">
            <a:spLocks noGrp="1"/>
          </p:cNvSpPr>
          <p:nvPr>
            <p:ph type="subTitle" idx="9"/>
          </p:nvPr>
        </p:nvSpPr>
        <p:spPr>
          <a:xfrm>
            <a:off x="6358512" y="3978296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28"/>
          <p:cNvSpPr txBox="1">
            <a:spLocks noGrp="1"/>
          </p:cNvSpPr>
          <p:nvPr>
            <p:ph type="title" idx="13"/>
          </p:nvPr>
        </p:nvSpPr>
        <p:spPr>
          <a:xfrm>
            <a:off x="960000" y="4917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28"/>
          <p:cNvSpPr/>
          <p:nvPr/>
        </p:nvSpPr>
        <p:spPr>
          <a:xfrm flipH="1">
            <a:off x="9181209" y="326999"/>
            <a:ext cx="4974892" cy="1558444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28"/>
          <p:cNvSpPr/>
          <p:nvPr/>
        </p:nvSpPr>
        <p:spPr>
          <a:xfrm>
            <a:off x="10219480" y="3617127"/>
            <a:ext cx="3688685" cy="1391371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" name="Google Shape;537;p28"/>
          <p:cNvSpPr/>
          <p:nvPr/>
        </p:nvSpPr>
        <p:spPr>
          <a:xfrm flipH="1">
            <a:off x="-1599887" y="270511"/>
            <a:ext cx="3688685" cy="1391371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8" name="Google Shape;538;p28"/>
          <p:cNvSpPr/>
          <p:nvPr/>
        </p:nvSpPr>
        <p:spPr>
          <a:xfrm flipH="1">
            <a:off x="-12066" y="5584433"/>
            <a:ext cx="12220433" cy="1289035"/>
          </a:xfrm>
          <a:custGeom>
            <a:avLst/>
            <a:gdLst/>
            <a:ahLst/>
            <a:cxnLst/>
            <a:rect l="l" t="t" r="r" b="b"/>
            <a:pathLst>
              <a:path w="366613" h="36489" extrusionOk="0">
                <a:moveTo>
                  <a:pt x="366310" y="0"/>
                </a:moveTo>
                <a:lnTo>
                  <a:pt x="286764" y="3122"/>
                </a:lnTo>
                <a:lnTo>
                  <a:pt x="0" y="4579"/>
                </a:lnTo>
                <a:lnTo>
                  <a:pt x="548" y="36489"/>
                </a:lnTo>
                <a:lnTo>
                  <a:pt x="366613" y="3648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39" name="Google Shape;539;p28"/>
          <p:cNvSpPr/>
          <p:nvPr/>
        </p:nvSpPr>
        <p:spPr>
          <a:xfrm>
            <a:off x="-41733" y="5858600"/>
            <a:ext cx="12250200" cy="984200"/>
          </a:xfrm>
          <a:custGeom>
            <a:avLst/>
            <a:gdLst/>
            <a:ahLst/>
            <a:cxnLst/>
            <a:rect l="l" t="t" r="r" b="b"/>
            <a:pathLst>
              <a:path w="367506" h="29526" extrusionOk="0">
                <a:moveTo>
                  <a:pt x="0" y="6910"/>
                </a:moveTo>
                <a:lnTo>
                  <a:pt x="0" y="29526"/>
                </a:lnTo>
                <a:lnTo>
                  <a:pt x="367506" y="29526"/>
                </a:lnTo>
                <a:lnTo>
                  <a:pt x="36750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540" name="Google Shape;540;p28"/>
          <p:cNvGrpSpPr/>
          <p:nvPr/>
        </p:nvGrpSpPr>
        <p:grpSpPr>
          <a:xfrm>
            <a:off x="10739855" y="5176689"/>
            <a:ext cx="1200613" cy="681904"/>
            <a:chOff x="4352978" y="3127745"/>
            <a:chExt cx="430698" cy="244597"/>
          </a:xfrm>
        </p:grpSpPr>
        <p:sp>
          <p:nvSpPr>
            <p:cNvPr id="541" name="Google Shape;541;p28"/>
            <p:cNvSpPr/>
            <p:nvPr/>
          </p:nvSpPr>
          <p:spPr>
            <a:xfrm>
              <a:off x="4440980" y="3127745"/>
              <a:ext cx="258419" cy="241852"/>
            </a:xfrm>
            <a:custGeom>
              <a:avLst/>
              <a:gdLst/>
              <a:ahLst/>
              <a:cxnLst/>
              <a:rect l="l" t="t" r="r" b="b"/>
              <a:pathLst>
                <a:path w="2637" h="2468" extrusionOk="0">
                  <a:moveTo>
                    <a:pt x="1597" y="1"/>
                  </a:moveTo>
                  <a:lnTo>
                    <a:pt x="1597" y="1"/>
                  </a:lnTo>
                  <a:cubicBezTo>
                    <a:pt x="1711" y="502"/>
                    <a:pt x="1323" y="1163"/>
                    <a:pt x="1323" y="1163"/>
                  </a:cubicBezTo>
                  <a:cubicBezTo>
                    <a:pt x="1191" y="842"/>
                    <a:pt x="1276" y="199"/>
                    <a:pt x="1276" y="199"/>
                  </a:cubicBezTo>
                  <a:lnTo>
                    <a:pt x="1276" y="199"/>
                  </a:lnTo>
                  <a:cubicBezTo>
                    <a:pt x="1087" y="454"/>
                    <a:pt x="973" y="1324"/>
                    <a:pt x="973" y="1324"/>
                  </a:cubicBezTo>
                  <a:cubicBezTo>
                    <a:pt x="832" y="880"/>
                    <a:pt x="425" y="606"/>
                    <a:pt x="425" y="605"/>
                  </a:cubicBezTo>
                  <a:lnTo>
                    <a:pt x="425" y="605"/>
                  </a:lnTo>
                  <a:cubicBezTo>
                    <a:pt x="595" y="955"/>
                    <a:pt x="690" y="1664"/>
                    <a:pt x="690" y="1664"/>
                  </a:cubicBezTo>
                  <a:cubicBezTo>
                    <a:pt x="482" y="1362"/>
                    <a:pt x="9" y="1258"/>
                    <a:pt x="0" y="1258"/>
                  </a:cubicBezTo>
                  <a:lnTo>
                    <a:pt x="0" y="1258"/>
                  </a:lnTo>
                  <a:cubicBezTo>
                    <a:pt x="473" y="1787"/>
                    <a:pt x="671" y="2467"/>
                    <a:pt x="671" y="2467"/>
                  </a:cubicBezTo>
                  <a:lnTo>
                    <a:pt x="2571" y="2467"/>
                  </a:lnTo>
                  <a:cubicBezTo>
                    <a:pt x="2467" y="1702"/>
                    <a:pt x="2627" y="1182"/>
                    <a:pt x="2627" y="1182"/>
                  </a:cubicBezTo>
                  <a:lnTo>
                    <a:pt x="2627" y="1182"/>
                  </a:lnTo>
                  <a:cubicBezTo>
                    <a:pt x="2372" y="1352"/>
                    <a:pt x="2060" y="1796"/>
                    <a:pt x="2060" y="1796"/>
                  </a:cubicBezTo>
                  <a:lnTo>
                    <a:pt x="2060" y="1796"/>
                  </a:lnTo>
                  <a:cubicBezTo>
                    <a:pt x="2164" y="795"/>
                    <a:pt x="2637" y="284"/>
                    <a:pt x="2637" y="284"/>
                  </a:cubicBezTo>
                  <a:lnTo>
                    <a:pt x="2637" y="284"/>
                  </a:lnTo>
                  <a:cubicBezTo>
                    <a:pt x="2202" y="331"/>
                    <a:pt x="1701" y="1286"/>
                    <a:pt x="1701" y="1286"/>
                  </a:cubicBezTo>
                  <a:cubicBezTo>
                    <a:pt x="1862" y="379"/>
                    <a:pt x="1597" y="1"/>
                    <a:pt x="1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8"/>
            <p:cNvSpPr/>
            <p:nvPr/>
          </p:nvSpPr>
          <p:spPr>
            <a:xfrm>
              <a:off x="4566906" y="3160263"/>
              <a:ext cx="216770" cy="203830"/>
            </a:xfrm>
            <a:custGeom>
              <a:avLst/>
              <a:gdLst/>
              <a:ahLst/>
              <a:cxnLst/>
              <a:rect l="l" t="t" r="r" b="b"/>
              <a:pathLst>
                <a:path w="2212" h="2080" extrusionOk="0">
                  <a:moveTo>
                    <a:pt x="2212" y="0"/>
                  </a:moveTo>
                  <a:lnTo>
                    <a:pt x="2212" y="0"/>
                  </a:lnTo>
                  <a:cubicBezTo>
                    <a:pt x="1966" y="293"/>
                    <a:pt x="1550" y="1286"/>
                    <a:pt x="1550" y="1286"/>
                  </a:cubicBezTo>
                  <a:cubicBezTo>
                    <a:pt x="1635" y="993"/>
                    <a:pt x="1465" y="435"/>
                    <a:pt x="1465" y="435"/>
                  </a:cubicBezTo>
                  <a:cubicBezTo>
                    <a:pt x="1465" y="851"/>
                    <a:pt x="1163" y="1465"/>
                    <a:pt x="1163" y="1465"/>
                  </a:cubicBezTo>
                  <a:cubicBezTo>
                    <a:pt x="1267" y="870"/>
                    <a:pt x="1115" y="76"/>
                    <a:pt x="1115" y="76"/>
                  </a:cubicBezTo>
                  <a:cubicBezTo>
                    <a:pt x="1115" y="634"/>
                    <a:pt x="785" y="1333"/>
                    <a:pt x="785" y="1333"/>
                  </a:cubicBezTo>
                  <a:cubicBezTo>
                    <a:pt x="832" y="851"/>
                    <a:pt x="605" y="473"/>
                    <a:pt x="605" y="473"/>
                  </a:cubicBezTo>
                  <a:lnTo>
                    <a:pt x="605" y="473"/>
                  </a:lnTo>
                  <a:cubicBezTo>
                    <a:pt x="700" y="946"/>
                    <a:pt x="378" y="1787"/>
                    <a:pt x="378" y="1787"/>
                  </a:cubicBezTo>
                  <a:cubicBezTo>
                    <a:pt x="444" y="1607"/>
                    <a:pt x="416" y="1173"/>
                    <a:pt x="416" y="1172"/>
                  </a:cubicBezTo>
                  <a:lnTo>
                    <a:pt x="416" y="1172"/>
                  </a:lnTo>
                  <a:cubicBezTo>
                    <a:pt x="312" y="1654"/>
                    <a:pt x="0" y="2080"/>
                    <a:pt x="0" y="2080"/>
                  </a:cubicBezTo>
                  <a:lnTo>
                    <a:pt x="1834" y="2080"/>
                  </a:lnTo>
                  <a:cubicBezTo>
                    <a:pt x="1758" y="1295"/>
                    <a:pt x="2212" y="1"/>
                    <a:pt x="22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8"/>
            <p:cNvSpPr/>
            <p:nvPr/>
          </p:nvSpPr>
          <p:spPr>
            <a:xfrm>
              <a:off x="4352978" y="3250926"/>
              <a:ext cx="179727" cy="121416"/>
            </a:xfrm>
            <a:custGeom>
              <a:avLst/>
              <a:gdLst/>
              <a:ahLst/>
              <a:cxnLst/>
              <a:rect l="l" t="t" r="r" b="b"/>
              <a:pathLst>
                <a:path w="1834" h="1239" extrusionOk="0">
                  <a:moveTo>
                    <a:pt x="1730" y="1"/>
                  </a:moveTo>
                  <a:cubicBezTo>
                    <a:pt x="1541" y="171"/>
                    <a:pt x="1371" y="766"/>
                    <a:pt x="1371" y="766"/>
                  </a:cubicBezTo>
                  <a:cubicBezTo>
                    <a:pt x="1380" y="587"/>
                    <a:pt x="1087" y="256"/>
                    <a:pt x="1087" y="256"/>
                  </a:cubicBezTo>
                  <a:lnTo>
                    <a:pt x="1087" y="256"/>
                  </a:lnTo>
                  <a:cubicBezTo>
                    <a:pt x="1182" y="501"/>
                    <a:pt x="1030" y="870"/>
                    <a:pt x="1030" y="870"/>
                  </a:cubicBezTo>
                  <a:cubicBezTo>
                    <a:pt x="1002" y="520"/>
                    <a:pt x="652" y="48"/>
                    <a:pt x="652" y="48"/>
                  </a:cubicBezTo>
                  <a:lnTo>
                    <a:pt x="652" y="48"/>
                  </a:lnTo>
                  <a:cubicBezTo>
                    <a:pt x="785" y="379"/>
                    <a:pt x="605" y="785"/>
                    <a:pt x="605" y="785"/>
                  </a:cubicBezTo>
                  <a:cubicBezTo>
                    <a:pt x="548" y="502"/>
                    <a:pt x="227" y="284"/>
                    <a:pt x="227" y="284"/>
                  </a:cubicBezTo>
                  <a:lnTo>
                    <a:pt x="227" y="284"/>
                  </a:lnTo>
                  <a:cubicBezTo>
                    <a:pt x="425" y="549"/>
                    <a:pt x="312" y="1059"/>
                    <a:pt x="312" y="1059"/>
                  </a:cubicBezTo>
                  <a:cubicBezTo>
                    <a:pt x="331" y="955"/>
                    <a:pt x="199" y="691"/>
                    <a:pt x="199" y="690"/>
                  </a:cubicBezTo>
                  <a:lnTo>
                    <a:pt x="199" y="690"/>
                  </a:lnTo>
                  <a:cubicBezTo>
                    <a:pt x="218" y="974"/>
                    <a:pt x="0" y="1239"/>
                    <a:pt x="0" y="1239"/>
                  </a:cubicBezTo>
                  <a:lnTo>
                    <a:pt x="1834" y="1239"/>
                  </a:lnTo>
                  <a:cubicBezTo>
                    <a:pt x="1569" y="766"/>
                    <a:pt x="1730" y="1"/>
                    <a:pt x="17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44" name="Google Shape;544;p28"/>
          <p:cNvSpPr/>
          <p:nvPr/>
        </p:nvSpPr>
        <p:spPr>
          <a:xfrm>
            <a:off x="5886433" y="6150433"/>
            <a:ext cx="6386000" cy="786667"/>
          </a:xfrm>
          <a:custGeom>
            <a:avLst/>
            <a:gdLst/>
            <a:ahLst/>
            <a:cxnLst/>
            <a:rect l="l" t="t" r="r" b="b"/>
            <a:pathLst>
              <a:path w="191580" h="23600" extrusionOk="0">
                <a:moveTo>
                  <a:pt x="190192" y="1666"/>
                </a:moveTo>
                <a:lnTo>
                  <a:pt x="184916" y="1943"/>
                </a:lnTo>
                <a:lnTo>
                  <a:pt x="104952" y="0"/>
                </a:lnTo>
                <a:lnTo>
                  <a:pt x="38594" y="9995"/>
                </a:lnTo>
                <a:lnTo>
                  <a:pt x="0" y="21934"/>
                </a:lnTo>
                <a:lnTo>
                  <a:pt x="2777" y="23600"/>
                </a:lnTo>
                <a:lnTo>
                  <a:pt x="191580" y="21656"/>
                </a:lnTo>
                <a:close/>
              </a:path>
            </a:pathLst>
          </a:custGeom>
          <a:solidFill>
            <a:srgbClr val="50AAAA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17513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29"/>
          <p:cNvSpPr txBox="1">
            <a:spLocks noGrp="1"/>
          </p:cNvSpPr>
          <p:nvPr>
            <p:ph type="title" hasCustomPrompt="1"/>
          </p:nvPr>
        </p:nvSpPr>
        <p:spPr>
          <a:xfrm>
            <a:off x="2992267" y="1244980"/>
            <a:ext cx="62076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47" name="Google Shape;547;p29"/>
          <p:cNvSpPr txBox="1">
            <a:spLocks noGrp="1"/>
          </p:cNvSpPr>
          <p:nvPr>
            <p:ph type="subTitle" idx="1"/>
          </p:nvPr>
        </p:nvSpPr>
        <p:spPr>
          <a:xfrm>
            <a:off x="3223633" y="2386400"/>
            <a:ext cx="5744800" cy="72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8" name="Google Shape;548;p29"/>
          <p:cNvSpPr txBox="1">
            <a:spLocks noGrp="1"/>
          </p:cNvSpPr>
          <p:nvPr>
            <p:ph type="title" idx="2" hasCustomPrompt="1"/>
          </p:nvPr>
        </p:nvSpPr>
        <p:spPr>
          <a:xfrm>
            <a:off x="2992267" y="3610552"/>
            <a:ext cx="62076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49" name="Google Shape;549;p29"/>
          <p:cNvSpPr txBox="1">
            <a:spLocks noGrp="1"/>
          </p:cNvSpPr>
          <p:nvPr>
            <p:ph type="subTitle" idx="3"/>
          </p:nvPr>
        </p:nvSpPr>
        <p:spPr>
          <a:xfrm>
            <a:off x="3223633" y="4751967"/>
            <a:ext cx="5744800" cy="72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0" name="Google Shape;550;p29"/>
          <p:cNvSpPr/>
          <p:nvPr/>
        </p:nvSpPr>
        <p:spPr>
          <a:xfrm>
            <a:off x="-221900" y="5761834"/>
            <a:ext cx="12591307" cy="1039501"/>
          </a:xfrm>
          <a:custGeom>
            <a:avLst/>
            <a:gdLst/>
            <a:ahLst/>
            <a:cxnLst/>
            <a:rect l="l" t="t" r="r" b="b"/>
            <a:pathLst>
              <a:path w="376047" h="17145" extrusionOk="0">
                <a:moveTo>
                  <a:pt x="373761" y="1524"/>
                </a:moveTo>
                <a:lnTo>
                  <a:pt x="0" y="0"/>
                </a:lnTo>
                <a:lnTo>
                  <a:pt x="4572" y="17145"/>
                </a:lnTo>
                <a:lnTo>
                  <a:pt x="376047" y="163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51" name="Google Shape;551;p29"/>
          <p:cNvSpPr/>
          <p:nvPr/>
        </p:nvSpPr>
        <p:spPr>
          <a:xfrm>
            <a:off x="-32778" y="5992634"/>
            <a:ext cx="12402683" cy="935333"/>
          </a:xfrm>
          <a:custGeom>
            <a:avLst/>
            <a:gdLst/>
            <a:ahLst/>
            <a:cxnLst/>
            <a:rect l="l" t="t" r="r" b="b"/>
            <a:pathLst>
              <a:path w="375346" h="28060" extrusionOk="0">
                <a:moveTo>
                  <a:pt x="373060" y="0"/>
                </a:moveTo>
                <a:lnTo>
                  <a:pt x="0" y="8902"/>
                </a:lnTo>
                <a:lnTo>
                  <a:pt x="555" y="28060"/>
                </a:lnTo>
                <a:lnTo>
                  <a:pt x="375346" y="2702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552" name="Google Shape;552;p29"/>
          <p:cNvSpPr/>
          <p:nvPr/>
        </p:nvSpPr>
        <p:spPr>
          <a:xfrm flipH="1">
            <a:off x="8439275" y="-313467"/>
            <a:ext cx="4974892" cy="1558444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3" name="Google Shape;553;p29"/>
          <p:cNvSpPr/>
          <p:nvPr/>
        </p:nvSpPr>
        <p:spPr>
          <a:xfrm>
            <a:off x="9770647" y="2589593"/>
            <a:ext cx="3688685" cy="1391371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29"/>
          <p:cNvSpPr/>
          <p:nvPr/>
        </p:nvSpPr>
        <p:spPr>
          <a:xfrm flipH="1">
            <a:off x="-573953" y="161060"/>
            <a:ext cx="3688685" cy="1391371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5" name="Google Shape;555;p29"/>
          <p:cNvGrpSpPr/>
          <p:nvPr/>
        </p:nvGrpSpPr>
        <p:grpSpPr>
          <a:xfrm>
            <a:off x="-665070" y="4842268"/>
            <a:ext cx="3404887" cy="2224800"/>
            <a:chOff x="-213250" y="3651883"/>
            <a:chExt cx="1136984" cy="742888"/>
          </a:xfrm>
        </p:grpSpPr>
        <p:sp>
          <p:nvSpPr>
            <p:cNvPr id="556" name="Google Shape;556;p29"/>
            <p:cNvSpPr/>
            <p:nvPr/>
          </p:nvSpPr>
          <p:spPr>
            <a:xfrm>
              <a:off x="-213250" y="3762282"/>
              <a:ext cx="891218" cy="597864"/>
            </a:xfrm>
            <a:custGeom>
              <a:avLst/>
              <a:gdLst/>
              <a:ahLst/>
              <a:cxnLst/>
              <a:rect l="l" t="t" r="r" b="b"/>
              <a:pathLst>
                <a:path w="4074" h="2733" extrusionOk="0">
                  <a:moveTo>
                    <a:pt x="1416" y="1"/>
                  </a:moveTo>
                  <a:cubicBezTo>
                    <a:pt x="1413" y="1"/>
                    <a:pt x="1411" y="1"/>
                    <a:pt x="1408" y="2"/>
                  </a:cubicBezTo>
                  <a:cubicBezTo>
                    <a:pt x="1285" y="39"/>
                    <a:pt x="1285" y="474"/>
                    <a:pt x="1285" y="474"/>
                  </a:cubicBezTo>
                  <a:cubicBezTo>
                    <a:pt x="1285" y="474"/>
                    <a:pt x="1104" y="221"/>
                    <a:pt x="986" y="221"/>
                  </a:cubicBezTo>
                  <a:cubicBezTo>
                    <a:pt x="975" y="221"/>
                    <a:pt x="964" y="224"/>
                    <a:pt x="955" y="228"/>
                  </a:cubicBezTo>
                  <a:cubicBezTo>
                    <a:pt x="851" y="285"/>
                    <a:pt x="1030" y="871"/>
                    <a:pt x="1030" y="871"/>
                  </a:cubicBezTo>
                  <a:cubicBezTo>
                    <a:pt x="1030" y="871"/>
                    <a:pt x="602" y="379"/>
                    <a:pt x="515" y="379"/>
                  </a:cubicBezTo>
                  <a:cubicBezTo>
                    <a:pt x="508" y="379"/>
                    <a:pt x="503" y="382"/>
                    <a:pt x="501" y="389"/>
                  </a:cubicBezTo>
                  <a:cubicBezTo>
                    <a:pt x="463" y="493"/>
                    <a:pt x="766" y="1174"/>
                    <a:pt x="766" y="1174"/>
                  </a:cubicBezTo>
                  <a:cubicBezTo>
                    <a:pt x="766" y="1174"/>
                    <a:pt x="473" y="1063"/>
                    <a:pt x="341" y="1063"/>
                  </a:cubicBezTo>
                  <a:cubicBezTo>
                    <a:pt x="314" y="1063"/>
                    <a:pt x="293" y="1068"/>
                    <a:pt x="284" y="1079"/>
                  </a:cubicBezTo>
                  <a:cubicBezTo>
                    <a:pt x="236" y="1155"/>
                    <a:pt x="662" y="1495"/>
                    <a:pt x="662" y="1495"/>
                  </a:cubicBezTo>
                  <a:cubicBezTo>
                    <a:pt x="662" y="1495"/>
                    <a:pt x="452" y="1446"/>
                    <a:pt x="314" y="1446"/>
                  </a:cubicBezTo>
                  <a:cubicBezTo>
                    <a:pt x="252" y="1446"/>
                    <a:pt x="204" y="1456"/>
                    <a:pt x="199" y="1485"/>
                  </a:cubicBezTo>
                  <a:cubicBezTo>
                    <a:pt x="180" y="1589"/>
                    <a:pt x="737" y="1911"/>
                    <a:pt x="737" y="1911"/>
                  </a:cubicBezTo>
                  <a:cubicBezTo>
                    <a:pt x="737" y="1911"/>
                    <a:pt x="597" y="1894"/>
                    <a:pt x="458" y="1894"/>
                  </a:cubicBezTo>
                  <a:cubicBezTo>
                    <a:pt x="343" y="1894"/>
                    <a:pt x="229" y="1906"/>
                    <a:pt x="199" y="1948"/>
                  </a:cubicBezTo>
                  <a:cubicBezTo>
                    <a:pt x="142" y="2043"/>
                    <a:pt x="690" y="2260"/>
                    <a:pt x="690" y="2260"/>
                  </a:cubicBezTo>
                  <a:cubicBezTo>
                    <a:pt x="690" y="2260"/>
                    <a:pt x="634" y="2259"/>
                    <a:pt x="554" y="2259"/>
                  </a:cubicBezTo>
                  <a:cubicBezTo>
                    <a:pt x="376" y="2259"/>
                    <a:pt x="83" y="2268"/>
                    <a:pt x="57" y="2327"/>
                  </a:cubicBezTo>
                  <a:cubicBezTo>
                    <a:pt x="0" y="2468"/>
                    <a:pt x="1191" y="2733"/>
                    <a:pt x="1191" y="2733"/>
                  </a:cubicBezTo>
                  <a:lnTo>
                    <a:pt x="2864" y="2733"/>
                  </a:lnTo>
                  <a:cubicBezTo>
                    <a:pt x="2864" y="2733"/>
                    <a:pt x="4073" y="2544"/>
                    <a:pt x="4054" y="2430"/>
                  </a:cubicBezTo>
                  <a:cubicBezTo>
                    <a:pt x="4037" y="2375"/>
                    <a:pt x="3895" y="2360"/>
                    <a:pt x="3743" y="2360"/>
                  </a:cubicBezTo>
                  <a:cubicBezTo>
                    <a:pt x="3556" y="2360"/>
                    <a:pt x="3355" y="2383"/>
                    <a:pt x="3355" y="2383"/>
                  </a:cubicBezTo>
                  <a:cubicBezTo>
                    <a:pt x="3355" y="2383"/>
                    <a:pt x="4054" y="2024"/>
                    <a:pt x="4054" y="1958"/>
                  </a:cubicBezTo>
                  <a:cubicBezTo>
                    <a:pt x="4054" y="1944"/>
                    <a:pt x="4025" y="1939"/>
                    <a:pt x="3978" y="1939"/>
                  </a:cubicBezTo>
                  <a:cubicBezTo>
                    <a:pt x="3764" y="1939"/>
                    <a:pt x="3175" y="2052"/>
                    <a:pt x="3175" y="2052"/>
                  </a:cubicBezTo>
                  <a:cubicBezTo>
                    <a:pt x="3175" y="2052"/>
                    <a:pt x="3629" y="1646"/>
                    <a:pt x="3582" y="1589"/>
                  </a:cubicBezTo>
                  <a:cubicBezTo>
                    <a:pt x="3576" y="1584"/>
                    <a:pt x="3565" y="1581"/>
                    <a:pt x="3550" y="1581"/>
                  </a:cubicBezTo>
                  <a:cubicBezTo>
                    <a:pt x="3435" y="1581"/>
                    <a:pt x="3081" y="1722"/>
                    <a:pt x="3081" y="1722"/>
                  </a:cubicBezTo>
                  <a:cubicBezTo>
                    <a:pt x="3081" y="1722"/>
                    <a:pt x="3506" y="1230"/>
                    <a:pt x="3431" y="1183"/>
                  </a:cubicBezTo>
                  <a:cubicBezTo>
                    <a:pt x="3421" y="1178"/>
                    <a:pt x="3408" y="1175"/>
                    <a:pt x="3393" y="1175"/>
                  </a:cubicBezTo>
                  <a:cubicBezTo>
                    <a:pt x="3268" y="1175"/>
                    <a:pt x="2977" y="1325"/>
                    <a:pt x="2977" y="1325"/>
                  </a:cubicBezTo>
                  <a:cubicBezTo>
                    <a:pt x="2977" y="1325"/>
                    <a:pt x="3506" y="607"/>
                    <a:pt x="3431" y="588"/>
                  </a:cubicBezTo>
                  <a:cubicBezTo>
                    <a:pt x="3428" y="587"/>
                    <a:pt x="3424" y="586"/>
                    <a:pt x="3420" y="586"/>
                  </a:cubicBezTo>
                  <a:cubicBezTo>
                    <a:pt x="3314" y="586"/>
                    <a:pt x="2883" y="947"/>
                    <a:pt x="2883" y="947"/>
                  </a:cubicBezTo>
                  <a:cubicBezTo>
                    <a:pt x="2883" y="947"/>
                    <a:pt x="3119" y="455"/>
                    <a:pt x="3034" y="446"/>
                  </a:cubicBezTo>
                  <a:cubicBezTo>
                    <a:pt x="3031" y="445"/>
                    <a:pt x="3028" y="444"/>
                    <a:pt x="3025" y="444"/>
                  </a:cubicBezTo>
                  <a:cubicBezTo>
                    <a:pt x="2931" y="444"/>
                    <a:pt x="2533" y="843"/>
                    <a:pt x="2533" y="843"/>
                  </a:cubicBezTo>
                  <a:cubicBezTo>
                    <a:pt x="2533" y="843"/>
                    <a:pt x="2646" y="210"/>
                    <a:pt x="2580" y="191"/>
                  </a:cubicBezTo>
                  <a:cubicBezTo>
                    <a:pt x="2579" y="191"/>
                    <a:pt x="2578" y="191"/>
                    <a:pt x="2578" y="191"/>
                  </a:cubicBezTo>
                  <a:cubicBezTo>
                    <a:pt x="2497" y="191"/>
                    <a:pt x="2174" y="607"/>
                    <a:pt x="2174" y="607"/>
                  </a:cubicBezTo>
                  <a:cubicBezTo>
                    <a:pt x="2174" y="607"/>
                    <a:pt x="2110" y="86"/>
                    <a:pt x="2018" y="86"/>
                  </a:cubicBezTo>
                  <a:cubicBezTo>
                    <a:pt x="2016" y="86"/>
                    <a:pt x="2015" y="86"/>
                    <a:pt x="2013" y="87"/>
                  </a:cubicBezTo>
                  <a:cubicBezTo>
                    <a:pt x="1919" y="115"/>
                    <a:pt x="1748" y="559"/>
                    <a:pt x="1748" y="559"/>
                  </a:cubicBezTo>
                  <a:cubicBezTo>
                    <a:pt x="1748" y="559"/>
                    <a:pt x="1523" y="1"/>
                    <a:pt x="1416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9"/>
            <p:cNvSpPr/>
            <p:nvPr/>
          </p:nvSpPr>
          <p:spPr>
            <a:xfrm>
              <a:off x="323901" y="3956162"/>
              <a:ext cx="599833" cy="438609"/>
            </a:xfrm>
            <a:custGeom>
              <a:avLst/>
              <a:gdLst/>
              <a:ahLst/>
              <a:cxnLst/>
              <a:rect l="l" t="t" r="r" b="b"/>
              <a:pathLst>
                <a:path w="2742" h="2005" extrusionOk="0">
                  <a:moveTo>
                    <a:pt x="950" y="0"/>
                  </a:moveTo>
                  <a:cubicBezTo>
                    <a:pt x="949" y="0"/>
                    <a:pt x="947" y="1"/>
                    <a:pt x="946" y="1"/>
                  </a:cubicBezTo>
                  <a:cubicBezTo>
                    <a:pt x="861" y="29"/>
                    <a:pt x="861" y="351"/>
                    <a:pt x="861" y="351"/>
                  </a:cubicBezTo>
                  <a:cubicBezTo>
                    <a:pt x="861" y="351"/>
                    <a:pt x="736" y="155"/>
                    <a:pt x="656" y="155"/>
                  </a:cubicBezTo>
                  <a:cubicBezTo>
                    <a:pt x="648" y="155"/>
                    <a:pt x="641" y="157"/>
                    <a:pt x="634" y="162"/>
                  </a:cubicBezTo>
                  <a:cubicBezTo>
                    <a:pt x="568" y="209"/>
                    <a:pt x="691" y="634"/>
                    <a:pt x="691" y="634"/>
                  </a:cubicBezTo>
                  <a:cubicBezTo>
                    <a:pt x="691" y="634"/>
                    <a:pt x="406" y="268"/>
                    <a:pt x="342" y="268"/>
                  </a:cubicBezTo>
                  <a:cubicBezTo>
                    <a:pt x="337" y="268"/>
                    <a:pt x="334" y="270"/>
                    <a:pt x="332" y="275"/>
                  </a:cubicBezTo>
                  <a:cubicBezTo>
                    <a:pt x="322" y="351"/>
                    <a:pt x="521" y="852"/>
                    <a:pt x="521" y="852"/>
                  </a:cubicBezTo>
                  <a:cubicBezTo>
                    <a:pt x="521" y="852"/>
                    <a:pt x="326" y="774"/>
                    <a:pt x="238" y="774"/>
                  </a:cubicBezTo>
                  <a:cubicBezTo>
                    <a:pt x="220" y="774"/>
                    <a:pt x="206" y="777"/>
                    <a:pt x="199" y="785"/>
                  </a:cubicBezTo>
                  <a:cubicBezTo>
                    <a:pt x="161" y="833"/>
                    <a:pt x="445" y="1088"/>
                    <a:pt x="445" y="1088"/>
                  </a:cubicBezTo>
                  <a:cubicBezTo>
                    <a:pt x="445" y="1088"/>
                    <a:pt x="303" y="1051"/>
                    <a:pt x="214" y="1051"/>
                  </a:cubicBezTo>
                  <a:cubicBezTo>
                    <a:pt x="175" y="1051"/>
                    <a:pt x="145" y="1058"/>
                    <a:pt x="143" y="1078"/>
                  </a:cubicBezTo>
                  <a:cubicBezTo>
                    <a:pt x="133" y="1154"/>
                    <a:pt x="492" y="1390"/>
                    <a:pt x="492" y="1390"/>
                  </a:cubicBezTo>
                  <a:cubicBezTo>
                    <a:pt x="492" y="1390"/>
                    <a:pt x="378" y="1374"/>
                    <a:pt x="278" y="1374"/>
                  </a:cubicBezTo>
                  <a:cubicBezTo>
                    <a:pt x="208" y="1374"/>
                    <a:pt x="145" y="1382"/>
                    <a:pt x="133" y="1409"/>
                  </a:cubicBezTo>
                  <a:cubicBezTo>
                    <a:pt x="95" y="1485"/>
                    <a:pt x="464" y="1645"/>
                    <a:pt x="464" y="1645"/>
                  </a:cubicBezTo>
                  <a:cubicBezTo>
                    <a:pt x="464" y="1645"/>
                    <a:pt x="438" y="1645"/>
                    <a:pt x="400" y="1645"/>
                  </a:cubicBezTo>
                  <a:cubicBezTo>
                    <a:pt x="285" y="1645"/>
                    <a:pt x="53" y="1650"/>
                    <a:pt x="39" y="1693"/>
                  </a:cubicBezTo>
                  <a:cubicBezTo>
                    <a:pt x="1" y="1797"/>
                    <a:pt x="804" y="2005"/>
                    <a:pt x="804" y="2005"/>
                  </a:cubicBezTo>
                  <a:lnTo>
                    <a:pt x="1929" y="2005"/>
                  </a:lnTo>
                  <a:cubicBezTo>
                    <a:pt x="1929" y="2005"/>
                    <a:pt x="2741" y="1872"/>
                    <a:pt x="2704" y="1778"/>
                  </a:cubicBezTo>
                  <a:cubicBezTo>
                    <a:pt x="2699" y="1735"/>
                    <a:pt x="2605" y="1723"/>
                    <a:pt x="2504" y="1723"/>
                  </a:cubicBezTo>
                  <a:cubicBezTo>
                    <a:pt x="2382" y="1723"/>
                    <a:pt x="2250" y="1740"/>
                    <a:pt x="2250" y="1740"/>
                  </a:cubicBezTo>
                  <a:cubicBezTo>
                    <a:pt x="2250" y="1740"/>
                    <a:pt x="2723" y="1475"/>
                    <a:pt x="2723" y="1419"/>
                  </a:cubicBezTo>
                  <a:cubicBezTo>
                    <a:pt x="2724" y="1411"/>
                    <a:pt x="2710" y="1408"/>
                    <a:pt x="2685" y="1408"/>
                  </a:cubicBezTo>
                  <a:cubicBezTo>
                    <a:pt x="2555" y="1408"/>
                    <a:pt x="2137" y="1494"/>
                    <a:pt x="2137" y="1494"/>
                  </a:cubicBezTo>
                  <a:cubicBezTo>
                    <a:pt x="2137" y="1494"/>
                    <a:pt x="2430" y="1182"/>
                    <a:pt x="2411" y="1154"/>
                  </a:cubicBezTo>
                  <a:cubicBezTo>
                    <a:pt x="2407" y="1149"/>
                    <a:pt x="2399" y="1147"/>
                    <a:pt x="2388" y="1147"/>
                  </a:cubicBezTo>
                  <a:cubicBezTo>
                    <a:pt x="2311" y="1147"/>
                    <a:pt x="2080" y="1248"/>
                    <a:pt x="2080" y="1248"/>
                  </a:cubicBezTo>
                  <a:cubicBezTo>
                    <a:pt x="2080" y="1248"/>
                    <a:pt x="2363" y="889"/>
                    <a:pt x="2307" y="852"/>
                  </a:cubicBezTo>
                  <a:cubicBezTo>
                    <a:pt x="2302" y="849"/>
                    <a:pt x="2295" y="848"/>
                    <a:pt x="2287" y="848"/>
                  </a:cubicBezTo>
                  <a:cubicBezTo>
                    <a:pt x="2206" y="848"/>
                    <a:pt x="1995" y="965"/>
                    <a:pt x="1995" y="965"/>
                  </a:cubicBezTo>
                  <a:cubicBezTo>
                    <a:pt x="1995" y="965"/>
                    <a:pt x="2363" y="445"/>
                    <a:pt x="2307" y="417"/>
                  </a:cubicBezTo>
                  <a:cubicBezTo>
                    <a:pt x="2306" y="417"/>
                    <a:pt x="2305" y="417"/>
                    <a:pt x="2304" y="417"/>
                  </a:cubicBezTo>
                  <a:cubicBezTo>
                    <a:pt x="2240" y="417"/>
                    <a:pt x="1938" y="691"/>
                    <a:pt x="1938" y="691"/>
                  </a:cubicBezTo>
                  <a:cubicBezTo>
                    <a:pt x="1938" y="691"/>
                    <a:pt x="2108" y="322"/>
                    <a:pt x="2042" y="313"/>
                  </a:cubicBezTo>
                  <a:cubicBezTo>
                    <a:pt x="2041" y="313"/>
                    <a:pt x="2040" y="313"/>
                    <a:pt x="2039" y="313"/>
                  </a:cubicBezTo>
                  <a:cubicBezTo>
                    <a:pt x="1977" y="313"/>
                    <a:pt x="1702" y="606"/>
                    <a:pt x="1702" y="606"/>
                  </a:cubicBezTo>
                  <a:cubicBezTo>
                    <a:pt x="1702" y="606"/>
                    <a:pt x="1778" y="133"/>
                    <a:pt x="1730" y="133"/>
                  </a:cubicBezTo>
                  <a:cubicBezTo>
                    <a:pt x="1683" y="133"/>
                    <a:pt x="1456" y="445"/>
                    <a:pt x="1456" y="445"/>
                  </a:cubicBezTo>
                  <a:cubicBezTo>
                    <a:pt x="1456" y="445"/>
                    <a:pt x="1420" y="66"/>
                    <a:pt x="1357" y="66"/>
                  </a:cubicBezTo>
                  <a:cubicBezTo>
                    <a:pt x="1355" y="66"/>
                    <a:pt x="1354" y="67"/>
                    <a:pt x="1352" y="67"/>
                  </a:cubicBezTo>
                  <a:cubicBezTo>
                    <a:pt x="1277" y="77"/>
                    <a:pt x="1173" y="407"/>
                    <a:pt x="1173" y="407"/>
                  </a:cubicBezTo>
                  <a:cubicBezTo>
                    <a:pt x="1173" y="407"/>
                    <a:pt x="1019" y="0"/>
                    <a:pt x="950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9"/>
            <p:cNvSpPr/>
            <p:nvPr/>
          </p:nvSpPr>
          <p:spPr>
            <a:xfrm>
              <a:off x="11629" y="3651883"/>
              <a:ext cx="730213" cy="732619"/>
            </a:xfrm>
            <a:custGeom>
              <a:avLst/>
              <a:gdLst/>
              <a:ahLst/>
              <a:cxnLst/>
              <a:rect l="l" t="t" r="r" b="b"/>
              <a:pathLst>
                <a:path w="3338" h="3349" extrusionOk="0">
                  <a:moveTo>
                    <a:pt x="1144" y="1"/>
                  </a:moveTo>
                  <a:cubicBezTo>
                    <a:pt x="1141" y="1"/>
                    <a:pt x="1138" y="1"/>
                    <a:pt x="1135" y="3"/>
                  </a:cubicBezTo>
                  <a:cubicBezTo>
                    <a:pt x="1041" y="50"/>
                    <a:pt x="1041" y="579"/>
                    <a:pt x="1041" y="579"/>
                  </a:cubicBezTo>
                  <a:cubicBezTo>
                    <a:pt x="1041" y="579"/>
                    <a:pt x="884" y="267"/>
                    <a:pt x="792" y="267"/>
                  </a:cubicBezTo>
                  <a:cubicBezTo>
                    <a:pt x="783" y="267"/>
                    <a:pt x="774" y="270"/>
                    <a:pt x="766" y="277"/>
                  </a:cubicBezTo>
                  <a:cubicBezTo>
                    <a:pt x="681" y="343"/>
                    <a:pt x="823" y="1071"/>
                    <a:pt x="823" y="1071"/>
                  </a:cubicBezTo>
                  <a:cubicBezTo>
                    <a:pt x="823" y="1071"/>
                    <a:pt x="467" y="463"/>
                    <a:pt x="399" y="463"/>
                  </a:cubicBezTo>
                  <a:cubicBezTo>
                    <a:pt x="393" y="463"/>
                    <a:pt x="390" y="467"/>
                    <a:pt x="388" y="475"/>
                  </a:cubicBezTo>
                  <a:cubicBezTo>
                    <a:pt x="360" y="598"/>
                    <a:pt x="615" y="1449"/>
                    <a:pt x="615" y="1449"/>
                  </a:cubicBezTo>
                  <a:cubicBezTo>
                    <a:pt x="615" y="1449"/>
                    <a:pt x="374" y="1305"/>
                    <a:pt x="265" y="1305"/>
                  </a:cubicBezTo>
                  <a:cubicBezTo>
                    <a:pt x="243" y="1305"/>
                    <a:pt x="226" y="1311"/>
                    <a:pt x="218" y="1326"/>
                  </a:cubicBezTo>
                  <a:cubicBezTo>
                    <a:pt x="171" y="1411"/>
                    <a:pt x="530" y="1836"/>
                    <a:pt x="530" y="1836"/>
                  </a:cubicBezTo>
                  <a:cubicBezTo>
                    <a:pt x="530" y="1836"/>
                    <a:pt x="358" y="1779"/>
                    <a:pt x="246" y="1779"/>
                  </a:cubicBezTo>
                  <a:cubicBezTo>
                    <a:pt x="194" y="1779"/>
                    <a:pt x="155" y="1791"/>
                    <a:pt x="152" y="1827"/>
                  </a:cubicBezTo>
                  <a:cubicBezTo>
                    <a:pt x="143" y="1940"/>
                    <a:pt x="587" y="2346"/>
                    <a:pt x="587" y="2346"/>
                  </a:cubicBezTo>
                  <a:cubicBezTo>
                    <a:pt x="587" y="2346"/>
                    <a:pt x="447" y="2316"/>
                    <a:pt x="326" y="2316"/>
                  </a:cubicBezTo>
                  <a:cubicBezTo>
                    <a:pt x="244" y="2316"/>
                    <a:pt x="171" y="2329"/>
                    <a:pt x="152" y="2375"/>
                  </a:cubicBezTo>
                  <a:cubicBezTo>
                    <a:pt x="105" y="2498"/>
                    <a:pt x="549" y="2772"/>
                    <a:pt x="549" y="2772"/>
                  </a:cubicBezTo>
                  <a:cubicBezTo>
                    <a:pt x="549" y="2772"/>
                    <a:pt x="483" y="2768"/>
                    <a:pt x="398" y="2768"/>
                  </a:cubicBezTo>
                  <a:cubicBezTo>
                    <a:pt x="257" y="2768"/>
                    <a:pt x="66" y="2779"/>
                    <a:pt x="48" y="2838"/>
                  </a:cubicBezTo>
                  <a:cubicBezTo>
                    <a:pt x="1" y="3008"/>
                    <a:pt x="974" y="3348"/>
                    <a:pt x="974" y="3348"/>
                  </a:cubicBezTo>
                  <a:lnTo>
                    <a:pt x="2335" y="3348"/>
                  </a:lnTo>
                  <a:cubicBezTo>
                    <a:pt x="2335" y="3348"/>
                    <a:pt x="3337" y="3121"/>
                    <a:pt x="3290" y="2980"/>
                  </a:cubicBezTo>
                  <a:cubicBezTo>
                    <a:pt x="3281" y="2912"/>
                    <a:pt x="3168" y="2894"/>
                    <a:pt x="3046" y="2894"/>
                  </a:cubicBezTo>
                  <a:cubicBezTo>
                    <a:pt x="2892" y="2894"/>
                    <a:pt x="2723" y="2923"/>
                    <a:pt x="2723" y="2923"/>
                  </a:cubicBezTo>
                  <a:cubicBezTo>
                    <a:pt x="2723" y="2923"/>
                    <a:pt x="3309" y="2469"/>
                    <a:pt x="3309" y="2394"/>
                  </a:cubicBezTo>
                  <a:cubicBezTo>
                    <a:pt x="3309" y="2379"/>
                    <a:pt x="3287" y="2373"/>
                    <a:pt x="3250" y="2373"/>
                  </a:cubicBezTo>
                  <a:cubicBezTo>
                    <a:pt x="3081" y="2373"/>
                    <a:pt x="2600" y="2507"/>
                    <a:pt x="2600" y="2507"/>
                  </a:cubicBezTo>
                  <a:cubicBezTo>
                    <a:pt x="2600" y="2507"/>
                    <a:pt x="2950" y="2006"/>
                    <a:pt x="2912" y="1940"/>
                  </a:cubicBezTo>
                  <a:cubicBezTo>
                    <a:pt x="2908" y="1929"/>
                    <a:pt x="2897" y="1925"/>
                    <a:pt x="2881" y="1925"/>
                  </a:cubicBezTo>
                  <a:cubicBezTo>
                    <a:pt x="2786" y="1925"/>
                    <a:pt x="2515" y="2091"/>
                    <a:pt x="2515" y="2091"/>
                  </a:cubicBezTo>
                  <a:cubicBezTo>
                    <a:pt x="2515" y="2091"/>
                    <a:pt x="2855" y="1505"/>
                    <a:pt x="2789" y="1449"/>
                  </a:cubicBezTo>
                  <a:cubicBezTo>
                    <a:pt x="2781" y="1441"/>
                    <a:pt x="2769" y="1437"/>
                    <a:pt x="2755" y="1437"/>
                  </a:cubicBezTo>
                  <a:cubicBezTo>
                    <a:pt x="2653" y="1437"/>
                    <a:pt x="2420" y="1619"/>
                    <a:pt x="2420" y="1619"/>
                  </a:cubicBezTo>
                  <a:cubicBezTo>
                    <a:pt x="2420" y="1619"/>
                    <a:pt x="2855" y="749"/>
                    <a:pt x="2789" y="712"/>
                  </a:cubicBezTo>
                  <a:cubicBezTo>
                    <a:pt x="2786" y="710"/>
                    <a:pt x="2783" y="709"/>
                    <a:pt x="2779" y="709"/>
                  </a:cubicBezTo>
                  <a:cubicBezTo>
                    <a:pt x="2685" y="709"/>
                    <a:pt x="2335" y="1156"/>
                    <a:pt x="2335" y="1156"/>
                  </a:cubicBezTo>
                  <a:cubicBezTo>
                    <a:pt x="2335" y="1156"/>
                    <a:pt x="2534" y="541"/>
                    <a:pt x="2468" y="532"/>
                  </a:cubicBezTo>
                  <a:cubicBezTo>
                    <a:pt x="2467" y="532"/>
                    <a:pt x="2465" y="531"/>
                    <a:pt x="2464" y="531"/>
                  </a:cubicBezTo>
                  <a:cubicBezTo>
                    <a:pt x="2398" y="531"/>
                    <a:pt x="2052" y="1033"/>
                    <a:pt x="2052" y="1033"/>
                  </a:cubicBezTo>
                  <a:cubicBezTo>
                    <a:pt x="2052" y="1033"/>
                    <a:pt x="2146" y="248"/>
                    <a:pt x="2090" y="239"/>
                  </a:cubicBezTo>
                  <a:cubicBezTo>
                    <a:pt x="2089" y="239"/>
                    <a:pt x="2089" y="239"/>
                    <a:pt x="2088" y="239"/>
                  </a:cubicBezTo>
                  <a:cubicBezTo>
                    <a:pt x="2028" y="239"/>
                    <a:pt x="1759" y="749"/>
                    <a:pt x="1759" y="749"/>
                  </a:cubicBezTo>
                  <a:cubicBezTo>
                    <a:pt x="1759" y="749"/>
                    <a:pt x="1704" y="106"/>
                    <a:pt x="1621" y="106"/>
                  </a:cubicBezTo>
                  <a:cubicBezTo>
                    <a:pt x="1619" y="106"/>
                    <a:pt x="1618" y="106"/>
                    <a:pt x="1617" y="107"/>
                  </a:cubicBezTo>
                  <a:cubicBezTo>
                    <a:pt x="1532" y="135"/>
                    <a:pt x="1400" y="683"/>
                    <a:pt x="1400" y="683"/>
                  </a:cubicBezTo>
                  <a:cubicBezTo>
                    <a:pt x="1400" y="683"/>
                    <a:pt x="1240" y="1"/>
                    <a:pt x="1144" y="1"/>
                  </a:cubicBezTo>
                  <a:close/>
                </a:path>
              </a:pathLst>
            </a:custGeom>
            <a:solidFill>
              <a:srgbClr val="C6C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9"/>
            <p:cNvSpPr/>
            <p:nvPr/>
          </p:nvSpPr>
          <p:spPr>
            <a:xfrm>
              <a:off x="-6965" y="4147806"/>
              <a:ext cx="767401" cy="240852"/>
            </a:xfrm>
            <a:custGeom>
              <a:avLst/>
              <a:gdLst/>
              <a:ahLst/>
              <a:cxnLst/>
              <a:rect l="l" t="t" r="r" b="b"/>
              <a:pathLst>
                <a:path w="3508" h="1101" extrusionOk="0">
                  <a:moveTo>
                    <a:pt x="373" y="1"/>
                  </a:moveTo>
                  <a:cubicBezTo>
                    <a:pt x="282" y="1"/>
                    <a:pt x="195" y="18"/>
                    <a:pt x="180" y="70"/>
                  </a:cubicBezTo>
                  <a:cubicBezTo>
                    <a:pt x="133" y="202"/>
                    <a:pt x="587" y="486"/>
                    <a:pt x="587" y="486"/>
                  </a:cubicBezTo>
                  <a:cubicBezTo>
                    <a:pt x="587" y="486"/>
                    <a:pt x="551" y="485"/>
                    <a:pt x="498" y="485"/>
                  </a:cubicBezTo>
                  <a:cubicBezTo>
                    <a:pt x="353" y="485"/>
                    <a:pt x="78" y="495"/>
                    <a:pt x="58" y="571"/>
                  </a:cubicBezTo>
                  <a:cubicBezTo>
                    <a:pt x="1" y="750"/>
                    <a:pt x="1031" y="1100"/>
                    <a:pt x="1031" y="1100"/>
                  </a:cubicBezTo>
                  <a:lnTo>
                    <a:pt x="2458" y="1100"/>
                  </a:lnTo>
                  <a:cubicBezTo>
                    <a:pt x="2458" y="1100"/>
                    <a:pt x="3507" y="864"/>
                    <a:pt x="3488" y="713"/>
                  </a:cubicBezTo>
                  <a:cubicBezTo>
                    <a:pt x="3476" y="645"/>
                    <a:pt x="3357" y="627"/>
                    <a:pt x="3228" y="627"/>
                  </a:cubicBezTo>
                  <a:cubicBezTo>
                    <a:pt x="3068" y="627"/>
                    <a:pt x="2893" y="656"/>
                    <a:pt x="2893" y="656"/>
                  </a:cubicBezTo>
                  <a:cubicBezTo>
                    <a:pt x="2893" y="656"/>
                    <a:pt x="3025" y="543"/>
                    <a:pt x="3167" y="429"/>
                  </a:cubicBezTo>
                  <a:lnTo>
                    <a:pt x="3167" y="429"/>
                  </a:lnTo>
                  <a:cubicBezTo>
                    <a:pt x="2885" y="542"/>
                    <a:pt x="2557" y="602"/>
                    <a:pt x="2208" y="602"/>
                  </a:cubicBezTo>
                  <a:cubicBezTo>
                    <a:pt x="2089" y="602"/>
                    <a:pt x="1967" y="595"/>
                    <a:pt x="1844" y="580"/>
                  </a:cubicBezTo>
                  <a:cubicBezTo>
                    <a:pt x="1286" y="514"/>
                    <a:pt x="804" y="297"/>
                    <a:pt x="445" y="4"/>
                  </a:cubicBezTo>
                  <a:cubicBezTo>
                    <a:pt x="422" y="2"/>
                    <a:pt x="397" y="1"/>
                    <a:pt x="373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0" name="Google Shape;560;p29"/>
          <p:cNvGrpSpPr/>
          <p:nvPr/>
        </p:nvGrpSpPr>
        <p:grpSpPr>
          <a:xfrm>
            <a:off x="-2722997" y="81339"/>
            <a:ext cx="5596800" cy="5700304"/>
            <a:chOff x="763575" y="3697175"/>
            <a:chExt cx="638875" cy="611000"/>
          </a:xfrm>
        </p:grpSpPr>
        <p:sp>
          <p:nvSpPr>
            <p:cNvPr id="561" name="Google Shape;561;p29"/>
            <p:cNvSpPr/>
            <p:nvPr/>
          </p:nvSpPr>
          <p:spPr>
            <a:xfrm>
              <a:off x="1081575" y="3859950"/>
              <a:ext cx="50600" cy="43275"/>
            </a:xfrm>
            <a:custGeom>
              <a:avLst/>
              <a:gdLst/>
              <a:ahLst/>
              <a:cxnLst/>
              <a:rect l="l" t="t" r="r" b="b"/>
              <a:pathLst>
                <a:path w="2024" h="1731" extrusionOk="0">
                  <a:moveTo>
                    <a:pt x="29" y="1"/>
                  </a:moveTo>
                  <a:lnTo>
                    <a:pt x="1" y="48"/>
                  </a:lnTo>
                  <a:cubicBezTo>
                    <a:pt x="473" y="303"/>
                    <a:pt x="1636" y="823"/>
                    <a:pt x="1948" y="1730"/>
                  </a:cubicBezTo>
                  <a:lnTo>
                    <a:pt x="2023" y="1352"/>
                  </a:lnTo>
                  <a:cubicBezTo>
                    <a:pt x="1740" y="530"/>
                    <a:pt x="95" y="29"/>
                    <a:pt x="29" y="1"/>
                  </a:cubicBez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29"/>
            <p:cNvSpPr/>
            <p:nvPr/>
          </p:nvSpPr>
          <p:spPr>
            <a:xfrm>
              <a:off x="1163800" y="3751750"/>
              <a:ext cx="66650" cy="265350"/>
            </a:xfrm>
            <a:custGeom>
              <a:avLst/>
              <a:gdLst/>
              <a:ahLst/>
              <a:cxnLst/>
              <a:rect l="l" t="t" r="r" b="b"/>
              <a:pathLst>
                <a:path w="2666" h="10614" extrusionOk="0">
                  <a:moveTo>
                    <a:pt x="2420" y="1"/>
                  </a:moveTo>
                  <a:cubicBezTo>
                    <a:pt x="2392" y="898"/>
                    <a:pt x="1777" y="1749"/>
                    <a:pt x="1399" y="2269"/>
                  </a:cubicBezTo>
                  <a:cubicBezTo>
                    <a:pt x="1258" y="2458"/>
                    <a:pt x="1154" y="2599"/>
                    <a:pt x="1116" y="2694"/>
                  </a:cubicBezTo>
                  <a:cubicBezTo>
                    <a:pt x="1059" y="2855"/>
                    <a:pt x="1116" y="3110"/>
                    <a:pt x="1201" y="3507"/>
                  </a:cubicBezTo>
                  <a:cubicBezTo>
                    <a:pt x="1324" y="4017"/>
                    <a:pt x="1626" y="4820"/>
                    <a:pt x="1588" y="5775"/>
                  </a:cubicBezTo>
                  <a:cubicBezTo>
                    <a:pt x="1532" y="7372"/>
                    <a:pt x="10" y="10472"/>
                    <a:pt x="1" y="10500"/>
                  </a:cubicBezTo>
                  <a:lnTo>
                    <a:pt x="218" y="10614"/>
                  </a:lnTo>
                  <a:cubicBezTo>
                    <a:pt x="284" y="10481"/>
                    <a:pt x="1636" y="7419"/>
                    <a:pt x="1702" y="5765"/>
                  </a:cubicBezTo>
                  <a:cubicBezTo>
                    <a:pt x="1730" y="4773"/>
                    <a:pt x="1569" y="3979"/>
                    <a:pt x="1447" y="3450"/>
                  </a:cubicBezTo>
                  <a:cubicBezTo>
                    <a:pt x="1380" y="3138"/>
                    <a:pt x="1324" y="2883"/>
                    <a:pt x="1352" y="2788"/>
                  </a:cubicBezTo>
                  <a:cubicBezTo>
                    <a:pt x="1380" y="2732"/>
                    <a:pt x="1484" y="2590"/>
                    <a:pt x="1607" y="2420"/>
                  </a:cubicBezTo>
                  <a:cubicBezTo>
                    <a:pt x="1995" y="1891"/>
                    <a:pt x="2647" y="993"/>
                    <a:pt x="2666" y="10"/>
                  </a:cubicBezTo>
                  <a:lnTo>
                    <a:pt x="2420" y="1"/>
                  </a:ln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29"/>
            <p:cNvSpPr/>
            <p:nvPr/>
          </p:nvSpPr>
          <p:spPr>
            <a:xfrm>
              <a:off x="1126700" y="3842725"/>
              <a:ext cx="31925" cy="110825"/>
            </a:xfrm>
            <a:custGeom>
              <a:avLst/>
              <a:gdLst/>
              <a:ahLst/>
              <a:cxnLst/>
              <a:rect l="l" t="t" r="r" b="b"/>
              <a:pathLst>
                <a:path w="1277" h="4433" extrusionOk="0">
                  <a:moveTo>
                    <a:pt x="199" y="0"/>
                  </a:moveTo>
                  <a:cubicBezTo>
                    <a:pt x="190" y="47"/>
                    <a:pt x="1" y="1172"/>
                    <a:pt x="39" y="1966"/>
                  </a:cubicBezTo>
                  <a:cubicBezTo>
                    <a:pt x="58" y="2457"/>
                    <a:pt x="322" y="2939"/>
                    <a:pt x="596" y="3440"/>
                  </a:cubicBezTo>
                  <a:cubicBezTo>
                    <a:pt x="766" y="3761"/>
                    <a:pt x="946" y="4092"/>
                    <a:pt x="1069" y="4432"/>
                  </a:cubicBezTo>
                  <a:lnTo>
                    <a:pt x="1277" y="4300"/>
                  </a:lnTo>
                  <a:cubicBezTo>
                    <a:pt x="1163" y="3941"/>
                    <a:pt x="984" y="3620"/>
                    <a:pt x="804" y="3289"/>
                  </a:cubicBezTo>
                  <a:cubicBezTo>
                    <a:pt x="559" y="2816"/>
                    <a:pt x="313" y="2363"/>
                    <a:pt x="294" y="1928"/>
                  </a:cubicBezTo>
                  <a:cubicBezTo>
                    <a:pt x="266" y="1172"/>
                    <a:pt x="455" y="57"/>
                    <a:pt x="455" y="47"/>
                  </a:cubicBezTo>
                  <a:lnTo>
                    <a:pt x="199" y="0"/>
                  </a:ln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9"/>
            <p:cNvSpPr/>
            <p:nvPr/>
          </p:nvSpPr>
          <p:spPr>
            <a:xfrm>
              <a:off x="1160975" y="3888325"/>
              <a:ext cx="165175" cy="138225"/>
            </a:xfrm>
            <a:custGeom>
              <a:avLst/>
              <a:gdLst/>
              <a:ahLst/>
              <a:cxnLst/>
              <a:rect l="l" t="t" r="r" b="b"/>
              <a:pathLst>
                <a:path w="6607" h="5529" extrusionOk="0">
                  <a:moveTo>
                    <a:pt x="6587" y="0"/>
                  </a:moveTo>
                  <a:cubicBezTo>
                    <a:pt x="2335" y="1427"/>
                    <a:pt x="652" y="3922"/>
                    <a:pt x="38" y="5264"/>
                  </a:cubicBezTo>
                  <a:cubicBezTo>
                    <a:pt x="29" y="5302"/>
                    <a:pt x="0" y="5321"/>
                    <a:pt x="0" y="5340"/>
                  </a:cubicBezTo>
                  <a:cubicBezTo>
                    <a:pt x="0" y="5340"/>
                    <a:pt x="29" y="5311"/>
                    <a:pt x="48" y="5302"/>
                  </a:cubicBezTo>
                  <a:lnTo>
                    <a:pt x="161" y="5529"/>
                  </a:lnTo>
                  <a:cubicBezTo>
                    <a:pt x="208" y="5500"/>
                    <a:pt x="218" y="5481"/>
                    <a:pt x="265" y="5368"/>
                  </a:cubicBezTo>
                  <a:cubicBezTo>
                    <a:pt x="870" y="4064"/>
                    <a:pt x="2448" y="1484"/>
                    <a:pt x="6606" y="76"/>
                  </a:cubicBezTo>
                  <a:lnTo>
                    <a:pt x="6587" y="0"/>
                  </a:ln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9"/>
            <p:cNvSpPr/>
            <p:nvPr/>
          </p:nvSpPr>
          <p:spPr>
            <a:xfrm>
              <a:off x="1039050" y="3865150"/>
              <a:ext cx="138475" cy="443025"/>
            </a:xfrm>
            <a:custGeom>
              <a:avLst/>
              <a:gdLst/>
              <a:ahLst/>
              <a:cxnLst/>
              <a:rect l="l" t="t" r="r" b="b"/>
              <a:pathLst>
                <a:path w="5539" h="17721" extrusionOk="0">
                  <a:moveTo>
                    <a:pt x="29" y="1"/>
                  </a:moveTo>
                  <a:cubicBezTo>
                    <a:pt x="0" y="1"/>
                    <a:pt x="75" y="162"/>
                    <a:pt x="199" y="351"/>
                  </a:cubicBezTo>
                  <a:cubicBezTo>
                    <a:pt x="1229" y="1844"/>
                    <a:pt x="4102" y="3091"/>
                    <a:pt x="4575" y="3271"/>
                  </a:cubicBezTo>
                  <a:cubicBezTo>
                    <a:pt x="4679" y="3639"/>
                    <a:pt x="5236" y="5558"/>
                    <a:pt x="4868" y="6276"/>
                  </a:cubicBezTo>
                  <a:cubicBezTo>
                    <a:pt x="2628" y="10756"/>
                    <a:pt x="2637" y="14243"/>
                    <a:pt x="2845" y="17721"/>
                  </a:cubicBezTo>
                  <a:lnTo>
                    <a:pt x="3101" y="17692"/>
                  </a:lnTo>
                  <a:cubicBezTo>
                    <a:pt x="2883" y="14262"/>
                    <a:pt x="2883" y="10812"/>
                    <a:pt x="5095" y="6389"/>
                  </a:cubicBezTo>
                  <a:cubicBezTo>
                    <a:pt x="5539" y="5501"/>
                    <a:pt x="4830" y="3233"/>
                    <a:pt x="4802" y="3138"/>
                  </a:cubicBezTo>
                  <a:lnTo>
                    <a:pt x="4773" y="3082"/>
                  </a:lnTo>
                  <a:lnTo>
                    <a:pt x="4717" y="3063"/>
                  </a:lnTo>
                  <a:cubicBezTo>
                    <a:pt x="4679" y="3044"/>
                    <a:pt x="1352" y="1853"/>
                    <a:pt x="294" y="332"/>
                  </a:cubicBezTo>
                  <a:cubicBezTo>
                    <a:pt x="131" y="92"/>
                    <a:pt x="51" y="1"/>
                    <a:pt x="29" y="1"/>
                  </a:cubicBezTo>
                  <a:close/>
                </a:path>
              </a:pathLst>
            </a:custGeom>
            <a:solidFill>
              <a:srgbClr val="AA4A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9"/>
            <p:cNvSpPr/>
            <p:nvPr/>
          </p:nvSpPr>
          <p:spPr>
            <a:xfrm>
              <a:off x="1039400" y="3865450"/>
              <a:ext cx="138600" cy="186375"/>
            </a:xfrm>
            <a:custGeom>
              <a:avLst/>
              <a:gdLst/>
              <a:ahLst/>
              <a:cxnLst/>
              <a:rect l="l" t="t" r="r" b="b"/>
              <a:pathLst>
                <a:path w="5544" h="7455" extrusionOk="0">
                  <a:moveTo>
                    <a:pt x="31" y="0"/>
                  </a:moveTo>
                  <a:cubicBezTo>
                    <a:pt x="0" y="0"/>
                    <a:pt x="74" y="159"/>
                    <a:pt x="204" y="348"/>
                  </a:cubicBezTo>
                  <a:cubicBezTo>
                    <a:pt x="1225" y="1832"/>
                    <a:pt x="4098" y="3098"/>
                    <a:pt x="4570" y="3259"/>
                  </a:cubicBezTo>
                  <a:cubicBezTo>
                    <a:pt x="4674" y="3637"/>
                    <a:pt x="5222" y="5555"/>
                    <a:pt x="4863" y="6274"/>
                  </a:cubicBezTo>
                  <a:cubicBezTo>
                    <a:pt x="4721" y="6566"/>
                    <a:pt x="4580" y="6850"/>
                    <a:pt x="4457" y="7134"/>
                  </a:cubicBezTo>
                  <a:cubicBezTo>
                    <a:pt x="4495" y="7247"/>
                    <a:pt x="4532" y="7351"/>
                    <a:pt x="4580" y="7455"/>
                  </a:cubicBezTo>
                  <a:cubicBezTo>
                    <a:pt x="4740" y="7105"/>
                    <a:pt x="4901" y="6746"/>
                    <a:pt x="5090" y="6377"/>
                  </a:cubicBezTo>
                  <a:cubicBezTo>
                    <a:pt x="5544" y="5499"/>
                    <a:pt x="4816" y="3230"/>
                    <a:pt x="4797" y="3136"/>
                  </a:cubicBezTo>
                  <a:lnTo>
                    <a:pt x="4769" y="3070"/>
                  </a:lnTo>
                  <a:lnTo>
                    <a:pt x="4712" y="3051"/>
                  </a:lnTo>
                  <a:cubicBezTo>
                    <a:pt x="4674" y="3041"/>
                    <a:pt x="1348" y="1841"/>
                    <a:pt x="299" y="320"/>
                  </a:cubicBezTo>
                  <a:cubicBezTo>
                    <a:pt x="137" y="89"/>
                    <a:pt x="55" y="0"/>
                    <a:pt x="31" y="0"/>
                  </a:cubicBez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9"/>
            <p:cNvSpPr/>
            <p:nvPr/>
          </p:nvSpPr>
          <p:spPr>
            <a:xfrm>
              <a:off x="1231850" y="3883575"/>
              <a:ext cx="170600" cy="64775"/>
            </a:xfrm>
            <a:custGeom>
              <a:avLst/>
              <a:gdLst/>
              <a:ahLst/>
              <a:cxnLst/>
              <a:rect l="l" t="t" r="r" b="b"/>
              <a:pathLst>
                <a:path w="6824" h="2591" extrusionOk="0">
                  <a:moveTo>
                    <a:pt x="6036" y="1"/>
                  </a:moveTo>
                  <a:cubicBezTo>
                    <a:pt x="5723" y="1"/>
                    <a:pt x="5328" y="64"/>
                    <a:pt x="5151" y="77"/>
                  </a:cubicBezTo>
                  <a:cubicBezTo>
                    <a:pt x="5088" y="83"/>
                    <a:pt x="5024" y="86"/>
                    <a:pt x="4960" y="86"/>
                  </a:cubicBezTo>
                  <a:cubicBezTo>
                    <a:pt x="4698" y="86"/>
                    <a:pt x="4426" y="43"/>
                    <a:pt x="4160" y="43"/>
                  </a:cubicBezTo>
                  <a:cubicBezTo>
                    <a:pt x="4109" y="43"/>
                    <a:pt x="4058" y="44"/>
                    <a:pt x="4008" y="48"/>
                  </a:cubicBezTo>
                  <a:cubicBezTo>
                    <a:pt x="3932" y="51"/>
                    <a:pt x="3852" y="51"/>
                    <a:pt x="3770" y="51"/>
                  </a:cubicBezTo>
                  <a:cubicBezTo>
                    <a:pt x="3632" y="51"/>
                    <a:pt x="3487" y="49"/>
                    <a:pt x="3339" y="49"/>
                  </a:cubicBezTo>
                  <a:cubicBezTo>
                    <a:pt x="2865" y="49"/>
                    <a:pt x="2363" y="70"/>
                    <a:pt x="2004" y="247"/>
                  </a:cubicBezTo>
                  <a:cubicBezTo>
                    <a:pt x="1654" y="407"/>
                    <a:pt x="1390" y="710"/>
                    <a:pt x="1059" y="899"/>
                  </a:cubicBezTo>
                  <a:cubicBezTo>
                    <a:pt x="728" y="1088"/>
                    <a:pt x="275" y="1201"/>
                    <a:pt x="0" y="1447"/>
                  </a:cubicBezTo>
                  <a:cubicBezTo>
                    <a:pt x="454" y="1475"/>
                    <a:pt x="936" y="1437"/>
                    <a:pt x="1371" y="1560"/>
                  </a:cubicBezTo>
                  <a:cubicBezTo>
                    <a:pt x="1371" y="1579"/>
                    <a:pt x="1352" y="1617"/>
                    <a:pt x="1352" y="1636"/>
                  </a:cubicBezTo>
                  <a:cubicBezTo>
                    <a:pt x="1399" y="1636"/>
                    <a:pt x="1456" y="1636"/>
                    <a:pt x="1494" y="1655"/>
                  </a:cubicBezTo>
                  <a:cubicBezTo>
                    <a:pt x="1614" y="1827"/>
                    <a:pt x="1727" y="2117"/>
                    <a:pt x="1961" y="2117"/>
                  </a:cubicBezTo>
                  <a:cubicBezTo>
                    <a:pt x="1983" y="2117"/>
                    <a:pt x="2007" y="2114"/>
                    <a:pt x="2032" y="2108"/>
                  </a:cubicBezTo>
                  <a:lnTo>
                    <a:pt x="2032" y="2108"/>
                  </a:lnTo>
                  <a:cubicBezTo>
                    <a:pt x="1921" y="2465"/>
                    <a:pt x="2120" y="2537"/>
                    <a:pt x="2385" y="2537"/>
                  </a:cubicBezTo>
                  <a:cubicBezTo>
                    <a:pt x="2565" y="2537"/>
                    <a:pt x="2776" y="2503"/>
                    <a:pt x="2939" y="2503"/>
                  </a:cubicBezTo>
                  <a:cubicBezTo>
                    <a:pt x="2962" y="2503"/>
                    <a:pt x="2985" y="2504"/>
                    <a:pt x="3006" y="2505"/>
                  </a:cubicBezTo>
                  <a:cubicBezTo>
                    <a:pt x="2959" y="2524"/>
                    <a:pt x="2911" y="2562"/>
                    <a:pt x="2873" y="2581"/>
                  </a:cubicBezTo>
                  <a:cubicBezTo>
                    <a:pt x="2919" y="2588"/>
                    <a:pt x="2970" y="2591"/>
                    <a:pt x="3025" y="2591"/>
                  </a:cubicBezTo>
                  <a:cubicBezTo>
                    <a:pt x="3200" y="2591"/>
                    <a:pt x="3415" y="2560"/>
                    <a:pt x="3609" y="2525"/>
                  </a:cubicBezTo>
                  <a:lnTo>
                    <a:pt x="3609" y="2525"/>
                  </a:lnTo>
                  <a:cubicBezTo>
                    <a:pt x="3867" y="2522"/>
                    <a:pt x="4108" y="2268"/>
                    <a:pt x="4386" y="2231"/>
                  </a:cubicBezTo>
                  <a:cubicBezTo>
                    <a:pt x="4415" y="2228"/>
                    <a:pt x="4451" y="2227"/>
                    <a:pt x="4491" y="2227"/>
                  </a:cubicBezTo>
                  <a:cubicBezTo>
                    <a:pt x="4650" y="2227"/>
                    <a:pt x="4883" y="2246"/>
                    <a:pt x="5114" y="2246"/>
                  </a:cubicBezTo>
                  <a:cubicBezTo>
                    <a:pt x="5556" y="2246"/>
                    <a:pt x="5991" y="2177"/>
                    <a:pt x="5888" y="1778"/>
                  </a:cubicBezTo>
                  <a:cubicBezTo>
                    <a:pt x="6219" y="1768"/>
                    <a:pt x="6143" y="1655"/>
                    <a:pt x="6276" y="1447"/>
                  </a:cubicBezTo>
                  <a:cubicBezTo>
                    <a:pt x="6408" y="1211"/>
                    <a:pt x="6824" y="1003"/>
                    <a:pt x="6758" y="644"/>
                  </a:cubicBezTo>
                  <a:cubicBezTo>
                    <a:pt x="6682" y="644"/>
                    <a:pt x="6606" y="577"/>
                    <a:pt x="6521" y="568"/>
                  </a:cubicBezTo>
                  <a:cubicBezTo>
                    <a:pt x="6512" y="388"/>
                    <a:pt x="6569" y="181"/>
                    <a:pt x="6427" y="77"/>
                  </a:cubicBezTo>
                  <a:cubicBezTo>
                    <a:pt x="6353" y="20"/>
                    <a:pt x="6207" y="1"/>
                    <a:pt x="6036" y="1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9"/>
            <p:cNvSpPr/>
            <p:nvPr/>
          </p:nvSpPr>
          <p:spPr>
            <a:xfrm>
              <a:off x="1231375" y="3895250"/>
              <a:ext cx="162100" cy="53450"/>
            </a:xfrm>
            <a:custGeom>
              <a:avLst/>
              <a:gdLst/>
              <a:ahLst/>
              <a:cxnLst/>
              <a:rect l="l" t="t" r="r" b="b"/>
              <a:pathLst>
                <a:path w="6484" h="2138" extrusionOk="0">
                  <a:moveTo>
                    <a:pt x="4998" y="0"/>
                  </a:moveTo>
                  <a:cubicBezTo>
                    <a:pt x="4805" y="0"/>
                    <a:pt x="4624" y="38"/>
                    <a:pt x="4509" y="129"/>
                  </a:cubicBezTo>
                  <a:cubicBezTo>
                    <a:pt x="4698" y="129"/>
                    <a:pt x="5520" y="356"/>
                    <a:pt x="5057" y="489"/>
                  </a:cubicBezTo>
                  <a:cubicBezTo>
                    <a:pt x="4926" y="524"/>
                    <a:pt x="4784" y="535"/>
                    <a:pt x="4638" y="535"/>
                  </a:cubicBezTo>
                  <a:cubicBezTo>
                    <a:pt x="4412" y="535"/>
                    <a:pt x="4174" y="509"/>
                    <a:pt x="3947" y="509"/>
                  </a:cubicBezTo>
                  <a:cubicBezTo>
                    <a:pt x="3778" y="509"/>
                    <a:pt x="3616" y="524"/>
                    <a:pt x="3469" y="574"/>
                  </a:cubicBezTo>
                  <a:cubicBezTo>
                    <a:pt x="3686" y="621"/>
                    <a:pt x="3516" y="763"/>
                    <a:pt x="3450" y="819"/>
                  </a:cubicBezTo>
                  <a:cubicBezTo>
                    <a:pt x="3393" y="876"/>
                    <a:pt x="3346" y="876"/>
                    <a:pt x="3299" y="952"/>
                  </a:cubicBezTo>
                  <a:cubicBezTo>
                    <a:pt x="3233" y="1027"/>
                    <a:pt x="3261" y="1150"/>
                    <a:pt x="3176" y="1216"/>
                  </a:cubicBezTo>
                  <a:cubicBezTo>
                    <a:pt x="3104" y="1282"/>
                    <a:pt x="3007" y="1312"/>
                    <a:pt x="2905" y="1312"/>
                  </a:cubicBezTo>
                  <a:cubicBezTo>
                    <a:pt x="2657" y="1312"/>
                    <a:pt x="2379" y="1134"/>
                    <a:pt x="2373" y="867"/>
                  </a:cubicBezTo>
                  <a:cubicBezTo>
                    <a:pt x="1928" y="857"/>
                    <a:pt x="1475" y="772"/>
                    <a:pt x="1012" y="772"/>
                  </a:cubicBezTo>
                  <a:cubicBezTo>
                    <a:pt x="776" y="772"/>
                    <a:pt x="558" y="772"/>
                    <a:pt x="331" y="781"/>
                  </a:cubicBezTo>
                  <a:cubicBezTo>
                    <a:pt x="199" y="838"/>
                    <a:pt x="95" y="914"/>
                    <a:pt x="1" y="999"/>
                  </a:cubicBezTo>
                  <a:cubicBezTo>
                    <a:pt x="445" y="1018"/>
                    <a:pt x="936" y="980"/>
                    <a:pt x="1371" y="1103"/>
                  </a:cubicBezTo>
                  <a:cubicBezTo>
                    <a:pt x="1371" y="1122"/>
                    <a:pt x="1343" y="1160"/>
                    <a:pt x="1343" y="1188"/>
                  </a:cubicBezTo>
                  <a:cubicBezTo>
                    <a:pt x="1390" y="1188"/>
                    <a:pt x="1456" y="1188"/>
                    <a:pt x="1484" y="1197"/>
                  </a:cubicBezTo>
                  <a:cubicBezTo>
                    <a:pt x="1606" y="1372"/>
                    <a:pt x="1728" y="1667"/>
                    <a:pt x="1969" y="1667"/>
                  </a:cubicBezTo>
                  <a:cubicBezTo>
                    <a:pt x="1990" y="1667"/>
                    <a:pt x="2011" y="1665"/>
                    <a:pt x="2032" y="1660"/>
                  </a:cubicBezTo>
                  <a:lnTo>
                    <a:pt x="2032" y="1660"/>
                  </a:lnTo>
                  <a:cubicBezTo>
                    <a:pt x="1922" y="2009"/>
                    <a:pt x="2114" y="2080"/>
                    <a:pt x="2374" y="2080"/>
                  </a:cubicBezTo>
                  <a:cubicBezTo>
                    <a:pt x="2553" y="2080"/>
                    <a:pt x="2765" y="2046"/>
                    <a:pt x="2930" y="2046"/>
                  </a:cubicBezTo>
                  <a:cubicBezTo>
                    <a:pt x="2953" y="2046"/>
                    <a:pt x="2975" y="2046"/>
                    <a:pt x="2996" y="2048"/>
                  </a:cubicBezTo>
                  <a:cubicBezTo>
                    <a:pt x="2949" y="2067"/>
                    <a:pt x="2902" y="2105"/>
                    <a:pt x="2874" y="2133"/>
                  </a:cubicBezTo>
                  <a:cubicBezTo>
                    <a:pt x="2908" y="2136"/>
                    <a:pt x="2945" y="2138"/>
                    <a:pt x="2985" y="2138"/>
                  </a:cubicBezTo>
                  <a:cubicBezTo>
                    <a:pt x="3166" y="2138"/>
                    <a:pt x="3399" y="2106"/>
                    <a:pt x="3600" y="2067"/>
                  </a:cubicBezTo>
                  <a:lnTo>
                    <a:pt x="3600" y="2067"/>
                  </a:lnTo>
                  <a:cubicBezTo>
                    <a:pt x="3602" y="2067"/>
                    <a:pt x="3604" y="2067"/>
                    <a:pt x="3605" y="2067"/>
                  </a:cubicBezTo>
                  <a:cubicBezTo>
                    <a:pt x="3856" y="2067"/>
                    <a:pt x="4107" y="1811"/>
                    <a:pt x="4386" y="1774"/>
                  </a:cubicBezTo>
                  <a:cubicBezTo>
                    <a:pt x="4413" y="1771"/>
                    <a:pt x="4446" y="1770"/>
                    <a:pt x="4484" y="1770"/>
                  </a:cubicBezTo>
                  <a:cubicBezTo>
                    <a:pt x="4647" y="1770"/>
                    <a:pt x="4893" y="1792"/>
                    <a:pt x="5135" y="1792"/>
                  </a:cubicBezTo>
                  <a:cubicBezTo>
                    <a:pt x="5568" y="1792"/>
                    <a:pt x="5985" y="1721"/>
                    <a:pt x="5879" y="1330"/>
                  </a:cubicBezTo>
                  <a:cubicBezTo>
                    <a:pt x="6210" y="1311"/>
                    <a:pt x="6143" y="1197"/>
                    <a:pt x="6276" y="999"/>
                  </a:cubicBezTo>
                  <a:cubicBezTo>
                    <a:pt x="6314" y="914"/>
                    <a:pt x="6399" y="838"/>
                    <a:pt x="6484" y="763"/>
                  </a:cubicBezTo>
                  <a:cubicBezTo>
                    <a:pt x="6399" y="725"/>
                    <a:pt x="6351" y="621"/>
                    <a:pt x="6285" y="574"/>
                  </a:cubicBezTo>
                  <a:cubicBezTo>
                    <a:pt x="6191" y="498"/>
                    <a:pt x="6096" y="479"/>
                    <a:pt x="5992" y="422"/>
                  </a:cubicBezTo>
                  <a:cubicBezTo>
                    <a:pt x="5879" y="366"/>
                    <a:pt x="5813" y="252"/>
                    <a:pt x="5709" y="177"/>
                  </a:cubicBezTo>
                  <a:cubicBezTo>
                    <a:pt x="5550" y="72"/>
                    <a:pt x="5264" y="0"/>
                    <a:pt x="4998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9"/>
            <p:cNvSpPr/>
            <p:nvPr/>
          </p:nvSpPr>
          <p:spPr>
            <a:xfrm>
              <a:off x="763575" y="3697175"/>
              <a:ext cx="500675" cy="248100"/>
            </a:xfrm>
            <a:custGeom>
              <a:avLst/>
              <a:gdLst/>
              <a:ahLst/>
              <a:cxnLst/>
              <a:rect l="l" t="t" r="r" b="b"/>
              <a:pathLst>
                <a:path w="20027" h="9924" extrusionOk="0">
                  <a:moveTo>
                    <a:pt x="19246" y="0"/>
                  </a:moveTo>
                  <a:cubicBezTo>
                    <a:pt x="18397" y="0"/>
                    <a:pt x="17564" y="253"/>
                    <a:pt x="16737" y="397"/>
                  </a:cubicBezTo>
                  <a:cubicBezTo>
                    <a:pt x="16114" y="520"/>
                    <a:pt x="15698" y="634"/>
                    <a:pt x="15235" y="1087"/>
                  </a:cubicBezTo>
                  <a:cubicBezTo>
                    <a:pt x="15131" y="1191"/>
                    <a:pt x="15027" y="1333"/>
                    <a:pt x="14904" y="1418"/>
                  </a:cubicBezTo>
                  <a:cubicBezTo>
                    <a:pt x="14762" y="1522"/>
                    <a:pt x="14375" y="1579"/>
                    <a:pt x="14280" y="1683"/>
                  </a:cubicBezTo>
                  <a:cubicBezTo>
                    <a:pt x="14157" y="1843"/>
                    <a:pt x="14327" y="1995"/>
                    <a:pt x="14195" y="2193"/>
                  </a:cubicBezTo>
                  <a:cubicBezTo>
                    <a:pt x="13987" y="2486"/>
                    <a:pt x="13430" y="2316"/>
                    <a:pt x="13250" y="2599"/>
                  </a:cubicBezTo>
                  <a:cubicBezTo>
                    <a:pt x="13628" y="2552"/>
                    <a:pt x="13978" y="2382"/>
                    <a:pt x="14337" y="2288"/>
                  </a:cubicBezTo>
                  <a:lnTo>
                    <a:pt x="14337" y="2288"/>
                  </a:lnTo>
                  <a:cubicBezTo>
                    <a:pt x="13987" y="2609"/>
                    <a:pt x="13534" y="2788"/>
                    <a:pt x="13118" y="2996"/>
                  </a:cubicBezTo>
                  <a:cubicBezTo>
                    <a:pt x="12834" y="3148"/>
                    <a:pt x="11209" y="3856"/>
                    <a:pt x="11209" y="4215"/>
                  </a:cubicBezTo>
                  <a:cubicBezTo>
                    <a:pt x="11280" y="4201"/>
                    <a:pt x="11353" y="4194"/>
                    <a:pt x="11426" y="4194"/>
                  </a:cubicBezTo>
                  <a:cubicBezTo>
                    <a:pt x="11499" y="4194"/>
                    <a:pt x="11573" y="4201"/>
                    <a:pt x="11643" y="4215"/>
                  </a:cubicBezTo>
                  <a:cubicBezTo>
                    <a:pt x="11776" y="4820"/>
                    <a:pt x="10642" y="4556"/>
                    <a:pt x="10642" y="5151"/>
                  </a:cubicBezTo>
                  <a:cubicBezTo>
                    <a:pt x="11033" y="4991"/>
                    <a:pt x="11452" y="4608"/>
                    <a:pt x="11881" y="4608"/>
                  </a:cubicBezTo>
                  <a:cubicBezTo>
                    <a:pt x="11959" y="4608"/>
                    <a:pt x="12037" y="4621"/>
                    <a:pt x="12116" y="4650"/>
                  </a:cubicBezTo>
                  <a:cubicBezTo>
                    <a:pt x="12012" y="4773"/>
                    <a:pt x="11880" y="4877"/>
                    <a:pt x="11776" y="4981"/>
                  </a:cubicBezTo>
                  <a:cubicBezTo>
                    <a:pt x="11814" y="5009"/>
                    <a:pt x="11861" y="5057"/>
                    <a:pt x="11908" y="5085"/>
                  </a:cubicBezTo>
                  <a:cubicBezTo>
                    <a:pt x="11656" y="5445"/>
                    <a:pt x="11310" y="5539"/>
                    <a:pt x="10918" y="5539"/>
                  </a:cubicBezTo>
                  <a:cubicBezTo>
                    <a:pt x="10899" y="5539"/>
                    <a:pt x="10879" y="5539"/>
                    <a:pt x="10859" y="5539"/>
                  </a:cubicBezTo>
                  <a:lnTo>
                    <a:pt x="10859" y="5539"/>
                  </a:lnTo>
                  <a:cubicBezTo>
                    <a:pt x="10840" y="5586"/>
                    <a:pt x="10878" y="5605"/>
                    <a:pt x="10878" y="5624"/>
                  </a:cubicBezTo>
                  <a:cubicBezTo>
                    <a:pt x="10566" y="5624"/>
                    <a:pt x="10301" y="5964"/>
                    <a:pt x="10009" y="6068"/>
                  </a:cubicBezTo>
                  <a:cubicBezTo>
                    <a:pt x="9612" y="6219"/>
                    <a:pt x="9215" y="6295"/>
                    <a:pt x="8808" y="6446"/>
                  </a:cubicBezTo>
                  <a:cubicBezTo>
                    <a:pt x="8978" y="6673"/>
                    <a:pt x="9271" y="6502"/>
                    <a:pt x="9489" y="6663"/>
                  </a:cubicBezTo>
                  <a:cubicBezTo>
                    <a:pt x="9460" y="6814"/>
                    <a:pt x="9404" y="6899"/>
                    <a:pt x="9234" y="6947"/>
                  </a:cubicBezTo>
                  <a:cubicBezTo>
                    <a:pt x="9224" y="6975"/>
                    <a:pt x="9252" y="7041"/>
                    <a:pt x="9224" y="7060"/>
                  </a:cubicBezTo>
                  <a:cubicBezTo>
                    <a:pt x="8950" y="7060"/>
                    <a:pt x="8619" y="6635"/>
                    <a:pt x="8307" y="6569"/>
                  </a:cubicBezTo>
                  <a:cubicBezTo>
                    <a:pt x="7835" y="6455"/>
                    <a:pt x="7296" y="6285"/>
                    <a:pt x="6824" y="6247"/>
                  </a:cubicBezTo>
                  <a:cubicBezTo>
                    <a:pt x="6765" y="6242"/>
                    <a:pt x="6706" y="6239"/>
                    <a:pt x="6646" y="6239"/>
                  </a:cubicBezTo>
                  <a:cubicBezTo>
                    <a:pt x="6310" y="6239"/>
                    <a:pt x="5960" y="6324"/>
                    <a:pt x="5671" y="6436"/>
                  </a:cubicBezTo>
                  <a:cubicBezTo>
                    <a:pt x="5302" y="6588"/>
                    <a:pt x="4376" y="6635"/>
                    <a:pt x="4187" y="6918"/>
                  </a:cubicBezTo>
                  <a:cubicBezTo>
                    <a:pt x="4376" y="6928"/>
                    <a:pt x="4565" y="6899"/>
                    <a:pt x="4697" y="7013"/>
                  </a:cubicBezTo>
                  <a:cubicBezTo>
                    <a:pt x="4159" y="7013"/>
                    <a:pt x="2977" y="7372"/>
                    <a:pt x="2590" y="7655"/>
                  </a:cubicBezTo>
                  <a:cubicBezTo>
                    <a:pt x="2599" y="7659"/>
                    <a:pt x="2611" y="7660"/>
                    <a:pt x="2623" y="7660"/>
                  </a:cubicBezTo>
                  <a:cubicBezTo>
                    <a:pt x="2647" y="7660"/>
                    <a:pt x="2675" y="7655"/>
                    <a:pt x="2694" y="7655"/>
                  </a:cubicBezTo>
                  <a:cubicBezTo>
                    <a:pt x="2259" y="7986"/>
                    <a:pt x="1881" y="8412"/>
                    <a:pt x="1418" y="8657"/>
                  </a:cubicBezTo>
                  <a:cubicBezTo>
                    <a:pt x="908" y="8912"/>
                    <a:pt x="463" y="9309"/>
                    <a:pt x="0" y="9621"/>
                  </a:cubicBezTo>
                  <a:cubicBezTo>
                    <a:pt x="57" y="9650"/>
                    <a:pt x="151" y="9744"/>
                    <a:pt x="246" y="9753"/>
                  </a:cubicBezTo>
                  <a:cubicBezTo>
                    <a:pt x="246" y="9810"/>
                    <a:pt x="255" y="9876"/>
                    <a:pt x="255" y="9924"/>
                  </a:cubicBezTo>
                  <a:cubicBezTo>
                    <a:pt x="671" y="9848"/>
                    <a:pt x="1097" y="9650"/>
                    <a:pt x="1531" y="9555"/>
                  </a:cubicBezTo>
                  <a:cubicBezTo>
                    <a:pt x="2089" y="9451"/>
                    <a:pt x="2665" y="9546"/>
                    <a:pt x="3176" y="9215"/>
                  </a:cubicBezTo>
                  <a:lnTo>
                    <a:pt x="3176" y="9215"/>
                  </a:lnTo>
                  <a:cubicBezTo>
                    <a:pt x="3157" y="9281"/>
                    <a:pt x="3166" y="9357"/>
                    <a:pt x="3138" y="9413"/>
                  </a:cubicBezTo>
                  <a:cubicBezTo>
                    <a:pt x="3601" y="9375"/>
                    <a:pt x="3979" y="9130"/>
                    <a:pt x="4452" y="9101"/>
                  </a:cubicBezTo>
                  <a:cubicBezTo>
                    <a:pt x="4472" y="9100"/>
                    <a:pt x="4494" y="9100"/>
                    <a:pt x="4516" y="9100"/>
                  </a:cubicBezTo>
                  <a:cubicBezTo>
                    <a:pt x="4682" y="9100"/>
                    <a:pt x="4898" y="9131"/>
                    <a:pt x="5100" y="9131"/>
                  </a:cubicBezTo>
                  <a:cubicBezTo>
                    <a:pt x="5264" y="9131"/>
                    <a:pt x="5419" y="9110"/>
                    <a:pt x="5529" y="9035"/>
                  </a:cubicBezTo>
                  <a:lnTo>
                    <a:pt x="5529" y="9035"/>
                  </a:lnTo>
                  <a:cubicBezTo>
                    <a:pt x="5463" y="9092"/>
                    <a:pt x="5406" y="9177"/>
                    <a:pt x="5349" y="9234"/>
                  </a:cubicBezTo>
                  <a:cubicBezTo>
                    <a:pt x="5392" y="9238"/>
                    <a:pt x="5433" y="9240"/>
                    <a:pt x="5474" y="9240"/>
                  </a:cubicBezTo>
                  <a:cubicBezTo>
                    <a:pt x="6159" y="9240"/>
                    <a:pt x="6613" y="8667"/>
                    <a:pt x="7211" y="8506"/>
                  </a:cubicBezTo>
                  <a:cubicBezTo>
                    <a:pt x="7466" y="8430"/>
                    <a:pt x="7788" y="8430"/>
                    <a:pt x="8005" y="8241"/>
                  </a:cubicBezTo>
                  <a:cubicBezTo>
                    <a:pt x="8128" y="8137"/>
                    <a:pt x="8109" y="8015"/>
                    <a:pt x="8222" y="7920"/>
                  </a:cubicBezTo>
                  <a:cubicBezTo>
                    <a:pt x="8477" y="7684"/>
                    <a:pt x="8752" y="7655"/>
                    <a:pt x="9073" y="7655"/>
                  </a:cubicBezTo>
                  <a:cubicBezTo>
                    <a:pt x="9215" y="7769"/>
                    <a:pt x="9243" y="8005"/>
                    <a:pt x="9423" y="8100"/>
                  </a:cubicBezTo>
                  <a:cubicBezTo>
                    <a:pt x="9602" y="8194"/>
                    <a:pt x="10027" y="8251"/>
                    <a:pt x="10226" y="8289"/>
                  </a:cubicBezTo>
                  <a:cubicBezTo>
                    <a:pt x="10474" y="8329"/>
                    <a:pt x="10743" y="8339"/>
                    <a:pt x="11020" y="8339"/>
                  </a:cubicBezTo>
                  <a:cubicBezTo>
                    <a:pt x="11327" y="8339"/>
                    <a:pt x="11643" y="8326"/>
                    <a:pt x="11949" y="8326"/>
                  </a:cubicBezTo>
                  <a:cubicBezTo>
                    <a:pt x="12083" y="8326"/>
                    <a:pt x="12214" y="8329"/>
                    <a:pt x="12343" y="8336"/>
                  </a:cubicBezTo>
                  <a:cubicBezTo>
                    <a:pt x="12384" y="8514"/>
                    <a:pt x="12583" y="8686"/>
                    <a:pt x="12772" y="8686"/>
                  </a:cubicBezTo>
                  <a:cubicBezTo>
                    <a:pt x="12845" y="8686"/>
                    <a:pt x="12916" y="8661"/>
                    <a:pt x="12976" y="8601"/>
                  </a:cubicBezTo>
                  <a:cubicBezTo>
                    <a:pt x="13288" y="8298"/>
                    <a:pt x="12825" y="8232"/>
                    <a:pt x="12900" y="7892"/>
                  </a:cubicBezTo>
                  <a:cubicBezTo>
                    <a:pt x="12949" y="7892"/>
                    <a:pt x="13018" y="7871"/>
                    <a:pt x="13073" y="7871"/>
                  </a:cubicBezTo>
                  <a:cubicBezTo>
                    <a:pt x="13082" y="7871"/>
                    <a:pt x="13091" y="7871"/>
                    <a:pt x="13099" y="7873"/>
                  </a:cubicBezTo>
                  <a:cubicBezTo>
                    <a:pt x="12976" y="7542"/>
                    <a:pt x="12485" y="7523"/>
                    <a:pt x="12806" y="7098"/>
                  </a:cubicBezTo>
                  <a:cubicBezTo>
                    <a:pt x="12998" y="6848"/>
                    <a:pt x="13447" y="6833"/>
                    <a:pt x="13758" y="6833"/>
                  </a:cubicBezTo>
                  <a:cubicBezTo>
                    <a:pt x="13799" y="6833"/>
                    <a:pt x="13838" y="6833"/>
                    <a:pt x="13874" y="6833"/>
                  </a:cubicBezTo>
                  <a:cubicBezTo>
                    <a:pt x="14180" y="6833"/>
                    <a:pt x="14435" y="6935"/>
                    <a:pt x="14690" y="6935"/>
                  </a:cubicBezTo>
                  <a:cubicBezTo>
                    <a:pt x="14727" y="6935"/>
                    <a:pt x="14763" y="6932"/>
                    <a:pt x="14800" y="6928"/>
                  </a:cubicBezTo>
                  <a:cubicBezTo>
                    <a:pt x="15215" y="6872"/>
                    <a:pt x="15405" y="6341"/>
                    <a:pt x="15817" y="6341"/>
                  </a:cubicBezTo>
                  <a:cubicBezTo>
                    <a:pt x="15828" y="6341"/>
                    <a:pt x="15838" y="6341"/>
                    <a:pt x="15849" y="6342"/>
                  </a:cubicBezTo>
                  <a:cubicBezTo>
                    <a:pt x="15906" y="6918"/>
                    <a:pt x="15480" y="7164"/>
                    <a:pt x="15339" y="7655"/>
                  </a:cubicBezTo>
                  <a:cubicBezTo>
                    <a:pt x="15284" y="7875"/>
                    <a:pt x="15359" y="8125"/>
                    <a:pt x="15520" y="8125"/>
                  </a:cubicBezTo>
                  <a:cubicBezTo>
                    <a:pt x="15580" y="8125"/>
                    <a:pt x="15653" y="8090"/>
                    <a:pt x="15736" y="8005"/>
                  </a:cubicBezTo>
                  <a:lnTo>
                    <a:pt x="15736" y="8005"/>
                  </a:lnTo>
                  <a:cubicBezTo>
                    <a:pt x="15906" y="8194"/>
                    <a:pt x="15802" y="8534"/>
                    <a:pt x="15698" y="8723"/>
                  </a:cubicBezTo>
                  <a:cubicBezTo>
                    <a:pt x="15745" y="8723"/>
                    <a:pt x="15802" y="8742"/>
                    <a:pt x="15849" y="8742"/>
                  </a:cubicBezTo>
                  <a:cubicBezTo>
                    <a:pt x="15858" y="8884"/>
                    <a:pt x="15792" y="9319"/>
                    <a:pt x="15887" y="9423"/>
                  </a:cubicBezTo>
                  <a:cubicBezTo>
                    <a:pt x="15916" y="9454"/>
                    <a:pt x="15963" y="9465"/>
                    <a:pt x="16019" y="9465"/>
                  </a:cubicBezTo>
                  <a:cubicBezTo>
                    <a:pt x="16133" y="9465"/>
                    <a:pt x="16284" y="9421"/>
                    <a:pt x="16390" y="9421"/>
                  </a:cubicBezTo>
                  <a:cubicBezTo>
                    <a:pt x="16402" y="9421"/>
                    <a:pt x="16414" y="9421"/>
                    <a:pt x="16425" y="9423"/>
                  </a:cubicBezTo>
                  <a:cubicBezTo>
                    <a:pt x="16416" y="9479"/>
                    <a:pt x="16416" y="9527"/>
                    <a:pt x="16407" y="9574"/>
                  </a:cubicBezTo>
                  <a:cubicBezTo>
                    <a:pt x="16560" y="9444"/>
                    <a:pt x="17381" y="8998"/>
                    <a:pt x="17759" y="8998"/>
                  </a:cubicBezTo>
                  <a:cubicBezTo>
                    <a:pt x="17848" y="8998"/>
                    <a:pt x="17912" y="9023"/>
                    <a:pt x="17938" y="9083"/>
                  </a:cubicBezTo>
                  <a:cubicBezTo>
                    <a:pt x="17967" y="9088"/>
                    <a:pt x="17995" y="9090"/>
                    <a:pt x="18023" y="9090"/>
                  </a:cubicBezTo>
                  <a:cubicBezTo>
                    <a:pt x="18461" y="9090"/>
                    <a:pt x="18692" y="8487"/>
                    <a:pt x="18372" y="8185"/>
                  </a:cubicBezTo>
                  <a:cubicBezTo>
                    <a:pt x="18713" y="8185"/>
                    <a:pt x="18524" y="7844"/>
                    <a:pt x="18684" y="7665"/>
                  </a:cubicBezTo>
                  <a:cubicBezTo>
                    <a:pt x="18738" y="7608"/>
                    <a:pt x="18807" y="7601"/>
                    <a:pt x="18875" y="7601"/>
                  </a:cubicBezTo>
                  <a:cubicBezTo>
                    <a:pt x="18899" y="7601"/>
                    <a:pt x="18923" y="7602"/>
                    <a:pt x="18946" y="7602"/>
                  </a:cubicBezTo>
                  <a:cubicBezTo>
                    <a:pt x="19054" y="7602"/>
                    <a:pt x="19143" y="7582"/>
                    <a:pt x="19138" y="7353"/>
                  </a:cubicBezTo>
                  <a:lnTo>
                    <a:pt x="19138" y="7353"/>
                  </a:lnTo>
                  <a:cubicBezTo>
                    <a:pt x="19157" y="7391"/>
                    <a:pt x="19232" y="7429"/>
                    <a:pt x="19270" y="7485"/>
                  </a:cubicBezTo>
                  <a:cubicBezTo>
                    <a:pt x="19365" y="7381"/>
                    <a:pt x="19440" y="7344"/>
                    <a:pt x="19478" y="7183"/>
                  </a:cubicBezTo>
                  <a:cubicBezTo>
                    <a:pt x="19516" y="7202"/>
                    <a:pt x="19582" y="7230"/>
                    <a:pt x="19629" y="7259"/>
                  </a:cubicBezTo>
                  <a:cubicBezTo>
                    <a:pt x="19610" y="6862"/>
                    <a:pt x="19894" y="6521"/>
                    <a:pt x="19941" y="6124"/>
                  </a:cubicBezTo>
                  <a:cubicBezTo>
                    <a:pt x="20026" y="5387"/>
                    <a:pt x="19648" y="4669"/>
                    <a:pt x="19506" y="3932"/>
                  </a:cubicBezTo>
                  <a:cubicBezTo>
                    <a:pt x="19459" y="3686"/>
                    <a:pt x="19459" y="3459"/>
                    <a:pt x="19440" y="3204"/>
                  </a:cubicBezTo>
                  <a:cubicBezTo>
                    <a:pt x="19431" y="3034"/>
                    <a:pt x="19384" y="2883"/>
                    <a:pt x="19365" y="2703"/>
                  </a:cubicBezTo>
                  <a:cubicBezTo>
                    <a:pt x="19289" y="2165"/>
                    <a:pt x="19658" y="2080"/>
                    <a:pt x="19393" y="1569"/>
                  </a:cubicBezTo>
                  <a:cubicBezTo>
                    <a:pt x="19251" y="1286"/>
                    <a:pt x="19081" y="1172"/>
                    <a:pt x="18854" y="917"/>
                  </a:cubicBezTo>
                  <a:cubicBezTo>
                    <a:pt x="18996" y="785"/>
                    <a:pt x="19223" y="586"/>
                    <a:pt x="19034" y="397"/>
                  </a:cubicBezTo>
                  <a:cubicBezTo>
                    <a:pt x="19157" y="256"/>
                    <a:pt x="19393" y="152"/>
                    <a:pt x="19525" y="10"/>
                  </a:cubicBezTo>
                  <a:cubicBezTo>
                    <a:pt x="19432" y="3"/>
                    <a:pt x="19339" y="0"/>
                    <a:pt x="19246" y="0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29"/>
            <p:cNvSpPr/>
            <p:nvPr/>
          </p:nvSpPr>
          <p:spPr>
            <a:xfrm>
              <a:off x="768525" y="3845675"/>
              <a:ext cx="492650" cy="100775"/>
            </a:xfrm>
            <a:custGeom>
              <a:avLst/>
              <a:gdLst/>
              <a:ahLst/>
              <a:cxnLst/>
              <a:rect l="l" t="t" r="r" b="b"/>
              <a:pathLst>
                <a:path w="19706" h="4031" extrusionOk="0">
                  <a:moveTo>
                    <a:pt x="16126" y="0"/>
                  </a:moveTo>
                  <a:cubicBezTo>
                    <a:pt x="15814" y="0"/>
                    <a:pt x="15416" y="193"/>
                    <a:pt x="15169" y="251"/>
                  </a:cubicBezTo>
                  <a:cubicBezTo>
                    <a:pt x="15008" y="279"/>
                    <a:pt x="14838" y="281"/>
                    <a:pt x="14674" y="281"/>
                  </a:cubicBezTo>
                  <a:cubicBezTo>
                    <a:pt x="14641" y="281"/>
                    <a:pt x="14609" y="281"/>
                    <a:pt x="14576" y="281"/>
                  </a:cubicBezTo>
                  <a:cubicBezTo>
                    <a:pt x="14447" y="281"/>
                    <a:pt x="14324" y="283"/>
                    <a:pt x="14215" y="298"/>
                  </a:cubicBezTo>
                  <a:cubicBezTo>
                    <a:pt x="13884" y="345"/>
                    <a:pt x="13600" y="525"/>
                    <a:pt x="13222" y="525"/>
                  </a:cubicBezTo>
                  <a:cubicBezTo>
                    <a:pt x="13052" y="525"/>
                    <a:pt x="12324" y="525"/>
                    <a:pt x="12598" y="874"/>
                  </a:cubicBezTo>
                  <a:cubicBezTo>
                    <a:pt x="12440" y="1042"/>
                    <a:pt x="11903" y="1333"/>
                    <a:pt x="11655" y="1333"/>
                  </a:cubicBezTo>
                  <a:cubicBezTo>
                    <a:pt x="11637" y="1333"/>
                    <a:pt x="11621" y="1331"/>
                    <a:pt x="11606" y="1328"/>
                  </a:cubicBezTo>
                  <a:cubicBezTo>
                    <a:pt x="11634" y="1044"/>
                    <a:pt x="11956" y="1016"/>
                    <a:pt x="11871" y="676"/>
                  </a:cubicBezTo>
                  <a:cubicBezTo>
                    <a:pt x="11682" y="676"/>
                    <a:pt x="11474" y="742"/>
                    <a:pt x="11275" y="770"/>
                  </a:cubicBezTo>
                  <a:cubicBezTo>
                    <a:pt x="11191" y="779"/>
                    <a:pt x="11092" y="810"/>
                    <a:pt x="11005" y="810"/>
                  </a:cubicBezTo>
                  <a:cubicBezTo>
                    <a:pt x="10994" y="810"/>
                    <a:pt x="10983" y="809"/>
                    <a:pt x="10973" y="808"/>
                  </a:cubicBezTo>
                  <a:cubicBezTo>
                    <a:pt x="10869" y="780"/>
                    <a:pt x="10822" y="685"/>
                    <a:pt x="10727" y="676"/>
                  </a:cubicBezTo>
                  <a:cubicBezTo>
                    <a:pt x="10387" y="629"/>
                    <a:pt x="10018" y="648"/>
                    <a:pt x="9659" y="572"/>
                  </a:cubicBezTo>
                  <a:cubicBezTo>
                    <a:pt x="9366" y="506"/>
                    <a:pt x="9092" y="534"/>
                    <a:pt x="8799" y="459"/>
                  </a:cubicBezTo>
                  <a:lnTo>
                    <a:pt x="8620" y="534"/>
                  </a:lnTo>
                  <a:cubicBezTo>
                    <a:pt x="8790" y="761"/>
                    <a:pt x="9083" y="591"/>
                    <a:pt x="9300" y="742"/>
                  </a:cubicBezTo>
                  <a:cubicBezTo>
                    <a:pt x="9272" y="903"/>
                    <a:pt x="9215" y="978"/>
                    <a:pt x="9045" y="1026"/>
                  </a:cubicBezTo>
                  <a:cubicBezTo>
                    <a:pt x="9036" y="1063"/>
                    <a:pt x="9064" y="1120"/>
                    <a:pt x="9036" y="1148"/>
                  </a:cubicBezTo>
                  <a:lnTo>
                    <a:pt x="9026" y="1148"/>
                  </a:lnTo>
                  <a:cubicBezTo>
                    <a:pt x="9036" y="1186"/>
                    <a:pt x="9045" y="1215"/>
                    <a:pt x="9045" y="1262"/>
                  </a:cubicBezTo>
                  <a:cubicBezTo>
                    <a:pt x="9041" y="1413"/>
                    <a:pt x="8966" y="1462"/>
                    <a:pt x="8862" y="1462"/>
                  </a:cubicBezTo>
                  <a:cubicBezTo>
                    <a:pt x="8688" y="1462"/>
                    <a:pt x="8436" y="1323"/>
                    <a:pt x="8317" y="1300"/>
                  </a:cubicBezTo>
                  <a:cubicBezTo>
                    <a:pt x="8257" y="1290"/>
                    <a:pt x="8198" y="1287"/>
                    <a:pt x="8141" y="1287"/>
                  </a:cubicBezTo>
                  <a:cubicBezTo>
                    <a:pt x="7904" y="1287"/>
                    <a:pt x="7690" y="1352"/>
                    <a:pt x="7438" y="1375"/>
                  </a:cubicBezTo>
                  <a:cubicBezTo>
                    <a:pt x="7457" y="1422"/>
                    <a:pt x="7429" y="1479"/>
                    <a:pt x="7429" y="1526"/>
                  </a:cubicBezTo>
                  <a:cubicBezTo>
                    <a:pt x="7108" y="1630"/>
                    <a:pt x="6871" y="1895"/>
                    <a:pt x="6569" y="1999"/>
                  </a:cubicBezTo>
                  <a:cubicBezTo>
                    <a:pt x="6210" y="2131"/>
                    <a:pt x="5813" y="2084"/>
                    <a:pt x="5435" y="2207"/>
                  </a:cubicBezTo>
                  <a:cubicBezTo>
                    <a:pt x="5028" y="2349"/>
                    <a:pt x="4641" y="2396"/>
                    <a:pt x="4244" y="2481"/>
                  </a:cubicBezTo>
                  <a:cubicBezTo>
                    <a:pt x="3942" y="2538"/>
                    <a:pt x="3601" y="2500"/>
                    <a:pt x="3318" y="2575"/>
                  </a:cubicBezTo>
                  <a:cubicBezTo>
                    <a:pt x="2997" y="2661"/>
                    <a:pt x="2694" y="2812"/>
                    <a:pt x="2354" y="2878"/>
                  </a:cubicBezTo>
                  <a:cubicBezTo>
                    <a:pt x="1891" y="2963"/>
                    <a:pt x="1570" y="2925"/>
                    <a:pt x="1182" y="3275"/>
                  </a:cubicBezTo>
                  <a:cubicBezTo>
                    <a:pt x="823" y="3577"/>
                    <a:pt x="417" y="3710"/>
                    <a:pt x="1" y="3851"/>
                  </a:cubicBezTo>
                  <a:cubicBezTo>
                    <a:pt x="10" y="3851"/>
                    <a:pt x="10" y="3851"/>
                    <a:pt x="20" y="3861"/>
                  </a:cubicBezTo>
                  <a:cubicBezTo>
                    <a:pt x="20" y="3917"/>
                    <a:pt x="39" y="3984"/>
                    <a:pt x="39" y="4031"/>
                  </a:cubicBezTo>
                  <a:cubicBezTo>
                    <a:pt x="445" y="3955"/>
                    <a:pt x="870" y="3757"/>
                    <a:pt x="1314" y="3662"/>
                  </a:cubicBezTo>
                  <a:cubicBezTo>
                    <a:pt x="1863" y="3558"/>
                    <a:pt x="2448" y="3653"/>
                    <a:pt x="2949" y="3322"/>
                  </a:cubicBezTo>
                  <a:lnTo>
                    <a:pt x="2949" y="3322"/>
                  </a:lnTo>
                  <a:cubicBezTo>
                    <a:pt x="2930" y="3388"/>
                    <a:pt x="2940" y="3464"/>
                    <a:pt x="2921" y="3521"/>
                  </a:cubicBezTo>
                  <a:cubicBezTo>
                    <a:pt x="3375" y="3483"/>
                    <a:pt x="3753" y="3237"/>
                    <a:pt x="4225" y="3209"/>
                  </a:cubicBezTo>
                  <a:cubicBezTo>
                    <a:pt x="4246" y="3207"/>
                    <a:pt x="4269" y="3207"/>
                    <a:pt x="4292" y="3207"/>
                  </a:cubicBezTo>
                  <a:cubicBezTo>
                    <a:pt x="4461" y="3207"/>
                    <a:pt x="4679" y="3238"/>
                    <a:pt x="4880" y="3238"/>
                  </a:cubicBezTo>
                  <a:cubicBezTo>
                    <a:pt x="5044" y="3238"/>
                    <a:pt x="5196" y="3217"/>
                    <a:pt x="5303" y="3143"/>
                  </a:cubicBezTo>
                  <a:lnTo>
                    <a:pt x="5303" y="3143"/>
                  </a:lnTo>
                  <a:cubicBezTo>
                    <a:pt x="5246" y="3199"/>
                    <a:pt x="5189" y="3284"/>
                    <a:pt x="5123" y="3341"/>
                  </a:cubicBezTo>
                  <a:cubicBezTo>
                    <a:pt x="5165" y="3345"/>
                    <a:pt x="5207" y="3347"/>
                    <a:pt x="5247" y="3347"/>
                  </a:cubicBezTo>
                  <a:cubicBezTo>
                    <a:pt x="5932" y="3347"/>
                    <a:pt x="6387" y="2774"/>
                    <a:pt x="6994" y="2613"/>
                  </a:cubicBezTo>
                  <a:cubicBezTo>
                    <a:pt x="7240" y="2538"/>
                    <a:pt x="7561" y="2538"/>
                    <a:pt x="7788" y="2349"/>
                  </a:cubicBezTo>
                  <a:cubicBezTo>
                    <a:pt x="7901" y="2245"/>
                    <a:pt x="7892" y="2122"/>
                    <a:pt x="7996" y="2027"/>
                  </a:cubicBezTo>
                  <a:cubicBezTo>
                    <a:pt x="8261" y="1791"/>
                    <a:pt x="8525" y="1763"/>
                    <a:pt x="8847" y="1763"/>
                  </a:cubicBezTo>
                  <a:cubicBezTo>
                    <a:pt x="8988" y="1876"/>
                    <a:pt x="9026" y="2112"/>
                    <a:pt x="9206" y="2207"/>
                  </a:cubicBezTo>
                  <a:cubicBezTo>
                    <a:pt x="9376" y="2301"/>
                    <a:pt x="9801" y="2358"/>
                    <a:pt x="10009" y="2396"/>
                  </a:cubicBezTo>
                  <a:cubicBezTo>
                    <a:pt x="10253" y="2436"/>
                    <a:pt x="10522" y="2447"/>
                    <a:pt x="10799" y="2447"/>
                  </a:cubicBezTo>
                  <a:cubicBezTo>
                    <a:pt x="11105" y="2447"/>
                    <a:pt x="11421" y="2434"/>
                    <a:pt x="11726" y="2434"/>
                  </a:cubicBezTo>
                  <a:cubicBezTo>
                    <a:pt x="11859" y="2434"/>
                    <a:pt x="11990" y="2436"/>
                    <a:pt x="12116" y="2443"/>
                  </a:cubicBezTo>
                  <a:cubicBezTo>
                    <a:pt x="12164" y="2621"/>
                    <a:pt x="12360" y="2793"/>
                    <a:pt x="12551" y="2793"/>
                  </a:cubicBezTo>
                  <a:cubicBezTo>
                    <a:pt x="12624" y="2793"/>
                    <a:pt x="12696" y="2768"/>
                    <a:pt x="12759" y="2708"/>
                  </a:cubicBezTo>
                  <a:cubicBezTo>
                    <a:pt x="13062" y="2405"/>
                    <a:pt x="12608" y="2339"/>
                    <a:pt x="12674" y="1999"/>
                  </a:cubicBezTo>
                  <a:cubicBezTo>
                    <a:pt x="12723" y="1999"/>
                    <a:pt x="12792" y="1978"/>
                    <a:pt x="12847" y="1978"/>
                  </a:cubicBezTo>
                  <a:cubicBezTo>
                    <a:pt x="12856" y="1978"/>
                    <a:pt x="12864" y="1979"/>
                    <a:pt x="12873" y="1980"/>
                  </a:cubicBezTo>
                  <a:cubicBezTo>
                    <a:pt x="12759" y="1649"/>
                    <a:pt x="12258" y="1630"/>
                    <a:pt x="12580" y="1205"/>
                  </a:cubicBezTo>
                  <a:cubicBezTo>
                    <a:pt x="12780" y="955"/>
                    <a:pt x="13223" y="940"/>
                    <a:pt x="13538" y="940"/>
                  </a:cubicBezTo>
                  <a:cubicBezTo>
                    <a:pt x="13580" y="940"/>
                    <a:pt x="13620" y="941"/>
                    <a:pt x="13657" y="941"/>
                  </a:cubicBezTo>
                  <a:cubicBezTo>
                    <a:pt x="13955" y="941"/>
                    <a:pt x="14209" y="1042"/>
                    <a:pt x="14464" y="1042"/>
                  </a:cubicBezTo>
                  <a:cubicBezTo>
                    <a:pt x="14501" y="1042"/>
                    <a:pt x="14537" y="1040"/>
                    <a:pt x="14574" y="1035"/>
                  </a:cubicBezTo>
                  <a:cubicBezTo>
                    <a:pt x="14988" y="980"/>
                    <a:pt x="15178" y="448"/>
                    <a:pt x="15600" y="448"/>
                  </a:cubicBezTo>
                  <a:cubicBezTo>
                    <a:pt x="15610" y="448"/>
                    <a:pt x="15621" y="448"/>
                    <a:pt x="15632" y="449"/>
                  </a:cubicBezTo>
                  <a:cubicBezTo>
                    <a:pt x="15689" y="1026"/>
                    <a:pt x="15264" y="1271"/>
                    <a:pt x="15122" y="1763"/>
                  </a:cubicBezTo>
                  <a:cubicBezTo>
                    <a:pt x="15060" y="1983"/>
                    <a:pt x="15138" y="2233"/>
                    <a:pt x="15298" y="2233"/>
                  </a:cubicBezTo>
                  <a:cubicBezTo>
                    <a:pt x="15358" y="2233"/>
                    <a:pt x="15429" y="2197"/>
                    <a:pt x="15509" y="2112"/>
                  </a:cubicBezTo>
                  <a:lnTo>
                    <a:pt x="15509" y="2112"/>
                  </a:lnTo>
                  <a:cubicBezTo>
                    <a:pt x="15689" y="2301"/>
                    <a:pt x="15585" y="2642"/>
                    <a:pt x="15471" y="2831"/>
                  </a:cubicBezTo>
                  <a:cubicBezTo>
                    <a:pt x="15519" y="2831"/>
                    <a:pt x="15585" y="2850"/>
                    <a:pt x="15632" y="2850"/>
                  </a:cubicBezTo>
                  <a:cubicBezTo>
                    <a:pt x="15642" y="2991"/>
                    <a:pt x="15566" y="3426"/>
                    <a:pt x="15660" y="3530"/>
                  </a:cubicBezTo>
                  <a:cubicBezTo>
                    <a:pt x="15689" y="3562"/>
                    <a:pt x="15737" y="3572"/>
                    <a:pt x="15794" y="3572"/>
                  </a:cubicBezTo>
                  <a:cubicBezTo>
                    <a:pt x="15911" y="3572"/>
                    <a:pt x="16066" y="3528"/>
                    <a:pt x="16173" y="3528"/>
                  </a:cubicBezTo>
                  <a:cubicBezTo>
                    <a:pt x="16185" y="3528"/>
                    <a:pt x="16197" y="3529"/>
                    <a:pt x="16209" y="3530"/>
                  </a:cubicBezTo>
                  <a:cubicBezTo>
                    <a:pt x="16199" y="3587"/>
                    <a:pt x="16199" y="3634"/>
                    <a:pt x="16180" y="3681"/>
                  </a:cubicBezTo>
                  <a:cubicBezTo>
                    <a:pt x="16333" y="3551"/>
                    <a:pt x="17155" y="3106"/>
                    <a:pt x="17538" y="3106"/>
                  </a:cubicBezTo>
                  <a:cubicBezTo>
                    <a:pt x="17628" y="3106"/>
                    <a:pt x="17694" y="3130"/>
                    <a:pt x="17721" y="3190"/>
                  </a:cubicBezTo>
                  <a:cubicBezTo>
                    <a:pt x="17749" y="3195"/>
                    <a:pt x="17777" y="3197"/>
                    <a:pt x="17805" y="3197"/>
                  </a:cubicBezTo>
                  <a:cubicBezTo>
                    <a:pt x="18234" y="3197"/>
                    <a:pt x="18466" y="2594"/>
                    <a:pt x="18146" y="2292"/>
                  </a:cubicBezTo>
                  <a:cubicBezTo>
                    <a:pt x="18486" y="2292"/>
                    <a:pt x="18297" y="1952"/>
                    <a:pt x="18467" y="1772"/>
                  </a:cubicBezTo>
                  <a:cubicBezTo>
                    <a:pt x="18518" y="1715"/>
                    <a:pt x="18585" y="1708"/>
                    <a:pt x="18652" y="1708"/>
                  </a:cubicBezTo>
                  <a:cubicBezTo>
                    <a:pt x="18675" y="1708"/>
                    <a:pt x="18699" y="1709"/>
                    <a:pt x="18721" y="1709"/>
                  </a:cubicBezTo>
                  <a:cubicBezTo>
                    <a:pt x="18828" y="1709"/>
                    <a:pt x="18917" y="1689"/>
                    <a:pt x="18911" y="1460"/>
                  </a:cubicBezTo>
                  <a:lnTo>
                    <a:pt x="18911" y="1460"/>
                  </a:lnTo>
                  <a:cubicBezTo>
                    <a:pt x="18940" y="1498"/>
                    <a:pt x="19006" y="1536"/>
                    <a:pt x="19044" y="1593"/>
                  </a:cubicBezTo>
                  <a:cubicBezTo>
                    <a:pt x="19138" y="1489"/>
                    <a:pt x="19223" y="1451"/>
                    <a:pt x="19261" y="1290"/>
                  </a:cubicBezTo>
                  <a:cubicBezTo>
                    <a:pt x="19290" y="1309"/>
                    <a:pt x="19365" y="1337"/>
                    <a:pt x="19412" y="1366"/>
                  </a:cubicBezTo>
                  <a:cubicBezTo>
                    <a:pt x="19403" y="1007"/>
                    <a:pt x="19620" y="695"/>
                    <a:pt x="19705" y="355"/>
                  </a:cubicBezTo>
                  <a:lnTo>
                    <a:pt x="19705" y="355"/>
                  </a:lnTo>
                  <a:cubicBezTo>
                    <a:pt x="19611" y="392"/>
                    <a:pt x="19469" y="440"/>
                    <a:pt x="19460" y="440"/>
                  </a:cubicBezTo>
                  <a:cubicBezTo>
                    <a:pt x="19350" y="473"/>
                    <a:pt x="19308" y="537"/>
                    <a:pt x="19200" y="537"/>
                  </a:cubicBezTo>
                  <a:cubicBezTo>
                    <a:pt x="19187" y="537"/>
                    <a:pt x="19173" y="536"/>
                    <a:pt x="19157" y="534"/>
                  </a:cubicBezTo>
                  <a:cubicBezTo>
                    <a:pt x="19110" y="765"/>
                    <a:pt x="18910" y="874"/>
                    <a:pt x="18800" y="874"/>
                  </a:cubicBezTo>
                  <a:cubicBezTo>
                    <a:pt x="18735" y="874"/>
                    <a:pt x="18701" y="835"/>
                    <a:pt x="18751" y="761"/>
                  </a:cubicBezTo>
                  <a:lnTo>
                    <a:pt x="18751" y="761"/>
                  </a:lnTo>
                  <a:cubicBezTo>
                    <a:pt x="18552" y="855"/>
                    <a:pt x="18335" y="931"/>
                    <a:pt x="18108" y="1016"/>
                  </a:cubicBezTo>
                  <a:cubicBezTo>
                    <a:pt x="17799" y="1136"/>
                    <a:pt x="17435" y="1452"/>
                    <a:pt x="17102" y="1452"/>
                  </a:cubicBezTo>
                  <a:cubicBezTo>
                    <a:pt x="17069" y="1452"/>
                    <a:pt x="17035" y="1448"/>
                    <a:pt x="17002" y="1441"/>
                  </a:cubicBezTo>
                  <a:cubicBezTo>
                    <a:pt x="17002" y="1347"/>
                    <a:pt x="17021" y="1167"/>
                    <a:pt x="17002" y="1101"/>
                  </a:cubicBezTo>
                  <a:cubicBezTo>
                    <a:pt x="16917" y="912"/>
                    <a:pt x="16898" y="1026"/>
                    <a:pt x="16785" y="931"/>
                  </a:cubicBezTo>
                  <a:cubicBezTo>
                    <a:pt x="16643" y="780"/>
                    <a:pt x="16634" y="808"/>
                    <a:pt x="16624" y="506"/>
                  </a:cubicBezTo>
                  <a:cubicBezTo>
                    <a:pt x="16520" y="506"/>
                    <a:pt x="16407" y="534"/>
                    <a:pt x="16294" y="534"/>
                  </a:cubicBezTo>
                  <a:cubicBezTo>
                    <a:pt x="16341" y="449"/>
                    <a:pt x="16350" y="336"/>
                    <a:pt x="16341" y="222"/>
                  </a:cubicBezTo>
                  <a:lnTo>
                    <a:pt x="16341" y="222"/>
                  </a:lnTo>
                  <a:cubicBezTo>
                    <a:pt x="16294" y="251"/>
                    <a:pt x="16209" y="260"/>
                    <a:pt x="16171" y="270"/>
                  </a:cubicBezTo>
                  <a:cubicBezTo>
                    <a:pt x="16265" y="222"/>
                    <a:pt x="16313" y="128"/>
                    <a:pt x="16379" y="62"/>
                  </a:cubicBezTo>
                  <a:cubicBezTo>
                    <a:pt x="16307" y="18"/>
                    <a:pt x="16220" y="0"/>
                    <a:pt x="16126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29"/>
            <p:cNvSpPr/>
            <p:nvPr/>
          </p:nvSpPr>
          <p:spPr>
            <a:xfrm>
              <a:off x="1029850" y="3792625"/>
              <a:ext cx="222825" cy="46300"/>
            </a:xfrm>
            <a:custGeom>
              <a:avLst/>
              <a:gdLst/>
              <a:ahLst/>
              <a:cxnLst/>
              <a:rect l="l" t="t" r="r" b="b"/>
              <a:pathLst>
                <a:path w="8913" h="1852" extrusionOk="0">
                  <a:moveTo>
                    <a:pt x="7765" y="1"/>
                  </a:moveTo>
                  <a:cubicBezTo>
                    <a:pt x="7566" y="1"/>
                    <a:pt x="7403" y="40"/>
                    <a:pt x="7154" y="67"/>
                  </a:cubicBezTo>
                  <a:cubicBezTo>
                    <a:pt x="7142" y="68"/>
                    <a:pt x="7129" y="68"/>
                    <a:pt x="7117" y="68"/>
                  </a:cubicBezTo>
                  <a:cubicBezTo>
                    <a:pt x="7035" y="68"/>
                    <a:pt x="6950" y="52"/>
                    <a:pt x="6870" y="52"/>
                  </a:cubicBezTo>
                  <a:cubicBezTo>
                    <a:pt x="6831" y="52"/>
                    <a:pt x="6794" y="56"/>
                    <a:pt x="6757" y="67"/>
                  </a:cubicBezTo>
                  <a:cubicBezTo>
                    <a:pt x="6616" y="104"/>
                    <a:pt x="6597" y="180"/>
                    <a:pt x="6455" y="256"/>
                  </a:cubicBezTo>
                  <a:cubicBezTo>
                    <a:pt x="6346" y="308"/>
                    <a:pt x="6239" y="322"/>
                    <a:pt x="6131" y="322"/>
                  </a:cubicBezTo>
                  <a:cubicBezTo>
                    <a:pt x="6005" y="322"/>
                    <a:pt x="5878" y="303"/>
                    <a:pt x="5746" y="303"/>
                  </a:cubicBezTo>
                  <a:cubicBezTo>
                    <a:pt x="5415" y="303"/>
                    <a:pt x="5141" y="454"/>
                    <a:pt x="4820" y="539"/>
                  </a:cubicBezTo>
                  <a:cubicBezTo>
                    <a:pt x="4757" y="556"/>
                    <a:pt x="4701" y="563"/>
                    <a:pt x="4650" y="563"/>
                  </a:cubicBezTo>
                  <a:cubicBezTo>
                    <a:pt x="4465" y="563"/>
                    <a:pt x="4337" y="478"/>
                    <a:pt x="4160" y="478"/>
                  </a:cubicBezTo>
                  <a:cubicBezTo>
                    <a:pt x="4110" y="478"/>
                    <a:pt x="4057" y="484"/>
                    <a:pt x="3998" y="501"/>
                  </a:cubicBezTo>
                  <a:cubicBezTo>
                    <a:pt x="3512" y="633"/>
                    <a:pt x="3021" y="741"/>
                    <a:pt x="2532" y="741"/>
                  </a:cubicBezTo>
                  <a:cubicBezTo>
                    <a:pt x="2318" y="741"/>
                    <a:pt x="2103" y="720"/>
                    <a:pt x="1890" y="672"/>
                  </a:cubicBezTo>
                  <a:cubicBezTo>
                    <a:pt x="1522" y="586"/>
                    <a:pt x="1219" y="350"/>
                    <a:pt x="851" y="227"/>
                  </a:cubicBezTo>
                  <a:cubicBezTo>
                    <a:pt x="803" y="218"/>
                    <a:pt x="756" y="208"/>
                    <a:pt x="699" y="208"/>
                  </a:cubicBezTo>
                  <a:cubicBezTo>
                    <a:pt x="614" y="293"/>
                    <a:pt x="567" y="360"/>
                    <a:pt x="567" y="416"/>
                  </a:cubicBezTo>
                  <a:cubicBezTo>
                    <a:pt x="638" y="407"/>
                    <a:pt x="711" y="402"/>
                    <a:pt x="785" y="402"/>
                  </a:cubicBezTo>
                  <a:cubicBezTo>
                    <a:pt x="858" y="402"/>
                    <a:pt x="931" y="407"/>
                    <a:pt x="1002" y="416"/>
                  </a:cubicBezTo>
                  <a:cubicBezTo>
                    <a:pt x="1134" y="1021"/>
                    <a:pt x="0" y="766"/>
                    <a:pt x="0" y="1352"/>
                  </a:cubicBezTo>
                  <a:cubicBezTo>
                    <a:pt x="391" y="1193"/>
                    <a:pt x="815" y="818"/>
                    <a:pt x="1239" y="818"/>
                  </a:cubicBezTo>
                  <a:cubicBezTo>
                    <a:pt x="1317" y="818"/>
                    <a:pt x="1396" y="831"/>
                    <a:pt x="1474" y="861"/>
                  </a:cubicBezTo>
                  <a:cubicBezTo>
                    <a:pt x="1370" y="974"/>
                    <a:pt x="1238" y="1078"/>
                    <a:pt x="1134" y="1191"/>
                  </a:cubicBezTo>
                  <a:cubicBezTo>
                    <a:pt x="1172" y="1210"/>
                    <a:pt x="1219" y="1257"/>
                    <a:pt x="1267" y="1295"/>
                  </a:cubicBezTo>
                  <a:cubicBezTo>
                    <a:pt x="1024" y="1641"/>
                    <a:pt x="703" y="1742"/>
                    <a:pt x="324" y="1742"/>
                  </a:cubicBezTo>
                  <a:cubicBezTo>
                    <a:pt x="289" y="1742"/>
                    <a:pt x="253" y="1741"/>
                    <a:pt x="218" y="1739"/>
                  </a:cubicBezTo>
                  <a:lnTo>
                    <a:pt x="218" y="1739"/>
                  </a:lnTo>
                  <a:cubicBezTo>
                    <a:pt x="199" y="1768"/>
                    <a:pt x="218" y="1787"/>
                    <a:pt x="227" y="1806"/>
                  </a:cubicBezTo>
                  <a:cubicBezTo>
                    <a:pt x="348" y="1813"/>
                    <a:pt x="476" y="1851"/>
                    <a:pt x="605" y="1851"/>
                  </a:cubicBezTo>
                  <a:cubicBezTo>
                    <a:pt x="636" y="1851"/>
                    <a:pt x="668" y="1849"/>
                    <a:pt x="699" y="1843"/>
                  </a:cubicBezTo>
                  <a:cubicBezTo>
                    <a:pt x="917" y="1777"/>
                    <a:pt x="1115" y="1588"/>
                    <a:pt x="1361" y="1541"/>
                  </a:cubicBezTo>
                  <a:cubicBezTo>
                    <a:pt x="1654" y="1484"/>
                    <a:pt x="1956" y="1428"/>
                    <a:pt x="2249" y="1343"/>
                  </a:cubicBezTo>
                  <a:cubicBezTo>
                    <a:pt x="2807" y="1201"/>
                    <a:pt x="3383" y="1182"/>
                    <a:pt x="3960" y="1153"/>
                  </a:cubicBezTo>
                  <a:cubicBezTo>
                    <a:pt x="4381" y="1133"/>
                    <a:pt x="4746" y="906"/>
                    <a:pt x="5129" y="906"/>
                  </a:cubicBezTo>
                  <a:cubicBezTo>
                    <a:pt x="5271" y="906"/>
                    <a:pt x="5416" y="937"/>
                    <a:pt x="5567" y="1021"/>
                  </a:cubicBezTo>
                  <a:cubicBezTo>
                    <a:pt x="5697" y="1103"/>
                    <a:pt x="5778" y="1220"/>
                    <a:pt x="5914" y="1220"/>
                  </a:cubicBezTo>
                  <a:cubicBezTo>
                    <a:pt x="5935" y="1220"/>
                    <a:pt x="5958" y="1217"/>
                    <a:pt x="5982" y="1210"/>
                  </a:cubicBezTo>
                  <a:cubicBezTo>
                    <a:pt x="6134" y="1182"/>
                    <a:pt x="6398" y="785"/>
                    <a:pt x="6540" y="690"/>
                  </a:cubicBezTo>
                  <a:cubicBezTo>
                    <a:pt x="6776" y="511"/>
                    <a:pt x="7041" y="388"/>
                    <a:pt x="7306" y="265"/>
                  </a:cubicBezTo>
                  <a:cubicBezTo>
                    <a:pt x="7398" y="227"/>
                    <a:pt x="7484" y="212"/>
                    <a:pt x="7567" y="212"/>
                  </a:cubicBezTo>
                  <a:cubicBezTo>
                    <a:pt x="7829" y="212"/>
                    <a:pt x="8062" y="360"/>
                    <a:pt x="8392" y="360"/>
                  </a:cubicBezTo>
                  <a:cubicBezTo>
                    <a:pt x="8458" y="360"/>
                    <a:pt x="8521" y="359"/>
                    <a:pt x="8582" y="359"/>
                  </a:cubicBezTo>
                  <a:cubicBezTo>
                    <a:pt x="8702" y="359"/>
                    <a:pt x="8811" y="363"/>
                    <a:pt x="8912" y="388"/>
                  </a:cubicBezTo>
                  <a:cubicBezTo>
                    <a:pt x="8884" y="293"/>
                    <a:pt x="8865" y="208"/>
                    <a:pt x="8855" y="114"/>
                  </a:cubicBezTo>
                  <a:cubicBezTo>
                    <a:pt x="8790" y="136"/>
                    <a:pt x="8722" y="145"/>
                    <a:pt x="8653" y="145"/>
                  </a:cubicBezTo>
                  <a:cubicBezTo>
                    <a:pt x="8453" y="145"/>
                    <a:pt x="8244" y="71"/>
                    <a:pt x="8062" y="29"/>
                  </a:cubicBezTo>
                  <a:cubicBezTo>
                    <a:pt x="7948" y="9"/>
                    <a:pt x="7853" y="1"/>
                    <a:pt x="7765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9"/>
            <p:cNvSpPr/>
            <p:nvPr/>
          </p:nvSpPr>
          <p:spPr>
            <a:xfrm>
              <a:off x="1123650" y="3819325"/>
              <a:ext cx="250" cy="500"/>
            </a:xfrm>
            <a:custGeom>
              <a:avLst/>
              <a:gdLst/>
              <a:ahLst/>
              <a:cxnLst/>
              <a:rect l="l" t="t" r="r" b="b"/>
              <a:pathLst>
                <a:path w="10" h="20" extrusionOk="0">
                  <a:moveTo>
                    <a:pt x="0" y="19"/>
                  </a:moveTo>
                  <a:cubicBezTo>
                    <a:pt x="0" y="19"/>
                    <a:pt x="10" y="0"/>
                    <a:pt x="0" y="19"/>
                  </a:cubicBezTo>
                  <a:cubicBezTo>
                    <a:pt x="0" y="0"/>
                    <a:pt x="0" y="0"/>
                    <a:pt x="0" y="19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9"/>
            <p:cNvSpPr/>
            <p:nvPr/>
          </p:nvSpPr>
          <p:spPr>
            <a:xfrm>
              <a:off x="1124350" y="3811625"/>
              <a:ext cx="103750" cy="56400"/>
            </a:xfrm>
            <a:custGeom>
              <a:avLst/>
              <a:gdLst/>
              <a:ahLst/>
              <a:cxnLst/>
              <a:rect l="l" t="t" r="r" b="b"/>
              <a:pathLst>
                <a:path w="4150" h="2256" extrusionOk="0">
                  <a:moveTo>
                    <a:pt x="1021" y="0"/>
                  </a:moveTo>
                  <a:cubicBezTo>
                    <a:pt x="809" y="0"/>
                    <a:pt x="610" y="96"/>
                    <a:pt x="416" y="204"/>
                  </a:cubicBezTo>
                  <a:cubicBezTo>
                    <a:pt x="350" y="242"/>
                    <a:pt x="274" y="290"/>
                    <a:pt x="189" y="299"/>
                  </a:cubicBezTo>
                  <a:cubicBezTo>
                    <a:pt x="158" y="299"/>
                    <a:pt x="122" y="295"/>
                    <a:pt x="91" y="295"/>
                  </a:cubicBezTo>
                  <a:cubicBezTo>
                    <a:pt x="75" y="295"/>
                    <a:pt x="60" y="296"/>
                    <a:pt x="48" y="299"/>
                  </a:cubicBezTo>
                  <a:cubicBezTo>
                    <a:pt x="29" y="308"/>
                    <a:pt x="19" y="308"/>
                    <a:pt x="0" y="327"/>
                  </a:cubicBezTo>
                  <a:cubicBezTo>
                    <a:pt x="76" y="337"/>
                    <a:pt x="133" y="384"/>
                    <a:pt x="189" y="384"/>
                  </a:cubicBezTo>
                  <a:cubicBezTo>
                    <a:pt x="265" y="393"/>
                    <a:pt x="322" y="403"/>
                    <a:pt x="397" y="422"/>
                  </a:cubicBezTo>
                  <a:cubicBezTo>
                    <a:pt x="462" y="437"/>
                    <a:pt x="530" y="440"/>
                    <a:pt x="601" y="440"/>
                  </a:cubicBezTo>
                  <a:cubicBezTo>
                    <a:pt x="648" y="440"/>
                    <a:pt x="695" y="439"/>
                    <a:pt x="742" y="439"/>
                  </a:cubicBezTo>
                  <a:cubicBezTo>
                    <a:pt x="802" y="439"/>
                    <a:pt x="860" y="441"/>
                    <a:pt x="917" y="450"/>
                  </a:cubicBezTo>
                  <a:cubicBezTo>
                    <a:pt x="1078" y="488"/>
                    <a:pt x="1210" y="601"/>
                    <a:pt x="1390" y="630"/>
                  </a:cubicBezTo>
                  <a:cubicBezTo>
                    <a:pt x="1417" y="637"/>
                    <a:pt x="1445" y="638"/>
                    <a:pt x="1474" y="638"/>
                  </a:cubicBezTo>
                  <a:cubicBezTo>
                    <a:pt x="1510" y="638"/>
                    <a:pt x="1547" y="636"/>
                    <a:pt x="1583" y="636"/>
                  </a:cubicBezTo>
                  <a:cubicBezTo>
                    <a:pt x="1638" y="636"/>
                    <a:pt x="1692" y="642"/>
                    <a:pt x="1739" y="677"/>
                  </a:cubicBezTo>
                  <a:cubicBezTo>
                    <a:pt x="1796" y="715"/>
                    <a:pt x="1834" y="772"/>
                    <a:pt x="1909" y="790"/>
                  </a:cubicBezTo>
                  <a:lnTo>
                    <a:pt x="2013" y="828"/>
                  </a:lnTo>
                  <a:cubicBezTo>
                    <a:pt x="2108" y="875"/>
                    <a:pt x="2250" y="932"/>
                    <a:pt x="2306" y="1027"/>
                  </a:cubicBezTo>
                  <a:cubicBezTo>
                    <a:pt x="2287" y="1064"/>
                    <a:pt x="2269" y="1112"/>
                    <a:pt x="2269" y="1150"/>
                  </a:cubicBezTo>
                  <a:cubicBezTo>
                    <a:pt x="2297" y="1159"/>
                    <a:pt x="2316" y="1187"/>
                    <a:pt x="2354" y="1187"/>
                  </a:cubicBezTo>
                  <a:cubicBezTo>
                    <a:pt x="2108" y="1244"/>
                    <a:pt x="1805" y="1395"/>
                    <a:pt x="1607" y="1546"/>
                  </a:cubicBezTo>
                  <a:cubicBezTo>
                    <a:pt x="1654" y="1546"/>
                    <a:pt x="1749" y="1565"/>
                    <a:pt x="1796" y="1613"/>
                  </a:cubicBezTo>
                  <a:cubicBezTo>
                    <a:pt x="1843" y="1660"/>
                    <a:pt x="1834" y="1707"/>
                    <a:pt x="1862" y="1773"/>
                  </a:cubicBezTo>
                  <a:cubicBezTo>
                    <a:pt x="1919" y="1953"/>
                    <a:pt x="2155" y="2151"/>
                    <a:pt x="2297" y="2255"/>
                  </a:cubicBezTo>
                  <a:cubicBezTo>
                    <a:pt x="2165" y="2151"/>
                    <a:pt x="2165" y="1906"/>
                    <a:pt x="2193" y="1735"/>
                  </a:cubicBezTo>
                  <a:cubicBezTo>
                    <a:pt x="2212" y="1632"/>
                    <a:pt x="2382" y="1518"/>
                    <a:pt x="2335" y="1405"/>
                  </a:cubicBezTo>
                  <a:cubicBezTo>
                    <a:pt x="2429" y="1386"/>
                    <a:pt x="2486" y="1320"/>
                    <a:pt x="2571" y="1253"/>
                  </a:cubicBezTo>
                  <a:cubicBezTo>
                    <a:pt x="2647" y="1187"/>
                    <a:pt x="2741" y="1159"/>
                    <a:pt x="2836" y="1131"/>
                  </a:cubicBezTo>
                  <a:cubicBezTo>
                    <a:pt x="2949" y="1093"/>
                    <a:pt x="3044" y="1017"/>
                    <a:pt x="3147" y="979"/>
                  </a:cubicBezTo>
                  <a:cubicBezTo>
                    <a:pt x="3233" y="961"/>
                    <a:pt x="3308" y="951"/>
                    <a:pt x="3393" y="904"/>
                  </a:cubicBezTo>
                  <a:cubicBezTo>
                    <a:pt x="3526" y="828"/>
                    <a:pt x="3677" y="762"/>
                    <a:pt x="3818" y="677"/>
                  </a:cubicBezTo>
                  <a:cubicBezTo>
                    <a:pt x="3904" y="630"/>
                    <a:pt x="3970" y="573"/>
                    <a:pt x="4045" y="526"/>
                  </a:cubicBezTo>
                  <a:cubicBezTo>
                    <a:pt x="4083" y="497"/>
                    <a:pt x="4111" y="450"/>
                    <a:pt x="4149" y="431"/>
                  </a:cubicBezTo>
                  <a:lnTo>
                    <a:pt x="4149" y="431"/>
                  </a:lnTo>
                  <a:cubicBezTo>
                    <a:pt x="3941" y="479"/>
                    <a:pt x="3724" y="469"/>
                    <a:pt x="3535" y="497"/>
                  </a:cubicBezTo>
                  <a:cubicBezTo>
                    <a:pt x="3440" y="516"/>
                    <a:pt x="3384" y="564"/>
                    <a:pt x="3308" y="611"/>
                  </a:cubicBezTo>
                  <a:cubicBezTo>
                    <a:pt x="3233" y="658"/>
                    <a:pt x="3110" y="668"/>
                    <a:pt x="3015" y="686"/>
                  </a:cubicBezTo>
                  <a:cubicBezTo>
                    <a:pt x="2991" y="694"/>
                    <a:pt x="2974" y="697"/>
                    <a:pt x="2960" y="697"/>
                  </a:cubicBezTo>
                  <a:cubicBezTo>
                    <a:pt x="2921" y="697"/>
                    <a:pt x="2916" y="672"/>
                    <a:pt x="2873" y="658"/>
                  </a:cubicBezTo>
                  <a:cubicBezTo>
                    <a:pt x="2845" y="644"/>
                    <a:pt x="2810" y="644"/>
                    <a:pt x="2774" y="644"/>
                  </a:cubicBezTo>
                  <a:cubicBezTo>
                    <a:pt x="2739" y="644"/>
                    <a:pt x="2703" y="644"/>
                    <a:pt x="2675" y="630"/>
                  </a:cubicBezTo>
                  <a:cubicBezTo>
                    <a:pt x="2618" y="611"/>
                    <a:pt x="2599" y="573"/>
                    <a:pt x="2552" y="535"/>
                  </a:cubicBezTo>
                  <a:cubicBezTo>
                    <a:pt x="2476" y="479"/>
                    <a:pt x="2354" y="441"/>
                    <a:pt x="2259" y="403"/>
                  </a:cubicBezTo>
                  <a:cubicBezTo>
                    <a:pt x="2193" y="384"/>
                    <a:pt x="2155" y="384"/>
                    <a:pt x="2108" y="327"/>
                  </a:cubicBezTo>
                  <a:cubicBezTo>
                    <a:pt x="2098" y="299"/>
                    <a:pt x="2098" y="261"/>
                    <a:pt x="2080" y="242"/>
                  </a:cubicBezTo>
                  <a:cubicBezTo>
                    <a:pt x="2051" y="195"/>
                    <a:pt x="2004" y="195"/>
                    <a:pt x="1957" y="167"/>
                  </a:cubicBezTo>
                  <a:cubicBezTo>
                    <a:pt x="1702" y="63"/>
                    <a:pt x="1418" y="63"/>
                    <a:pt x="1163" y="15"/>
                  </a:cubicBezTo>
                  <a:cubicBezTo>
                    <a:pt x="1115" y="5"/>
                    <a:pt x="1068" y="0"/>
                    <a:pt x="1021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29"/>
            <p:cNvSpPr/>
            <p:nvPr/>
          </p:nvSpPr>
          <p:spPr>
            <a:xfrm>
              <a:off x="1227125" y="3821225"/>
              <a:ext cx="1675" cy="475"/>
            </a:xfrm>
            <a:custGeom>
              <a:avLst/>
              <a:gdLst/>
              <a:ahLst/>
              <a:cxnLst/>
              <a:rect l="l" t="t" r="r" b="b"/>
              <a:pathLst>
                <a:path w="67" h="19" extrusionOk="0">
                  <a:moveTo>
                    <a:pt x="67" y="0"/>
                  </a:moveTo>
                  <a:cubicBezTo>
                    <a:pt x="48" y="0"/>
                    <a:pt x="29" y="9"/>
                    <a:pt x="0" y="19"/>
                  </a:cubicBezTo>
                  <a:cubicBezTo>
                    <a:pt x="29" y="9"/>
                    <a:pt x="38" y="9"/>
                    <a:pt x="67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9"/>
            <p:cNvSpPr/>
            <p:nvPr/>
          </p:nvSpPr>
          <p:spPr>
            <a:xfrm>
              <a:off x="1106400" y="3757550"/>
              <a:ext cx="93350" cy="22475"/>
            </a:xfrm>
            <a:custGeom>
              <a:avLst/>
              <a:gdLst/>
              <a:ahLst/>
              <a:cxnLst/>
              <a:rect l="l" t="t" r="r" b="b"/>
              <a:pathLst>
                <a:path w="3734" h="899" extrusionOk="0">
                  <a:moveTo>
                    <a:pt x="1228" y="1"/>
                  </a:moveTo>
                  <a:cubicBezTo>
                    <a:pt x="1139" y="1"/>
                    <a:pt x="1091" y="44"/>
                    <a:pt x="1002" y="52"/>
                  </a:cubicBezTo>
                  <a:lnTo>
                    <a:pt x="0" y="336"/>
                  </a:lnTo>
                  <a:cubicBezTo>
                    <a:pt x="397" y="336"/>
                    <a:pt x="851" y="468"/>
                    <a:pt x="1276" y="515"/>
                  </a:cubicBezTo>
                  <a:cubicBezTo>
                    <a:pt x="1371" y="525"/>
                    <a:pt x="1881" y="544"/>
                    <a:pt x="1645" y="733"/>
                  </a:cubicBezTo>
                  <a:cubicBezTo>
                    <a:pt x="1720" y="808"/>
                    <a:pt x="1881" y="799"/>
                    <a:pt x="1975" y="818"/>
                  </a:cubicBezTo>
                  <a:cubicBezTo>
                    <a:pt x="2108" y="846"/>
                    <a:pt x="2231" y="846"/>
                    <a:pt x="2363" y="865"/>
                  </a:cubicBezTo>
                  <a:cubicBezTo>
                    <a:pt x="2546" y="890"/>
                    <a:pt x="2716" y="898"/>
                    <a:pt x="2890" y="898"/>
                  </a:cubicBezTo>
                  <a:cubicBezTo>
                    <a:pt x="2977" y="898"/>
                    <a:pt x="3065" y="896"/>
                    <a:pt x="3157" y="893"/>
                  </a:cubicBezTo>
                  <a:cubicBezTo>
                    <a:pt x="3261" y="893"/>
                    <a:pt x="3308" y="865"/>
                    <a:pt x="3402" y="818"/>
                  </a:cubicBezTo>
                  <a:cubicBezTo>
                    <a:pt x="3506" y="770"/>
                    <a:pt x="3629" y="751"/>
                    <a:pt x="3733" y="714"/>
                  </a:cubicBezTo>
                  <a:cubicBezTo>
                    <a:pt x="3676" y="680"/>
                    <a:pt x="3593" y="673"/>
                    <a:pt x="3518" y="673"/>
                  </a:cubicBezTo>
                  <a:cubicBezTo>
                    <a:pt x="3469" y="673"/>
                    <a:pt x="3423" y="676"/>
                    <a:pt x="3393" y="676"/>
                  </a:cubicBezTo>
                  <a:cubicBezTo>
                    <a:pt x="3298" y="676"/>
                    <a:pt x="3223" y="666"/>
                    <a:pt x="3128" y="666"/>
                  </a:cubicBezTo>
                  <a:cubicBezTo>
                    <a:pt x="2987" y="666"/>
                    <a:pt x="2864" y="647"/>
                    <a:pt x="2722" y="647"/>
                  </a:cubicBezTo>
                  <a:cubicBezTo>
                    <a:pt x="2722" y="581"/>
                    <a:pt x="2779" y="515"/>
                    <a:pt x="2798" y="468"/>
                  </a:cubicBezTo>
                  <a:cubicBezTo>
                    <a:pt x="2599" y="383"/>
                    <a:pt x="2410" y="364"/>
                    <a:pt x="2193" y="317"/>
                  </a:cubicBezTo>
                  <a:cubicBezTo>
                    <a:pt x="2051" y="288"/>
                    <a:pt x="1975" y="184"/>
                    <a:pt x="1843" y="147"/>
                  </a:cubicBezTo>
                  <a:lnTo>
                    <a:pt x="1276" y="5"/>
                  </a:lnTo>
                  <a:cubicBezTo>
                    <a:pt x="1259" y="2"/>
                    <a:pt x="1243" y="1"/>
                    <a:pt x="1228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07473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30"/>
          <p:cNvSpPr txBox="1">
            <a:spLocks noGrp="1"/>
          </p:cNvSpPr>
          <p:nvPr>
            <p:ph type="title" hasCustomPrompt="1"/>
          </p:nvPr>
        </p:nvSpPr>
        <p:spPr>
          <a:xfrm>
            <a:off x="2611044" y="1010300"/>
            <a:ext cx="23492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78" name="Google Shape;578;p30"/>
          <p:cNvSpPr txBox="1">
            <a:spLocks noGrp="1"/>
          </p:cNvSpPr>
          <p:nvPr>
            <p:ph type="subTitle" idx="1"/>
          </p:nvPr>
        </p:nvSpPr>
        <p:spPr>
          <a:xfrm>
            <a:off x="1784529" y="2253333"/>
            <a:ext cx="4003200" cy="58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30"/>
          <p:cNvSpPr txBox="1">
            <a:spLocks noGrp="1"/>
          </p:cNvSpPr>
          <p:nvPr>
            <p:ph type="title" idx="2" hasCustomPrompt="1"/>
          </p:nvPr>
        </p:nvSpPr>
        <p:spPr>
          <a:xfrm>
            <a:off x="2611044" y="3375871"/>
            <a:ext cx="23492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80" name="Google Shape;580;p30"/>
          <p:cNvSpPr txBox="1">
            <a:spLocks noGrp="1"/>
          </p:cNvSpPr>
          <p:nvPr>
            <p:ph type="subTitle" idx="3"/>
          </p:nvPr>
        </p:nvSpPr>
        <p:spPr>
          <a:xfrm>
            <a:off x="1784511" y="4618900"/>
            <a:ext cx="4003200" cy="58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1" name="Google Shape;581;p30"/>
          <p:cNvSpPr/>
          <p:nvPr/>
        </p:nvSpPr>
        <p:spPr>
          <a:xfrm>
            <a:off x="-221900" y="5761834"/>
            <a:ext cx="12591307" cy="1039501"/>
          </a:xfrm>
          <a:custGeom>
            <a:avLst/>
            <a:gdLst/>
            <a:ahLst/>
            <a:cxnLst/>
            <a:rect l="l" t="t" r="r" b="b"/>
            <a:pathLst>
              <a:path w="376047" h="17145" extrusionOk="0">
                <a:moveTo>
                  <a:pt x="373761" y="1524"/>
                </a:moveTo>
                <a:lnTo>
                  <a:pt x="0" y="0"/>
                </a:lnTo>
                <a:lnTo>
                  <a:pt x="4572" y="17145"/>
                </a:lnTo>
                <a:lnTo>
                  <a:pt x="376047" y="163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82" name="Google Shape;582;p30"/>
          <p:cNvSpPr/>
          <p:nvPr/>
        </p:nvSpPr>
        <p:spPr>
          <a:xfrm>
            <a:off x="-32778" y="5992634"/>
            <a:ext cx="12402683" cy="935333"/>
          </a:xfrm>
          <a:custGeom>
            <a:avLst/>
            <a:gdLst/>
            <a:ahLst/>
            <a:cxnLst/>
            <a:rect l="l" t="t" r="r" b="b"/>
            <a:pathLst>
              <a:path w="375346" h="28060" extrusionOk="0">
                <a:moveTo>
                  <a:pt x="373060" y="0"/>
                </a:moveTo>
                <a:lnTo>
                  <a:pt x="0" y="8902"/>
                </a:lnTo>
                <a:lnTo>
                  <a:pt x="555" y="28060"/>
                </a:lnTo>
                <a:lnTo>
                  <a:pt x="375346" y="2702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583" name="Google Shape;583;p30"/>
          <p:cNvSpPr/>
          <p:nvPr/>
        </p:nvSpPr>
        <p:spPr>
          <a:xfrm>
            <a:off x="10811814" y="4009393"/>
            <a:ext cx="3688685" cy="1391371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4" name="Google Shape;584;p30"/>
          <p:cNvSpPr/>
          <p:nvPr/>
        </p:nvSpPr>
        <p:spPr>
          <a:xfrm flipH="1">
            <a:off x="-1313953" y="109427"/>
            <a:ext cx="3688685" cy="1391371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30"/>
          <p:cNvSpPr txBox="1">
            <a:spLocks noGrp="1"/>
          </p:cNvSpPr>
          <p:nvPr>
            <p:ph type="title" idx="4" hasCustomPrompt="1"/>
          </p:nvPr>
        </p:nvSpPr>
        <p:spPr>
          <a:xfrm>
            <a:off x="7433375" y="1010300"/>
            <a:ext cx="23492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86" name="Google Shape;586;p30"/>
          <p:cNvSpPr txBox="1">
            <a:spLocks noGrp="1"/>
          </p:cNvSpPr>
          <p:nvPr>
            <p:ph type="subTitle" idx="5"/>
          </p:nvPr>
        </p:nvSpPr>
        <p:spPr>
          <a:xfrm>
            <a:off x="6809089" y="2253332"/>
            <a:ext cx="3598400" cy="58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30"/>
          <p:cNvSpPr txBox="1">
            <a:spLocks noGrp="1"/>
          </p:cNvSpPr>
          <p:nvPr>
            <p:ph type="title" idx="6" hasCustomPrompt="1"/>
          </p:nvPr>
        </p:nvSpPr>
        <p:spPr>
          <a:xfrm>
            <a:off x="7433375" y="3375871"/>
            <a:ext cx="23492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88" name="Google Shape;588;p30"/>
          <p:cNvSpPr txBox="1">
            <a:spLocks noGrp="1"/>
          </p:cNvSpPr>
          <p:nvPr>
            <p:ph type="subTitle" idx="7"/>
          </p:nvPr>
        </p:nvSpPr>
        <p:spPr>
          <a:xfrm>
            <a:off x="6809083" y="4618900"/>
            <a:ext cx="3598400" cy="58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9" name="Google Shape;589;p30"/>
          <p:cNvGrpSpPr/>
          <p:nvPr/>
        </p:nvGrpSpPr>
        <p:grpSpPr>
          <a:xfrm>
            <a:off x="10371497" y="4923701"/>
            <a:ext cx="3404887" cy="2224800"/>
            <a:chOff x="-213250" y="3651883"/>
            <a:chExt cx="1136984" cy="742888"/>
          </a:xfrm>
        </p:grpSpPr>
        <p:sp>
          <p:nvSpPr>
            <p:cNvPr id="590" name="Google Shape;590;p30"/>
            <p:cNvSpPr/>
            <p:nvPr/>
          </p:nvSpPr>
          <p:spPr>
            <a:xfrm>
              <a:off x="-213250" y="3762282"/>
              <a:ext cx="891218" cy="597864"/>
            </a:xfrm>
            <a:custGeom>
              <a:avLst/>
              <a:gdLst/>
              <a:ahLst/>
              <a:cxnLst/>
              <a:rect l="l" t="t" r="r" b="b"/>
              <a:pathLst>
                <a:path w="4074" h="2733" extrusionOk="0">
                  <a:moveTo>
                    <a:pt x="1416" y="1"/>
                  </a:moveTo>
                  <a:cubicBezTo>
                    <a:pt x="1413" y="1"/>
                    <a:pt x="1411" y="1"/>
                    <a:pt x="1408" y="2"/>
                  </a:cubicBezTo>
                  <a:cubicBezTo>
                    <a:pt x="1285" y="39"/>
                    <a:pt x="1285" y="474"/>
                    <a:pt x="1285" y="474"/>
                  </a:cubicBezTo>
                  <a:cubicBezTo>
                    <a:pt x="1285" y="474"/>
                    <a:pt x="1104" y="221"/>
                    <a:pt x="986" y="221"/>
                  </a:cubicBezTo>
                  <a:cubicBezTo>
                    <a:pt x="975" y="221"/>
                    <a:pt x="964" y="224"/>
                    <a:pt x="955" y="228"/>
                  </a:cubicBezTo>
                  <a:cubicBezTo>
                    <a:pt x="851" y="285"/>
                    <a:pt x="1030" y="871"/>
                    <a:pt x="1030" y="871"/>
                  </a:cubicBezTo>
                  <a:cubicBezTo>
                    <a:pt x="1030" y="871"/>
                    <a:pt x="602" y="379"/>
                    <a:pt x="515" y="379"/>
                  </a:cubicBezTo>
                  <a:cubicBezTo>
                    <a:pt x="508" y="379"/>
                    <a:pt x="503" y="382"/>
                    <a:pt x="501" y="389"/>
                  </a:cubicBezTo>
                  <a:cubicBezTo>
                    <a:pt x="463" y="493"/>
                    <a:pt x="766" y="1174"/>
                    <a:pt x="766" y="1174"/>
                  </a:cubicBezTo>
                  <a:cubicBezTo>
                    <a:pt x="766" y="1174"/>
                    <a:pt x="473" y="1063"/>
                    <a:pt x="341" y="1063"/>
                  </a:cubicBezTo>
                  <a:cubicBezTo>
                    <a:pt x="314" y="1063"/>
                    <a:pt x="293" y="1068"/>
                    <a:pt x="284" y="1079"/>
                  </a:cubicBezTo>
                  <a:cubicBezTo>
                    <a:pt x="236" y="1155"/>
                    <a:pt x="662" y="1495"/>
                    <a:pt x="662" y="1495"/>
                  </a:cubicBezTo>
                  <a:cubicBezTo>
                    <a:pt x="662" y="1495"/>
                    <a:pt x="452" y="1446"/>
                    <a:pt x="314" y="1446"/>
                  </a:cubicBezTo>
                  <a:cubicBezTo>
                    <a:pt x="252" y="1446"/>
                    <a:pt x="204" y="1456"/>
                    <a:pt x="199" y="1485"/>
                  </a:cubicBezTo>
                  <a:cubicBezTo>
                    <a:pt x="180" y="1589"/>
                    <a:pt x="737" y="1911"/>
                    <a:pt x="737" y="1911"/>
                  </a:cubicBezTo>
                  <a:cubicBezTo>
                    <a:pt x="737" y="1911"/>
                    <a:pt x="597" y="1894"/>
                    <a:pt x="458" y="1894"/>
                  </a:cubicBezTo>
                  <a:cubicBezTo>
                    <a:pt x="343" y="1894"/>
                    <a:pt x="229" y="1906"/>
                    <a:pt x="199" y="1948"/>
                  </a:cubicBezTo>
                  <a:cubicBezTo>
                    <a:pt x="142" y="2043"/>
                    <a:pt x="690" y="2260"/>
                    <a:pt x="690" y="2260"/>
                  </a:cubicBezTo>
                  <a:cubicBezTo>
                    <a:pt x="690" y="2260"/>
                    <a:pt x="634" y="2259"/>
                    <a:pt x="554" y="2259"/>
                  </a:cubicBezTo>
                  <a:cubicBezTo>
                    <a:pt x="376" y="2259"/>
                    <a:pt x="83" y="2268"/>
                    <a:pt x="57" y="2327"/>
                  </a:cubicBezTo>
                  <a:cubicBezTo>
                    <a:pt x="0" y="2468"/>
                    <a:pt x="1191" y="2733"/>
                    <a:pt x="1191" y="2733"/>
                  </a:cubicBezTo>
                  <a:lnTo>
                    <a:pt x="2864" y="2733"/>
                  </a:lnTo>
                  <a:cubicBezTo>
                    <a:pt x="2864" y="2733"/>
                    <a:pt x="4073" y="2544"/>
                    <a:pt x="4054" y="2430"/>
                  </a:cubicBezTo>
                  <a:cubicBezTo>
                    <a:pt x="4037" y="2375"/>
                    <a:pt x="3895" y="2360"/>
                    <a:pt x="3743" y="2360"/>
                  </a:cubicBezTo>
                  <a:cubicBezTo>
                    <a:pt x="3556" y="2360"/>
                    <a:pt x="3355" y="2383"/>
                    <a:pt x="3355" y="2383"/>
                  </a:cubicBezTo>
                  <a:cubicBezTo>
                    <a:pt x="3355" y="2383"/>
                    <a:pt x="4054" y="2024"/>
                    <a:pt x="4054" y="1958"/>
                  </a:cubicBezTo>
                  <a:cubicBezTo>
                    <a:pt x="4054" y="1944"/>
                    <a:pt x="4025" y="1939"/>
                    <a:pt x="3978" y="1939"/>
                  </a:cubicBezTo>
                  <a:cubicBezTo>
                    <a:pt x="3764" y="1939"/>
                    <a:pt x="3175" y="2052"/>
                    <a:pt x="3175" y="2052"/>
                  </a:cubicBezTo>
                  <a:cubicBezTo>
                    <a:pt x="3175" y="2052"/>
                    <a:pt x="3629" y="1646"/>
                    <a:pt x="3582" y="1589"/>
                  </a:cubicBezTo>
                  <a:cubicBezTo>
                    <a:pt x="3576" y="1584"/>
                    <a:pt x="3565" y="1581"/>
                    <a:pt x="3550" y="1581"/>
                  </a:cubicBezTo>
                  <a:cubicBezTo>
                    <a:pt x="3435" y="1581"/>
                    <a:pt x="3081" y="1722"/>
                    <a:pt x="3081" y="1722"/>
                  </a:cubicBezTo>
                  <a:cubicBezTo>
                    <a:pt x="3081" y="1722"/>
                    <a:pt x="3506" y="1230"/>
                    <a:pt x="3431" y="1183"/>
                  </a:cubicBezTo>
                  <a:cubicBezTo>
                    <a:pt x="3421" y="1178"/>
                    <a:pt x="3408" y="1175"/>
                    <a:pt x="3393" y="1175"/>
                  </a:cubicBezTo>
                  <a:cubicBezTo>
                    <a:pt x="3268" y="1175"/>
                    <a:pt x="2977" y="1325"/>
                    <a:pt x="2977" y="1325"/>
                  </a:cubicBezTo>
                  <a:cubicBezTo>
                    <a:pt x="2977" y="1325"/>
                    <a:pt x="3506" y="607"/>
                    <a:pt x="3431" y="588"/>
                  </a:cubicBezTo>
                  <a:cubicBezTo>
                    <a:pt x="3428" y="587"/>
                    <a:pt x="3424" y="586"/>
                    <a:pt x="3420" y="586"/>
                  </a:cubicBezTo>
                  <a:cubicBezTo>
                    <a:pt x="3314" y="586"/>
                    <a:pt x="2883" y="947"/>
                    <a:pt x="2883" y="947"/>
                  </a:cubicBezTo>
                  <a:cubicBezTo>
                    <a:pt x="2883" y="947"/>
                    <a:pt x="3119" y="455"/>
                    <a:pt x="3034" y="446"/>
                  </a:cubicBezTo>
                  <a:cubicBezTo>
                    <a:pt x="3031" y="445"/>
                    <a:pt x="3028" y="444"/>
                    <a:pt x="3025" y="444"/>
                  </a:cubicBezTo>
                  <a:cubicBezTo>
                    <a:pt x="2931" y="444"/>
                    <a:pt x="2533" y="843"/>
                    <a:pt x="2533" y="843"/>
                  </a:cubicBezTo>
                  <a:cubicBezTo>
                    <a:pt x="2533" y="843"/>
                    <a:pt x="2646" y="210"/>
                    <a:pt x="2580" y="191"/>
                  </a:cubicBezTo>
                  <a:cubicBezTo>
                    <a:pt x="2579" y="191"/>
                    <a:pt x="2578" y="191"/>
                    <a:pt x="2578" y="191"/>
                  </a:cubicBezTo>
                  <a:cubicBezTo>
                    <a:pt x="2497" y="191"/>
                    <a:pt x="2174" y="607"/>
                    <a:pt x="2174" y="607"/>
                  </a:cubicBezTo>
                  <a:cubicBezTo>
                    <a:pt x="2174" y="607"/>
                    <a:pt x="2110" y="86"/>
                    <a:pt x="2018" y="86"/>
                  </a:cubicBezTo>
                  <a:cubicBezTo>
                    <a:pt x="2016" y="86"/>
                    <a:pt x="2015" y="86"/>
                    <a:pt x="2013" y="87"/>
                  </a:cubicBezTo>
                  <a:cubicBezTo>
                    <a:pt x="1919" y="115"/>
                    <a:pt x="1748" y="559"/>
                    <a:pt x="1748" y="559"/>
                  </a:cubicBezTo>
                  <a:cubicBezTo>
                    <a:pt x="1748" y="559"/>
                    <a:pt x="1523" y="1"/>
                    <a:pt x="1416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30"/>
            <p:cNvSpPr/>
            <p:nvPr/>
          </p:nvSpPr>
          <p:spPr>
            <a:xfrm>
              <a:off x="323901" y="3956162"/>
              <a:ext cx="599833" cy="438609"/>
            </a:xfrm>
            <a:custGeom>
              <a:avLst/>
              <a:gdLst/>
              <a:ahLst/>
              <a:cxnLst/>
              <a:rect l="l" t="t" r="r" b="b"/>
              <a:pathLst>
                <a:path w="2742" h="2005" extrusionOk="0">
                  <a:moveTo>
                    <a:pt x="950" y="0"/>
                  </a:moveTo>
                  <a:cubicBezTo>
                    <a:pt x="949" y="0"/>
                    <a:pt x="947" y="1"/>
                    <a:pt x="946" y="1"/>
                  </a:cubicBezTo>
                  <a:cubicBezTo>
                    <a:pt x="861" y="29"/>
                    <a:pt x="861" y="351"/>
                    <a:pt x="861" y="351"/>
                  </a:cubicBezTo>
                  <a:cubicBezTo>
                    <a:pt x="861" y="351"/>
                    <a:pt x="736" y="155"/>
                    <a:pt x="656" y="155"/>
                  </a:cubicBezTo>
                  <a:cubicBezTo>
                    <a:pt x="648" y="155"/>
                    <a:pt x="641" y="157"/>
                    <a:pt x="634" y="162"/>
                  </a:cubicBezTo>
                  <a:cubicBezTo>
                    <a:pt x="568" y="209"/>
                    <a:pt x="691" y="634"/>
                    <a:pt x="691" y="634"/>
                  </a:cubicBezTo>
                  <a:cubicBezTo>
                    <a:pt x="691" y="634"/>
                    <a:pt x="406" y="268"/>
                    <a:pt x="342" y="268"/>
                  </a:cubicBezTo>
                  <a:cubicBezTo>
                    <a:pt x="337" y="268"/>
                    <a:pt x="334" y="270"/>
                    <a:pt x="332" y="275"/>
                  </a:cubicBezTo>
                  <a:cubicBezTo>
                    <a:pt x="322" y="351"/>
                    <a:pt x="521" y="852"/>
                    <a:pt x="521" y="852"/>
                  </a:cubicBezTo>
                  <a:cubicBezTo>
                    <a:pt x="521" y="852"/>
                    <a:pt x="326" y="774"/>
                    <a:pt x="238" y="774"/>
                  </a:cubicBezTo>
                  <a:cubicBezTo>
                    <a:pt x="220" y="774"/>
                    <a:pt x="206" y="777"/>
                    <a:pt x="199" y="785"/>
                  </a:cubicBezTo>
                  <a:cubicBezTo>
                    <a:pt x="161" y="833"/>
                    <a:pt x="445" y="1088"/>
                    <a:pt x="445" y="1088"/>
                  </a:cubicBezTo>
                  <a:cubicBezTo>
                    <a:pt x="445" y="1088"/>
                    <a:pt x="303" y="1051"/>
                    <a:pt x="214" y="1051"/>
                  </a:cubicBezTo>
                  <a:cubicBezTo>
                    <a:pt x="175" y="1051"/>
                    <a:pt x="145" y="1058"/>
                    <a:pt x="143" y="1078"/>
                  </a:cubicBezTo>
                  <a:cubicBezTo>
                    <a:pt x="133" y="1154"/>
                    <a:pt x="492" y="1390"/>
                    <a:pt x="492" y="1390"/>
                  </a:cubicBezTo>
                  <a:cubicBezTo>
                    <a:pt x="492" y="1390"/>
                    <a:pt x="378" y="1374"/>
                    <a:pt x="278" y="1374"/>
                  </a:cubicBezTo>
                  <a:cubicBezTo>
                    <a:pt x="208" y="1374"/>
                    <a:pt x="145" y="1382"/>
                    <a:pt x="133" y="1409"/>
                  </a:cubicBezTo>
                  <a:cubicBezTo>
                    <a:pt x="95" y="1485"/>
                    <a:pt x="464" y="1645"/>
                    <a:pt x="464" y="1645"/>
                  </a:cubicBezTo>
                  <a:cubicBezTo>
                    <a:pt x="464" y="1645"/>
                    <a:pt x="438" y="1645"/>
                    <a:pt x="400" y="1645"/>
                  </a:cubicBezTo>
                  <a:cubicBezTo>
                    <a:pt x="285" y="1645"/>
                    <a:pt x="53" y="1650"/>
                    <a:pt x="39" y="1693"/>
                  </a:cubicBezTo>
                  <a:cubicBezTo>
                    <a:pt x="1" y="1797"/>
                    <a:pt x="804" y="2005"/>
                    <a:pt x="804" y="2005"/>
                  </a:cubicBezTo>
                  <a:lnTo>
                    <a:pt x="1929" y="2005"/>
                  </a:lnTo>
                  <a:cubicBezTo>
                    <a:pt x="1929" y="2005"/>
                    <a:pt x="2741" y="1872"/>
                    <a:pt x="2704" y="1778"/>
                  </a:cubicBezTo>
                  <a:cubicBezTo>
                    <a:pt x="2699" y="1735"/>
                    <a:pt x="2605" y="1723"/>
                    <a:pt x="2504" y="1723"/>
                  </a:cubicBezTo>
                  <a:cubicBezTo>
                    <a:pt x="2382" y="1723"/>
                    <a:pt x="2250" y="1740"/>
                    <a:pt x="2250" y="1740"/>
                  </a:cubicBezTo>
                  <a:cubicBezTo>
                    <a:pt x="2250" y="1740"/>
                    <a:pt x="2723" y="1475"/>
                    <a:pt x="2723" y="1419"/>
                  </a:cubicBezTo>
                  <a:cubicBezTo>
                    <a:pt x="2724" y="1411"/>
                    <a:pt x="2710" y="1408"/>
                    <a:pt x="2685" y="1408"/>
                  </a:cubicBezTo>
                  <a:cubicBezTo>
                    <a:pt x="2555" y="1408"/>
                    <a:pt x="2137" y="1494"/>
                    <a:pt x="2137" y="1494"/>
                  </a:cubicBezTo>
                  <a:cubicBezTo>
                    <a:pt x="2137" y="1494"/>
                    <a:pt x="2430" y="1182"/>
                    <a:pt x="2411" y="1154"/>
                  </a:cubicBezTo>
                  <a:cubicBezTo>
                    <a:pt x="2407" y="1149"/>
                    <a:pt x="2399" y="1147"/>
                    <a:pt x="2388" y="1147"/>
                  </a:cubicBezTo>
                  <a:cubicBezTo>
                    <a:pt x="2311" y="1147"/>
                    <a:pt x="2080" y="1248"/>
                    <a:pt x="2080" y="1248"/>
                  </a:cubicBezTo>
                  <a:cubicBezTo>
                    <a:pt x="2080" y="1248"/>
                    <a:pt x="2363" y="889"/>
                    <a:pt x="2307" y="852"/>
                  </a:cubicBezTo>
                  <a:cubicBezTo>
                    <a:pt x="2302" y="849"/>
                    <a:pt x="2295" y="848"/>
                    <a:pt x="2287" y="848"/>
                  </a:cubicBezTo>
                  <a:cubicBezTo>
                    <a:pt x="2206" y="848"/>
                    <a:pt x="1995" y="965"/>
                    <a:pt x="1995" y="965"/>
                  </a:cubicBezTo>
                  <a:cubicBezTo>
                    <a:pt x="1995" y="965"/>
                    <a:pt x="2363" y="445"/>
                    <a:pt x="2307" y="417"/>
                  </a:cubicBezTo>
                  <a:cubicBezTo>
                    <a:pt x="2306" y="417"/>
                    <a:pt x="2305" y="417"/>
                    <a:pt x="2304" y="417"/>
                  </a:cubicBezTo>
                  <a:cubicBezTo>
                    <a:pt x="2240" y="417"/>
                    <a:pt x="1938" y="691"/>
                    <a:pt x="1938" y="691"/>
                  </a:cubicBezTo>
                  <a:cubicBezTo>
                    <a:pt x="1938" y="691"/>
                    <a:pt x="2108" y="322"/>
                    <a:pt x="2042" y="313"/>
                  </a:cubicBezTo>
                  <a:cubicBezTo>
                    <a:pt x="2041" y="313"/>
                    <a:pt x="2040" y="313"/>
                    <a:pt x="2039" y="313"/>
                  </a:cubicBezTo>
                  <a:cubicBezTo>
                    <a:pt x="1977" y="313"/>
                    <a:pt x="1702" y="606"/>
                    <a:pt x="1702" y="606"/>
                  </a:cubicBezTo>
                  <a:cubicBezTo>
                    <a:pt x="1702" y="606"/>
                    <a:pt x="1778" y="133"/>
                    <a:pt x="1730" y="133"/>
                  </a:cubicBezTo>
                  <a:cubicBezTo>
                    <a:pt x="1683" y="133"/>
                    <a:pt x="1456" y="445"/>
                    <a:pt x="1456" y="445"/>
                  </a:cubicBezTo>
                  <a:cubicBezTo>
                    <a:pt x="1456" y="445"/>
                    <a:pt x="1420" y="66"/>
                    <a:pt x="1357" y="66"/>
                  </a:cubicBezTo>
                  <a:cubicBezTo>
                    <a:pt x="1355" y="66"/>
                    <a:pt x="1354" y="67"/>
                    <a:pt x="1352" y="67"/>
                  </a:cubicBezTo>
                  <a:cubicBezTo>
                    <a:pt x="1277" y="77"/>
                    <a:pt x="1173" y="407"/>
                    <a:pt x="1173" y="407"/>
                  </a:cubicBezTo>
                  <a:cubicBezTo>
                    <a:pt x="1173" y="407"/>
                    <a:pt x="1019" y="0"/>
                    <a:pt x="950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30"/>
            <p:cNvSpPr/>
            <p:nvPr/>
          </p:nvSpPr>
          <p:spPr>
            <a:xfrm>
              <a:off x="11629" y="3651883"/>
              <a:ext cx="730213" cy="732619"/>
            </a:xfrm>
            <a:custGeom>
              <a:avLst/>
              <a:gdLst/>
              <a:ahLst/>
              <a:cxnLst/>
              <a:rect l="l" t="t" r="r" b="b"/>
              <a:pathLst>
                <a:path w="3338" h="3349" extrusionOk="0">
                  <a:moveTo>
                    <a:pt x="1144" y="1"/>
                  </a:moveTo>
                  <a:cubicBezTo>
                    <a:pt x="1141" y="1"/>
                    <a:pt x="1138" y="1"/>
                    <a:pt x="1135" y="3"/>
                  </a:cubicBezTo>
                  <a:cubicBezTo>
                    <a:pt x="1041" y="50"/>
                    <a:pt x="1041" y="579"/>
                    <a:pt x="1041" y="579"/>
                  </a:cubicBezTo>
                  <a:cubicBezTo>
                    <a:pt x="1041" y="579"/>
                    <a:pt x="884" y="267"/>
                    <a:pt x="792" y="267"/>
                  </a:cubicBezTo>
                  <a:cubicBezTo>
                    <a:pt x="783" y="267"/>
                    <a:pt x="774" y="270"/>
                    <a:pt x="766" y="277"/>
                  </a:cubicBezTo>
                  <a:cubicBezTo>
                    <a:pt x="681" y="343"/>
                    <a:pt x="823" y="1071"/>
                    <a:pt x="823" y="1071"/>
                  </a:cubicBezTo>
                  <a:cubicBezTo>
                    <a:pt x="823" y="1071"/>
                    <a:pt x="467" y="463"/>
                    <a:pt x="399" y="463"/>
                  </a:cubicBezTo>
                  <a:cubicBezTo>
                    <a:pt x="393" y="463"/>
                    <a:pt x="390" y="467"/>
                    <a:pt x="388" y="475"/>
                  </a:cubicBezTo>
                  <a:cubicBezTo>
                    <a:pt x="360" y="598"/>
                    <a:pt x="615" y="1449"/>
                    <a:pt x="615" y="1449"/>
                  </a:cubicBezTo>
                  <a:cubicBezTo>
                    <a:pt x="615" y="1449"/>
                    <a:pt x="374" y="1305"/>
                    <a:pt x="265" y="1305"/>
                  </a:cubicBezTo>
                  <a:cubicBezTo>
                    <a:pt x="243" y="1305"/>
                    <a:pt x="226" y="1311"/>
                    <a:pt x="218" y="1326"/>
                  </a:cubicBezTo>
                  <a:cubicBezTo>
                    <a:pt x="171" y="1411"/>
                    <a:pt x="530" y="1836"/>
                    <a:pt x="530" y="1836"/>
                  </a:cubicBezTo>
                  <a:cubicBezTo>
                    <a:pt x="530" y="1836"/>
                    <a:pt x="358" y="1779"/>
                    <a:pt x="246" y="1779"/>
                  </a:cubicBezTo>
                  <a:cubicBezTo>
                    <a:pt x="194" y="1779"/>
                    <a:pt x="155" y="1791"/>
                    <a:pt x="152" y="1827"/>
                  </a:cubicBezTo>
                  <a:cubicBezTo>
                    <a:pt x="143" y="1940"/>
                    <a:pt x="587" y="2346"/>
                    <a:pt x="587" y="2346"/>
                  </a:cubicBezTo>
                  <a:cubicBezTo>
                    <a:pt x="587" y="2346"/>
                    <a:pt x="447" y="2316"/>
                    <a:pt x="326" y="2316"/>
                  </a:cubicBezTo>
                  <a:cubicBezTo>
                    <a:pt x="244" y="2316"/>
                    <a:pt x="171" y="2329"/>
                    <a:pt x="152" y="2375"/>
                  </a:cubicBezTo>
                  <a:cubicBezTo>
                    <a:pt x="105" y="2498"/>
                    <a:pt x="549" y="2772"/>
                    <a:pt x="549" y="2772"/>
                  </a:cubicBezTo>
                  <a:cubicBezTo>
                    <a:pt x="549" y="2772"/>
                    <a:pt x="483" y="2768"/>
                    <a:pt x="398" y="2768"/>
                  </a:cubicBezTo>
                  <a:cubicBezTo>
                    <a:pt x="257" y="2768"/>
                    <a:pt x="66" y="2779"/>
                    <a:pt x="48" y="2838"/>
                  </a:cubicBezTo>
                  <a:cubicBezTo>
                    <a:pt x="1" y="3008"/>
                    <a:pt x="974" y="3348"/>
                    <a:pt x="974" y="3348"/>
                  </a:cubicBezTo>
                  <a:lnTo>
                    <a:pt x="2335" y="3348"/>
                  </a:lnTo>
                  <a:cubicBezTo>
                    <a:pt x="2335" y="3348"/>
                    <a:pt x="3337" y="3121"/>
                    <a:pt x="3290" y="2980"/>
                  </a:cubicBezTo>
                  <a:cubicBezTo>
                    <a:pt x="3281" y="2912"/>
                    <a:pt x="3168" y="2894"/>
                    <a:pt x="3046" y="2894"/>
                  </a:cubicBezTo>
                  <a:cubicBezTo>
                    <a:pt x="2892" y="2894"/>
                    <a:pt x="2723" y="2923"/>
                    <a:pt x="2723" y="2923"/>
                  </a:cubicBezTo>
                  <a:cubicBezTo>
                    <a:pt x="2723" y="2923"/>
                    <a:pt x="3309" y="2469"/>
                    <a:pt x="3309" y="2394"/>
                  </a:cubicBezTo>
                  <a:cubicBezTo>
                    <a:pt x="3309" y="2379"/>
                    <a:pt x="3287" y="2373"/>
                    <a:pt x="3250" y="2373"/>
                  </a:cubicBezTo>
                  <a:cubicBezTo>
                    <a:pt x="3081" y="2373"/>
                    <a:pt x="2600" y="2507"/>
                    <a:pt x="2600" y="2507"/>
                  </a:cubicBezTo>
                  <a:cubicBezTo>
                    <a:pt x="2600" y="2507"/>
                    <a:pt x="2950" y="2006"/>
                    <a:pt x="2912" y="1940"/>
                  </a:cubicBezTo>
                  <a:cubicBezTo>
                    <a:pt x="2908" y="1929"/>
                    <a:pt x="2897" y="1925"/>
                    <a:pt x="2881" y="1925"/>
                  </a:cubicBezTo>
                  <a:cubicBezTo>
                    <a:pt x="2786" y="1925"/>
                    <a:pt x="2515" y="2091"/>
                    <a:pt x="2515" y="2091"/>
                  </a:cubicBezTo>
                  <a:cubicBezTo>
                    <a:pt x="2515" y="2091"/>
                    <a:pt x="2855" y="1505"/>
                    <a:pt x="2789" y="1449"/>
                  </a:cubicBezTo>
                  <a:cubicBezTo>
                    <a:pt x="2781" y="1441"/>
                    <a:pt x="2769" y="1437"/>
                    <a:pt x="2755" y="1437"/>
                  </a:cubicBezTo>
                  <a:cubicBezTo>
                    <a:pt x="2653" y="1437"/>
                    <a:pt x="2420" y="1619"/>
                    <a:pt x="2420" y="1619"/>
                  </a:cubicBezTo>
                  <a:cubicBezTo>
                    <a:pt x="2420" y="1619"/>
                    <a:pt x="2855" y="749"/>
                    <a:pt x="2789" y="712"/>
                  </a:cubicBezTo>
                  <a:cubicBezTo>
                    <a:pt x="2786" y="710"/>
                    <a:pt x="2783" y="709"/>
                    <a:pt x="2779" y="709"/>
                  </a:cubicBezTo>
                  <a:cubicBezTo>
                    <a:pt x="2685" y="709"/>
                    <a:pt x="2335" y="1156"/>
                    <a:pt x="2335" y="1156"/>
                  </a:cubicBezTo>
                  <a:cubicBezTo>
                    <a:pt x="2335" y="1156"/>
                    <a:pt x="2534" y="541"/>
                    <a:pt x="2468" y="532"/>
                  </a:cubicBezTo>
                  <a:cubicBezTo>
                    <a:pt x="2467" y="532"/>
                    <a:pt x="2465" y="531"/>
                    <a:pt x="2464" y="531"/>
                  </a:cubicBezTo>
                  <a:cubicBezTo>
                    <a:pt x="2398" y="531"/>
                    <a:pt x="2052" y="1033"/>
                    <a:pt x="2052" y="1033"/>
                  </a:cubicBezTo>
                  <a:cubicBezTo>
                    <a:pt x="2052" y="1033"/>
                    <a:pt x="2146" y="248"/>
                    <a:pt x="2090" y="239"/>
                  </a:cubicBezTo>
                  <a:cubicBezTo>
                    <a:pt x="2089" y="239"/>
                    <a:pt x="2089" y="239"/>
                    <a:pt x="2088" y="239"/>
                  </a:cubicBezTo>
                  <a:cubicBezTo>
                    <a:pt x="2028" y="239"/>
                    <a:pt x="1759" y="749"/>
                    <a:pt x="1759" y="749"/>
                  </a:cubicBezTo>
                  <a:cubicBezTo>
                    <a:pt x="1759" y="749"/>
                    <a:pt x="1704" y="106"/>
                    <a:pt x="1621" y="106"/>
                  </a:cubicBezTo>
                  <a:cubicBezTo>
                    <a:pt x="1619" y="106"/>
                    <a:pt x="1618" y="106"/>
                    <a:pt x="1617" y="107"/>
                  </a:cubicBezTo>
                  <a:cubicBezTo>
                    <a:pt x="1532" y="135"/>
                    <a:pt x="1400" y="683"/>
                    <a:pt x="1400" y="683"/>
                  </a:cubicBezTo>
                  <a:cubicBezTo>
                    <a:pt x="1400" y="683"/>
                    <a:pt x="1240" y="1"/>
                    <a:pt x="1144" y="1"/>
                  </a:cubicBezTo>
                  <a:close/>
                </a:path>
              </a:pathLst>
            </a:custGeom>
            <a:solidFill>
              <a:srgbClr val="C6C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30"/>
            <p:cNvSpPr/>
            <p:nvPr/>
          </p:nvSpPr>
          <p:spPr>
            <a:xfrm>
              <a:off x="-6965" y="4147806"/>
              <a:ext cx="767401" cy="240852"/>
            </a:xfrm>
            <a:custGeom>
              <a:avLst/>
              <a:gdLst/>
              <a:ahLst/>
              <a:cxnLst/>
              <a:rect l="l" t="t" r="r" b="b"/>
              <a:pathLst>
                <a:path w="3508" h="1101" extrusionOk="0">
                  <a:moveTo>
                    <a:pt x="373" y="1"/>
                  </a:moveTo>
                  <a:cubicBezTo>
                    <a:pt x="282" y="1"/>
                    <a:pt x="195" y="18"/>
                    <a:pt x="180" y="70"/>
                  </a:cubicBezTo>
                  <a:cubicBezTo>
                    <a:pt x="133" y="202"/>
                    <a:pt x="587" y="486"/>
                    <a:pt x="587" y="486"/>
                  </a:cubicBezTo>
                  <a:cubicBezTo>
                    <a:pt x="587" y="486"/>
                    <a:pt x="551" y="485"/>
                    <a:pt x="498" y="485"/>
                  </a:cubicBezTo>
                  <a:cubicBezTo>
                    <a:pt x="353" y="485"/>
                    <a:pt x="78" y="495"/>
                    <a:pt x="58" y="571"/>
                  </a:cubicBezTo>
                  <a:cubicBezTo>
                    <a:pt x="1" y="750"/>
                    <a:pt x="1031" y="1100"/>
                    <a:pt x="1031" y="1100"/>
                  </a:cubicBezTo>
                  <a:lnTo>
                    <a:pt x="2458" y="1100"/>
                  </a:lnTo>
                  <a:cubicBezTo>
                    <a:pt x="2458" y="1100"/>
                    <a:pt x="3507" y="864"/>
                    <a:pt x="3488" y="713"/>
                  </a:cubicBezTo>
                  <a:cubicBezTo>
                    <a:pt x="3476" y="645"/>
                    <a:pt x="3357" y="627"/>
                    <a:pt x="3228" y="627"/>
                  </a:cubicBezTo>
                  <a:cubicBezTo>
                    <a:pt x="3068" y="627"/>
                    <a:pt x="2893" y="656"/>
                    <a:pt x="2893" y="656"/>
                  </a:cubicBezTo>
                  <a:cubicBezTo>
                    <a:pt x="2893" y="656"/>
                    <a:pt x="3025" y="543"/>
                    <a:pt x="3167" y="429"/>
                  </a:cubicBezTo>
                  <a:lnTo>
                    <a:pt x="3167" y="429"/>
                  </a:lnTo>
                  <a:cubicBezTo>
                    <a:pt x="2885" y="542"/>
                    <a:pt x="2557" y="602"/>
                    <a:pt x="2208" y="602"/>
                  </a:cubicBezTo>
                  <a:cubicBezTo>
                    <a:pt x="2089" y="602"/>
                    <a:pt x="1967" y="595"/>
                    <a:pt x="1844" y="580"/>
                  </a:cubicBezTo>
                  <a:cubicBezTo>
                    <a:pt x="1286" y="514"/>
                    <a:pt x="804" y="297"/>
                    <a:pt x="445" y="4"/>
                  </a:cubicBezTo>
                  <a:cubicBezTo>
                    <a:pt x="422" y="2"/>
                    <a:pt x="397" y="1"/>
                    <a:pt x="373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899396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31"/>
          <p:cNvSpPr txBox="1">
            <a:spLocks noGrp="1"/>
          </p:cNvSpPr>
          <p:nvPr>
            <p:ph type="ctrTitle"/>
          </p:nvPr>
        </p:nvSpPr>
        <p:spPr>
          <a:xfrm>
            <a:off x="3991667" y="737333"/>
            <a:ext cx="4208400" cy="13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96" name="Google Shape;596;p31"/>
          <p:cNvSpPr txBox="1">
            <a:spLocks noGrp="1"/>
          </p:cNvSpPr>
          <p:nvPr>
            <p:ph type="subTitle" idx="1"/>
          </p:nvPr>
        </p:nvSpPr>
        <p:spPr>
          <a:xfrm>
            <a:off x="4139933" y="1879433"/>
            <a:ext cx="3912400" cy="17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97" name="Google Shape;597;p31"/>
          <p:cNvSpPr txBox="1">
            <a:spLocks noGrp="1"/>
          </p:cNvSpPr>
          <p:nvPr>
            <p:ph type="subTitle" idx="2"/>
          </p:nvPr>
        </p:nvSpPr>
        <p:spPr>
          <a:xfrm>
            <a:off x="3233333" y="5557900"/>
            <a:ext cx="5725200" cy="6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98" name="Google Shape;598;p31"/>
          <p:cNvSpPr txBox="1"/>
          <p:nvPr/>
        </p:nvSpPr>
        <p:spPr>
          <a:xfrm>
            <a:off x="3295233" y="4550300"/>
            <a:ext cx="5601600" cy="5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 and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highlight>
                <a:srgbClr val="DFDEFC"/>
              </a:highlight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599" name="Google Shape;599;p31"/>
          <p:cNvSpPr/>
          <p:nvPr/>
        </p:nvSpPr>
        <p:spPr>
          <a:xfrm flipH="1">
            <a:off x="-690072" y="-964731"/>
            <a:ext cx="5262805" cy="1985147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0" name="Google Shape;600;p31"/>
          <p:cNvSpPr/>
          <p:nvPr/>
        </p:nvSpPr>
        <p:spPr>
          <a:xfrm rot="544783" flipH="1">
            <a:off x="9014779" y="1350312"/>
            <a:ext cx="6395140" cy="2003353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1" name="Google Shape;601;p31"/>
          <p:cNvSpPr/>
          <p:nvPr/>
        </p:nvSpPr>
        <p:spPr>
          <a:xfrm>
            <a:off x="-1471333" y="3993269"/>
            <a:ext cx="3323017" cy="1253436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02" name="Google Shape;602;p31"/>
          <p:cNvGrpSpPr/>
          <p:nvPr/>
        </p:nvGrpSpPr>
        <p:grpSpPr>
          <a:xfrm>
            <a:off x="-91166" y="6095030"/>
            <a:ext cx="12361425" cy="851999"/>
            <a:chOff x="-68375" y="4177775"/>
            <a:chExt cx="9271069" cy="1032308"/>
          </a:xfrm>
        </p:grpSpPr>
        <p:sp>
          <p:nvSpPr>
            <p:cNvPr id="603" name="Google Shape;603;p31"/>
            <p:cNvSpPr/>
            <p:nvPr/>
          </p:nvSpPr>
          <p:spPr>
            <a:xfrm>
              <a:off x="-65798" y="4177775"/>
              <a:ext cx="9267568" cy="610338"/>
            </a:xfrm>
            <a:custGeom>
              <a:avLst/>
              <a:gdLst/>
              <a:ahLst/>
              <a:cxnLst/>
              <a:rect l="l" t="t" r="r" b="b"/>
              <a:pathLst>
                <a:path w="100565" h="10936" extrusionOk="0">
                  <a:moveTo>
                    <a:pt x="1" y="1"/>
                  </a:moveTo>
                  <a:lnTo>
                    <a:pt x="1" y="10935"/>
                  </a:lnTo>
                  <a:lnTo>
                    <a:pt x="100565" y="10935"/>
                  </a:lnTo>
                  <a:lnTo>
                    <a:pt x="100565" y="1"/>
                  </a:lnTo>
                  <a:close/>
                </a:path>
              </a:pathLst>
            </a:custGeom>
            <a:solidFill>
              <a:srgbClr val="D8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31"/>
            <p:cNvSpPr/>
            <p:nvPr/>
          </p:nvSpPr>
          <p:spPr>
            <a:xfrm>
              <a:off x="-65798" y="4178333"/>
              <a:ext cx="9268489" cy="248466"/>
            </a:xfrm>
            <a:custGeom>
              <a:avLst/>
              <a:gdLst/>
              <a:ahLst/>
              <a:cxnLst/>
              <a:rect l="l" t="t" r="r" b="b"/>
              <a:pathLst>
                <a:path w="100575" h="4452" extrusionOk="0">
                  <a:moveTo>
                    <a:pt x="1" y="0"/>
                  </a:moveTo>
                  <a:lnTo>
                    <a:pt x="61685" y="4451"/>
                  </a:lnTo>
                  <a:lnTo>
                    <a:pt x="100574" y="0"/>
                  </a:ln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65798" y="4744833"/>
              <a:ext cx="9267568" cy="340218"/>
            </a:xfrm>
            <a:custGeom>
              <a:avLst/>
              <a:gdLst/>
              <a:ahLst/>
              <a:cxnLst/>
              <a:rect l="l" t="t" r="r" b="b"/>
              <a:pathLst>
                <a:path w="100565" h="6096" extrusionOk="0">
                  <a:moveTo>
                    <a:pt x="1" y="0"/>
                  </a:moveTo>
                  <a:lnTo>
                    <a:pt x="1" y="6096"/>
                  </a:lnTo>
                  <a:lnTo>
                    <a:pt x="100565" y="6096"/>
                  </a:lnTo>
                  <a:lnTo>
                    <a:pt x="100565" y="0"/>
                  </a:ln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-68375" y="4869853"/>
              <a:ext cx="9271069" cy="340229"/>
            </a:xfrm>
            <a:custGeom>
              <a:avLst/>
              <a:gdLst/>
              <a:ahLst/>
              <a:cxnLst/>
              <a:rect l="l" t="t" r="r" b="b"/>
              <a:pathLst>
                <a:path w="100603" h="8421" extrusionOk="0">
                  <a:moveTo>
                    <a:pt x="33503" y="0"/>
                  </a:moveTo>
                  <a:cubicBezTo>
                    <a:pt x="33503" y="0"/>
                    <a:pt x="473" y="3478"/>
                    <a:pt x="38" y="3922"/>
                  </a:cubicBezTo>
                  <a:lnTo>
                    <a:pt x="0" y="7986"/>
                  </a:lnTo>
                  <a:lnTo>
                    <a:pt x="100602" y="8421"/>
                  </a:lnTo>
                  <a:lnTo>
                    <a:pt x="100602" y="1607"/>
                  </a:lnTo>
                  <a:lnTo>
                    <a:pt x="65408" y="0"/>
                  </a:lnTo>
                  <a:close/>
                </a:path>
              </a:pathLst>
            </a:custGeom>
            <a:solidFill>
              <a:srgbClr val="FFF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450619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32"/>
          <p:cNvSpPr/>
          <p:nvPr/>
        </p:nvSpPr>
        <p:spPr>
          <a:xfrm>
            <a:off x="7642692" y="-964731"/>
            <a:ext cx="5262805" cy="1985147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32"/>
          <p:cNvSpPr/>
          <p:nvPr/>
        </p:nvSpPr>
        <p:spPr>
          <a:xfrm rot="-544783">
            <a:off x="-3194493" y="1350312"/>
            <a:ext cx="6395140" cy="2003353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0" name="Google Shape;610;p32"/>
          <p:cNvSpPr/>
          <p:nvPr/>
        </p:nvSpPr>
        <p:spPr>
          <a:xfrm flipH="1">
            <a:off x="10363742" y="3993269"/>
            <a:ext cx="3323017" cy="1253436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1" name="Google Shape;611;p32"/>
          <p:cNvGrpSpPr/>
          <p:nvPr/>
        </p:nvGrpSpPr>
        <p:grpSpPr>
          <a:xfrm flipH="1">
            <a:off x="-54833" y="6095030"/>
            <a:ext cx="12361425" cy="851999"/>
            <a:chOff x="-68375" y="4177775"/>
            <a:chExt cx="9271069" cy="1032308"/>
          </a:xfrm>
        </p:grpSpPr>
        <p:sp>
          <p:nvSpPr>
            <p:cNvPr id="612" name="Google Shape;612;p32"/>
            <p:cNvSpPr/>
            <p:nvPr/>
          </p:nvSpPr>
          <p:spPr>
            <a:xfrm>
              <a:off x="-65798" y="4177775"/>
              <a:ext cx="9267568" cy="610338"/>
            </a:xfrm>
            <a:custGeom>
              <a:avLst/>
              <a:gdLst/>
              <a:ahLst/>
              <a:cxnLst/>
              <a:rect l="l" t="t" r="r" b="b"/>
              <a:pathLst>
                <a:path w="100565" h="10936" extrusionOk="0">
                  <a:moveTo>
                    <a:pt x="1" y="1"/>
                  </a:moveTo>
                  <a:lnTo>
                    <a:pt x="1" y="10935"/>
                  </a:lnTo>
                  <a:lnTo>
                    <a:pt x="100565" y="10935"/>
                  </a:lnTo>
                  <a:lnTo>
                    <a:pt x="100565" y="1"/>
                  </a:lnTo>
                  <a:close/>
                </a:path>
              </a:pathLst>
            </a:custGeom>
            <a:solidFill>
              <a:srgbClr val="D8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2"/>
            <p:cNvSpPr/>
            <p:nvPr/>
          </p:nvSpPr>
          <p:spPr>
            <a:xfrm>
              <a:off x="-65798" y="4178333"/>
              <a:ext cx="9268489" cy="248466"/>
            </a:xfrm>
            <a:custGeom>
              <a:avLst/>
              <a:gdLst/>
              <a:ahLst/>
              <a:cxnLst/>
              <a:rect l="l" t="t" r="r" b="b"/>
              <a:pathLst>
                <a:path w="100575" h="4452" extrusionOk="0">
                  <a:moveTo>
                    <a:pt x="1" y="0"/>
                  </a:moveTo>
                  <a:lnTo>
                    <a:pt x="61685" y="4451"/>
                  </a:lnTo>
                  <a:lnTo>
                    <a:pt x="100574" y="0"/>
                  </a:ln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2"/>
            <p:cNvSpPr/>
            <p:nvPr/>
          </p:nvSpPr>
          <p:spPr>
            <a:xfrm>
              <a:off x="-65798" y="4744833"/>
              <a:ext cx="9267568" cy="340218"/>
            </a:xfrm>
            <a:custGeom>
              <a:avLst/>
              <a:gdLst/>
              <a:ahLst/>
              <a:cxnLst/>
              <a:rect l="l" t="t" r="r" b="b"/>
              <a:pathLst>
                <a:path w="100565" h="6096" extrusionOk="0">
                  <a:moveTo>
                    <a:pt x="1" y="0"/>
                  </a:moveTo>
                  <a:lnTo>
                    <a:pt x="1" y="6096"/>
                  </a:lnTo>
                  <a:lnTo>
                    <a:pt x="100565" y="6096"/>
                  </a:lnTo>
                  <a:lnTo>
                    <a:pt x="100565" y="0"/>
                  </a:ln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2"/>
            <p:cNvSpPr/>
            <p:nvPr/>
          </p:nvSpPr>
          <p:spPr>
            <a:xfrm>
              <a:off x="-68375" y="4869853"/>
              <a:ext cx="9271069" cy="340229"/>
            </a:xfrm>
            <a:custGeom>
              <a:avLst/>
              <a:gdLst/>
              <a:ahLst/>
              <a:cxnLst/>
              <a:rect l="l" t="t" r="r" b="b"/>
              <a:pathLst>
                <a:path w="100603" h="8421" extrusionOk="0">
                  <a:moveTo>
                    <a:pt x="33503" y="0"/>
                  </a:moveTo>
                  <a:cubicBezTo>
                    <a:pt x="33503" y="0"/>
                    <a:pt x="473" y="3478"/>
                    <a:pt x="38" y="3922"/>
                  </a:cubicBezTo>
                  <a:lnTo>
                    <a:pt x="0" y="7986"/>
                  </a:lnTo>
                  <a:lnTo>
                    <a:pt x="100602" y="8421"/>
                  </a:lnTo>
                  <a:lnTo>
                    <a:pt x="100602" y="1607"/>
                  </a:lnTo>
                  <a:lnTo>
                    <a:pt x="65408" y="0"/>
                  </a:lnTo>
                  <a:close/>
                </a:path>
              </a:pathLst>
            </a:custGeom>
            <a:solidFill>
              <a:srgbClr val="FFF3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6" name="Google Shape;616;p32"/>
          <p:cNvGrpSpPr/>
          <p:nvPr/>
        </p:nvGrpSpPr>
        <p:grpSpPr>
          <a:xfrm>
            <a:off x="10168498" y="1679501"/>
            <a:ext cx="1892097" cy="4591537"/>
            <a:chOff x="3594050" y="3357900"/>
            <a:chExt cx="169900" cy="412300"/>
          </a:xfrm>
        </p:grpSpPr>
        <p:sp>
          <p:nvSpPr>
            <p:cNvPr id="617" name="Google Shape;617;p32"/>
            <p:cNvSpPr/>
            <p:nvPr/>
          </p:nvSpPr>
          <p:spPr>
            <a:xfrm>
              <a:off x="3700125" y="3618975"/>
              <a:ext cx="21050" cy="72075"/>
            </a:xfrm>
            <a:custGeom>
              <a:avLst/>
              <a:gdLst/>
              <a:ahLst/>
              <a:cxnLst/>
              <a:rect l="l" t="t" r="r" b="b"/>
              <a:pathLst>
                <a:path w="842" h="2883" extrusionOk="0">
                  <a:moveTo>
                    <a:pt x="57" y="0"/>
                  </a:moveTo>
                  <a:lnTo>
                    <a:pt x="0" y="95"/>
                  </a:lnTo>
                  <a:cubicBezTo>
                    <a:pt x="766" y="671"/>
                    <a:pt x="738" y="2146"/>
                    <a:pt x="624" y="2883"/>
                  </a:cubicBezTo>
                  <a:lnTo>
                    <a:pt x="662" y="2883"/>
                  </a:lnTo>
                  <a:cubicBezTo>
                    <a:pt x="785" y="2146"/>
                    <a:pt x="842" y="596"/>
                    <a:pt x="57" y="0"/>
                  </a:cubicBez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2"/>
            <p:cNvSpPr/>
            <p:nvPr/>
          </p:nvSpPr>
          <p:spPr>
            <a:xfrm>
              <a:off x="3713625" y="3686550"/>
              <a:ext cx="5425" cy="12775"/>
            </a:xfrm>
            <a:custGeom>
              <a:avLst/>
              <a:gdLst/>
              <a:ahLst/>
              <a:cxnLst/>
              <a:rect l="l" t="t" r="r" b="b"/>
              <a:pathLst>
                <a:path w="217" h="511" extrusionOk="0">
                  <a:moveTo>
                    <a:pt x="99" y="0"/>
                  </a:moveTo>
                  <a:cubicBezTo>
                    <a:pt x="8" y="0"/>
                    <a:pt x="0" y="343"/>
                    <a:pt x="75" y="511"/>
                  </a:cubicBezTo>
                  <a:cubicBezTo>
                    <a:pt x="75" y="511"/>
                    <a:pt x="198" y="236"/>
                    <a:pt x="188" y="161"/>
                  </a:cubicBezTo>
                  <a:cubicBezTo>
                    <a:pt x="179" y="95"/>
                    <a:pt x="217" y="10"/>
                    <a:pt x="103" y="0"/>
                  </a:cubicBezTo>
                  <a:cubicBezTo>
                    <a:pt x="102" y="0"/>
                    <a:pt x="101" y="0"/>
                    <a:pt x="99" y="0"/>
                  </a:cubicBezTo>
                  <a:close/>
                </a:path>
              </a:pathLst>
            </a:custGeom>
            <a:solidFill>
              <a:srgbClr val="F96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2"/>
            <p:cNvSpPr/>
            <p:nvPr/>
          </p:nvSpPr>
          <p:spPr>
            <a:xfrm>
              <a:off x="3594050" y="3676850"/>
              <a:ext cx="19150" cy="92400"/>
            </a:xfrm>
            <a:custGeom>
              <a:avLst/>
              <a:gdLst/>
              <a:ahLst/>
              <a:cxnLst/>
              <a:rect l="l" t="t" r="r" b="b"/>
              <a:pathLst>
                <a:path w="766" h="3696" extrusionOk="0">
                  <a:moveTo>
                    <a:pt x="766" y="1"/>
                  </a:moveTo>
                  <a:lnTo>
                    <a:pt x="529" y="237"/>
                  </a:lnTo>
                  <a:cubicBezTo>
                    <a:pt x="529" y="237"/>
                    <a:pt x="57" y="2316"/>
                    <a:pt x="0" y="3696"/>
                  </a:cubicBezTo>
                  <a:lnTo>
                    <a:pt x="321" y="3696"/>
                  </a:lnTo>
                  <a:cubicBezTo>
                    <a:pt x="321" y="3696"/>
                    <a:pt x="416" y="1617"/>
                    <a:pt x="766" y="1"/>
                  </a:cubicBezTo>
                  <a:close/>
                </a:path>
              </a:pathLst>
            </a:custGeom>
            <a:solidFill>
              <a:srgbClr val="F96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32"/>
            <p:cNvSpPr/>
            <p:nvPr/>
          </p:nvSpPr>
          <p:spPr>
            <a:xfrm>
              <a:off x="3601600" y="3595225"/>
              <a:ext cx="44675" cy="97725"/>
            </a:xfrm>
            <a:custGeom>
              <a:avLst/>
              <a:gdLst/>
              <a:ahLst/>
              <a:cxnLst/>
              <a:rect l="l" t="t" r="r" b="b"/>
              <a:pathLst>
                <a:path w="1787" h="3909" extrusionOk="0">
                  <a:moveTo>
                    <a:pt x="866" y="1"/>
                  </a:moveTo>
                  <a:cubicBezTo>
                    <a:pt x="1" y="1"/>
                    <a:pt x="82" y="2990"/>
                    <a:pt x="180" y="3908"/>
                  </a:cubicBezTo>
                  <a:lnTo>
                    <a:pt x="322" y="3814"/>
                  </a:lnTo>
                  <a:cubicBezTo>
                    <a:pt x="407" y="3322"/>
                    <a:pt x="1787" y="336"/>
                    <a:pt x="1031" y="34"/>
                  </a:cubicBezTo>
                  <a:cubicBezTo>
                    <a:pt x="972" y="11"/>
                    <a:pt x="917" y="1"/>
                    <a:pt x="866" y="1"/>
                  </a:cubicBezTo>
                  <a:close/>
                </a:path>
              </a:pathLst>
            </a:custGeom>
            <a:solidFill>
              <a:srgbClr val="F96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32"/>
            <p:cNvSpPr/>
            <p:nvPr/>
          </p:nvSpPr>
          <p:spPr>
            <a:xfrm>
              <a:off x="3678150" y="3683225"/>
              <a:ext cx="16575" cy="86025"/>
            </a:xfrm>
            <a:custGeom>
              <a:avLst/>
              <a:gdLst/>
              <a:ahLst/>
              <a:cxnLst/>
              <a:rect l="l" t="t" r="r" b="b"/>
              <a:pathLst>
                <a:path w="663" h="3441" extrusionOk="0">
                  <a:moveTo>
                    <a:pt x="511" y="1"/>
                  </a:moveTo>
                  <a:cubicBezTo>
                    <a:pt x="511" y="1"/>
                    <a:pt x="48" y="2061"/>
                    <a:pt x="1" y="3441"/>
                  </a:cubicBezTo>
                  <a:lnTo>
                    <a:pt x="322" y="3441"/>
                  </a:lnTo>
                  <a:cubicBezTo>
                    <a:pt x="312" y="3441"/>
                    <a:pt x="312" y="1607"/>
                    <a:pt x="662" y="1"/>
                  </a:cubicBezTo>
                  <a:close/>
                </a:path>
              </a:pathLst>
            </a:custGeom>
            <a:solidFill>
              <a:srgbClr val="F96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2"/>
            <p:cNvSpPr/>
            <p:nvPr/>
          </p:nvSpPr>
          <p:spPr>
            <a:xfrm>
              <a:off x="3676025" y="3607825"/>
              <a:ext cx="27225" cy="93400"/>
            </a:xfrm>
            <a:custGeom>
              <a:avLst/>
              <a:gdLst/>
              <a:ahLst/>
              <a:cxnLst/>
              <a:rect l="l" t="t" r="r" b="b"/>
              <a:pathLst>
                <a:path w="1089" h="3736" extrusionOk="0">
                  <a:moveTo>
                    <a:pt x="818" y="0"/>
                  </a:moveTo>
                  <a:cubicBezTo>
                    <a:pt x="728" y="0"/>
                    <a:pt x="613" y="76"/>
                    <a:pt x="473" y="267"/>
                  </a:cubicBezTo>
                  <a:cubicBezTo>
                    <a:pt x="38" y="872"/>
                    <a:pt x="0" y="1514"/>
                    <a:pt x="10" y="1798"/>
                  </a:cubicBezTo>
                  <a:cubicBezTo>
                    <a:pt x="29" y="2081"/>
                    <a:pt x="520" y="3111"/>
                    <a:pt x="473" y="3669"/>
                  </a:cubicBezTo>
                  <a:lnTo>
                    <a:pt x="596" y="3735"/>
                  </a:lnTo>
                  <a:cubicBezTo>
                    <a:pt x="728" y="3357"/>
                    <a:pt x="851" y="2913"/>
                    <a:pt x="832" y="2762"/>
                  </a:cubicBezTo>
                  <a:cubicBezTo>
                    <a:pt x="804" y="2601"/>
                    <a:pt x="860" y="1694"/>
                    <a:pt x="1031" y="692"/>
                  </a:cubicBezTo>
                  <a:cubicBezTo>
                    <a:pt x="1089" y="362"/>
                    <a:pt x="1014" y="0"/>
                    <a:pt x="818" y="0"/>
                  </a:cubicBezTo>
                  <a:close/>
                </a:path>
              </a:pathLst>
            </a:custGeom>
            <a:solidFill>
              <a:srgbClr val="F96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2"/>
            <p:cNvSpPr/>
            <p:nvPr/>
          </p:nvSpPr>
          <p:spPr>
            <a:xfrm>
              <a:off x="3662325" y="3357900"/>
              <a:ext cx="10650" cy="28850"/>
            </a:xfrm>
            <a:custGeom>
              <a:avLst/>
              <a:gdLst/>
              <a:ahLst/>
              <a:cxnLst/>
              <a:rect l="l" t="t" r="r" b="b"/>
              <a:pathLst>
                <a:path w="426" h="1154" extrusionOk="0">
                  <a:moveTo>
                    <a:pt x="369" y="0"/>
                  </a:moveTo>
                  <a:lnTo>
                    <a:pt x="0" y="1012"/>
                  </a:lnTo>
                  <a:lnTo>
                    <a:pt x="104" y="1153"/>
                  </a:lnTo>
                  <a:lnTo>
                    <a:pt x="426" y="10"/>
                  </a:lnTo>
                  <a:lnTo>
                    <a:pt x="369" y="0"/>
                  </a:ln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2"/>
            <p:cNvSpPr/>
            <p:nvPr/>
          </p:nvSpPr>
          <p:spPr>
            <a:xfrm>
              <a:off x="3610100" y="3390775"/>
              <a:ext cx="106575" cy="254550"/>
            </a:xfrm>
            <a:custGeom>
              <a:avLst/>
              <a:gdLst/>
              <a:ahLst/>
              <a:cxnLst/>
              <a:rect l="l" t="t" r="r" b="b"/>
              <a:pathLst>
                <a:path w="4263" h="10182" extrusionOk="0">
                  <a:moveTo>
                    <a:pt x="2362" y="1"/>
                  </a:moveTo>
                  <a:cubicBezTo>
                    <a:pt x="2164" y="1"/>
                    <a:pt x="1730" y="292"/>
                    <a:pt x="1730" y="292"/>
                  </a:cubicBezTo>
                  <a:cubicBezTo>
                    <a:pt x="2288" y="793"/>
                    <a:pt x="993" y="2390"/>
                    <a:pt x="823" y="3949"/>
                  </a:cubicBezTo>
                  <a:cubicBezTo>
                    <a:pt x="738" y="4649"/>
                    <a:pt x="539" y="6114"/>
                    <a:pt x="379" y="7078"/>
                  </a:cubicBezTo>
                  <a:cubicBezTo>
                    <a:pt x="256" y="7493"/>
                    <a:pt x="1" y="8438"/>
                    <a:pt x="180" y="9346"/>
                  </a:cubicBezTo>
                  <a:cubicBezTo>
                    <a:pt x="253" y="9733"/>
                    <a:pt x="1716" y="10182"/>
                    <a:pt x="3083" y="10182"/>
                  </a:cubicBezTo>
                  <a:cubicBezTo>
                    <a:pt x="3318" y="10182"/>
                    <a:pt x="3550" y="10169"/>
                    <a:pt x="3772" y="10140"/>
                  </a:cubicBezTo>
                  <a:cubicBezTo>
                    <a:pt x="3772" y="10140"/>
                    <a:pt x="4263" y="9374"/>
                    <a:pt x="4055" y="8939"/>
                  </a:cubicBezTo>
                  <a:cubicBezTo>
                    <a:pt x="3922" y="8643"/>
                    <a:pt x="3766" y="8587"/>
                    <a:pt x="3601" y="8587"/>
                  </a:cubicBezTo>
                  <a:cubicBezTo>
                    <a:pt x="3500" y="8587"/>
                    <a:pt x="3396" y="8607"/>
                    <a:pt x="3291" y="8607"/>
                  </a:cubicBezTo>
                  <a:cubicBezTo>
                    <a:pt x="3199" y="8607"/>
                    <a:pt x="3107" y="8591"/>
                    <a:pt x="3016" y="8533"/>
                  </a:cubicBezTo>
                  <a:cubicBezTo>
                    <a:pt x="2694" y="8334"/>
                    <a:pt x="2345" y="8023"/>
                    <a:pt x="2061" y="7720"/>
                  </a:cubicBezTo>
                  <a:cubicBezTo>
                    <a:pt x="2042" y="7503"/>
                    <a:pt x="2014" y="7257"/>
                    <a:pt x="1948" y="7191"/>
                  </a:cubicBezTo>
                  <a:cubicBezTo>
                    <a:pt x="1863" y="7096"/>
                    <a:pt x="1721" y="7030"/>
                    <a:pt x="1541" y="7021"/>
                  </a:cubicBezTo>
                  <a:cubicBezTo>
                    <a:pt x="1305" y="6123"/>
                    <a:pt x="1135" y="4923"/>
                    <a:pt x="1314" y="3902"/>
                  </a:cubicBezTo>
                  <a:cubicBezTo>
                    <a:pt x="1551" y="2494"/>
                    <a:pt x="2439" y="774"/>
                    <a:pt x="2458" y="103"/>
                  </a:cubicBezTo>
                  <a:cubicBezTo>
                    <a:pt x="2462" y="29"/>
                    <a:pt x="2424" y="1"/>
                    <a:pt x="2362" y="1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32"/>
            <p:cNvSpPr/>
            <p:nvPr/>
          </p:nvSpPr>
          <p:spPr>
            <a:xfrm>
              <a:off x="3610100" y="3390500"/>
              <a:ext cx="102575" cy="254825"/>
            </a:xfrm>
            <a:custGeom>
              <a:avLst/>
              <a:gdLst/>
              <a:ahLst/>
              <a:cxnLst/>
              <a:rect l="l" t="t" r="r" b="b"/>
              <a:pathLst>
                <a:path w="4103" h="10193" extrusionOk="0">
                  <a:moveTo>
                    <a:pt x="2345" y="1"/>
                  </a:moveTo>
                  <a:lnTo>
                    <a:pt x="2345" y="1"/>
                  </a:lnTo>
                  <a:cubicBezTo>
                    <a:pt x="2137" y="29"/>
                    <a:pt x="1730" y="303"/>
                    <a:pt x="1730" y="303"/>
                  </a:cubicBezTo>
                  <a:cubicBezTo>
                    <a:pt x="2288" y="804"/>
                    <a:pt x="993" y="2401"/>
                    <a:pt x="823" y="3960"/>
                  </a:cubicBezTo>
                  <a:cubicBezTo>
                    <a:pt x="738" y="4660"/>
                    <a:pt x="539" y="6125"/>
                    <a:pt x="379" y="7089"/>
                  </a:cubicBezTo>
                  <a:cubicBezTo>
                    <a:pt x="256" y="7504"/>
                    <a:pt x="1" y="8449"/>
                    <a:pt x="180" y="9357"/>
                  </a:cubicBezTo>
                  <a:cubicBezTo>
                    <a:pt x="253" y="9744"/>
                    <a:pt x="1716" y="10193"/>
                    <a:pt x="3083" y="10193"/>
                  </a:cubicBezTo>
                  <a:cubicBezTo>
                    <a:pt x="3318" y="10193"/>
                    <a:pt x="3550" y="10180"/>
                    <a:pt x="3772" y="10151"/>
                  </a:cubicBezTo>
                  <a:cubicBezTo>
                    <a:pt x="3772" y="10151"/>
                    <a:pt x="4065" y="9678"/>
                    <a:pt x="4102" y="9262"/>
                  </a:cubicBezTo>
                  <a:cubicBezTo>
                    <a:pt x="2751" y="9262"/>
                    <a:pt x="1352" y="8931"/>
                    <a:pt x="1125" y="8629"/>
                  </a:cubicBezTo>
                  <a:cubicBezTo>
                    <a:pt x="530" y="7835"/>
                    <a:pt x="1267" y="7410"/>
                    <a:pt x="1069" y="4414"/>
                  </a:cubicBezTo>
                  <a:cubicBezTo>
                    <a:pt x="974" y="3091"/>
                    <a:pt x="2335" y="917"/>
                    <a:pt x="2345" y="1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32"/>
            <p:cNvSpPr/>
            <p:nvPr/>
          </p:nvSpPr>
          <p:spPr>
            <a:xfrm>
              <a:off x="3604425" y="3394525"/>
              <a:ext cx="104700" cy="251000"/>
            </a:xfrm>
            <a:custGeom>
              <a:avLst/>
              <a:gdLst/>
              <a:ahLst/>
              <a:cxnLst/>
              <a:rect l="l" t="t" r="r" b="b"/>
              <a:pathLst>
                <a:path w="4188" h="10040" extrusionOk="0">
                  <a:moveTo>
                    <a:pt x="2184" y="0"/>
                  </a:moveTo>
                  <a:lnTo>
                    <a:pt x="2184" y="0"/>
                  </a:lnTo>
                  <a:cubicBezTo>
                    <a:pt x="2033" y="76"/>
                    <a:pt x="1957" y="142"/>
                    <a:pt x="1957" y="142"/>
                  </a:cubicBezTo>
                  <a:cubicBezTo>
                    <a:pt x="2515" y="643"/>
                    <a:pt x="1220" y="2240"/>
                    <a:pt x="1050" y="3799"/>
                  </a:cubicBezTo>
                  <a:cubicBezTo>
                    <a:pt x="918" y="4943"/>
                    <a:pt x="681" y="6360"/>
                    <a:pt x="559" y="6899"/>
                  </a:cubicBezTo>
                  <a:cubicBezTo>
                    <a:pt x="473" y="7324"/>
                    <a:pt x="1" y="8336"/>
                    <a:pt x="388" y="9337"/>
                  </a:cubicBezTo>
                  <a:cubicBezTo>
                    <a:pt x="521" y="9689"/>
                    <a:pt x="1865" y="10040"/>
                    <a:pt x="3192" y="10040"/>
                  </a:cubicBezTo>
                  <a:cubicBezTo>
                    <a:pt x="3471" y="10040"/>
                    <a:pt x="3751" y="10024"/>
                    <a:pt x="4017" y="9990"/>
                  </a:cubicBezTo>
                  <a:cubicBezTo>
                    <a:pt x="4017" y="9990"/>
                    <a:pt x="4103" y="9923"/>
                    <a:pt x="4188" y="9574"/>
                  </a:cubicBezTo>
                  <a:cubicBezTo>
                    <a:pt x="3753" y="9356"/>
                    <a:pt x="1201" y="9328"/>
                    <a:pt x="880" y="8846"/>
                  </a:cubicBezTo>
                  <a:cubicBezTo>
                    <a:pt x="360" y="8033"/>
                    <a:pt x="1012" y="6663"/>
                    <a:pt x="1059" y="6389"/>
                  </a:cubicBezTo>
                  <a:cubicBezTo>
                    <a:pt x="1230" y="5482"/>
                    <a:pt x="1116" y="4366"/>
                    <a:pt x="1182" y="3705"/>
                  </a:cubicBezTo>
                  <a:cubicBezTo>
                    <a:pt x="1305" y="2259"/>
                    <a:pt x="2647" y="520"/>
                    <a:pt x="2184" y="0"/>
                  </a:cubicBez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32"/>
            <p:cNvSpPr/>
            <p:nvPr/>
          </p:nvSpPr>
          <p:spPr>
            <a:xfrm>
              <a:off x="3656425" y="3404200"/>
              <a:ext cx="11350" cy="8775"/>
            </a:xfrm>
            <a:custGeom>
              <a:avLst/>
              <a:gdLst/>
              <a:ahLst/>
              <a:cxnLst/>
              <a:rect l="l" t="t" r="r" b="b"/>
              <a:pathLst>
                <a:path w="454" h="351" extrusionOk="0">
                  <a:moveTo>
                    <a:pt x="454" y="1"/>
                  </a:moveTo>
                  <a:lnTo>
                    <a:pt x="10" y="114"/>
                  </a:lnTo>
                  <a:lnTo>
                    <a:pt x="0" y="350"/>
                  </a:lnTo>
                  <a:cubicBezTo>
                    <a:pt x="0" y="350"/>
                    <a:pt x="350" y="331"/>
                    <a:pt x="454" y="1"/>
                  </a:cubicBez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32"/>
            <p:cNvSpPr/>
            <p:nvPr/>
          </p:nvSpPr>
          <p:spPr>
            <a:xfrm>
              <a:off x="3607500" y="3583775"/>
              <a:ext cx="96675" cy="63275"/>
            </a:xfrm>
            <a:custGeom>
              <a:avLst/>
              <a:gdLst/>
              <a:ahLst/>
              <a:cxnLst/>
              <a:rect l="l" t="t" r="r" b="b"/>
              <a:pathLst>
                <a:path w="3867" h="2531" extrusionOk="0">
                  <a:moveTo>
                    <a:pt x="237" y="0"/>
                  </a:moveTo>
                  <a:cubicBezTo>
                    <a:pt x="114" y="492"/>
                    <a:pt x="1" y="1191"/>
                    <a:pt x="237" y="1834"/>
                  </a:cubicBezTo>
                  <a:cubicBezTo>
                    <a:pt x="376" y="2182"/>
                    <a:pt x="1703" y="2531"/>
                    <a:pt x="3015" y="2531"/>
                  </a:cubicBezTo>
                  <a:cubicBezTo>
                    <a:pt x="3303" y="2531"/>
                    <a:pt x="3592" y="2514"/>
                    <a:pt x="3866" y="2476"/>
                  </a:cubicBezTo>
                  <a:lnTo>
                    <a:pt x="3847" y="2420"/>
                  </a:lnTo>
                  <a:cubicBezTo>
                    <a:pt x="3622" y="2449"/>
                    <a:pt x="3389" y="2462"/>
                    <a:pt x="3156" y="2462"/>
                  </a:cubicBezTo>
                  <a:cubicBezTo>
                    <a:pt x="1805" y="2462"/>
                    <a:pt x="429" y="2018"/>
                    <a:pt x="284" y="1663"/>
                  </a:cubicBezTo>
                  <a:cubicBezTo>
                    <a:pt x="67" y="1078"/>
                    <a:pt x="133" y="473"/>
                    <a:pt x="237" y="0"/>
                  </a:cubicBezTo>
                  <a:close/>
                </a:path>
              </a:pathLst>
            </a:custGeom>
            <a:solidFill>
              <a:srgbClr val="F96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32"/>
            <p:cNvSpPr/>
            <p:nvPr/>
          </p:nvSpPr>
          <p:spPr>
            <a:xfrm>
              <a:off x="3623575" y="3596525"/>
              <a:ext cx="13500" cy="38075"/>
            </a:xfrm>
            <a:custGeom>
              <a:avLst/>
              <a:gdLst/>
              <a:ahLst/>
              <a:cxnLst/>
              <a:rect l="l" t="t" r="r" b="b"/>
              <a:pathLst>
                <a:path w="540" h="1523" extrusionOk="0">
                  <a:moveTo>
                    <a:pt x="426" y="1"/>
                  </a:moveTo>
                  <a:cubicBezTo>
                    <a:pt x="0" y="577"/>
                    <a:pt x="256" y="1522"/>
                    <a:pt x="256" y="1522"/>
                  </a:cubicBezTo>
                  <a:lnTo>
                    <a:pt x="539" y="1437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32"/>
            <p:cNvSpPr/>
            <p:nvPr/>
          </p:nvSpPr>
          <p:spPr>
            <a:xfrm>
              <a:off x="3689725" y="3613525"/>
              <a:ext cx="11375" cy="30275"/>
            </a:xfrm>
            <a:custGeom>
              <a:avLst/>
              <a:gdLst/>
              <a:ahLst/>
              <a:cxnLst/>
              <a:rect l="l" t="t" r="r" b="b"/>
              <a:pathLst>
                <a:path w="455" h="1211" extrusionOk="0">
                  <a:moveTo>
                    <a:pt x="303" y="1"/>
                  </a:moveTo>
                  <a:cubicBezTo>
                    <a:pt x="1" y="473"/>
                    <a:pt x="237" y="1211"/>
                    <a:pt x="237" y="1211"/>
                  </a:cubicBezTo>
                  <a:lnTo>
                    <a:pt x="454" y="11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32"/>
            <p:cNvSpPr/>
            <p:nvPr/>
          </p:nvSpPr>
          <p:spPr>
            <a:xfrm>
              <a:off x="3632075" y="3392575"/>
              <a:ext cx="18925" cy="9400"/>
            </a:xfrm>
            <a:custGeom>
              <a:avLst/>
              <a:gdLst/>
              <a:ahLst/>
              <a:cxnLst/>
              <a:rect l="l" t="t" r="r" b="b"/>
              <a:pathLst>
                <a:path w="757" h="376" extrusionOk="0">
                  <a:moveTo>
                    <a:pt x="75" y="1"/>
                  </a:moveTo>
                  <a:cubicBezTo>
                    <a:pt x="29" y="1"/>
                    <a:pt x="1" y="15"/>
                    <a:pt x="1" y="50"/>
                  </a:cubicBezTo>
                  <a:cubicBezTo>
                    <a:pt x="1" y="201"/>
                    <a:pt x="124" y="296"/>
                    <a:pt x="246" y="362"/>
                  </a:cubicBezTo>
                  <a:cubicBezTo>
                    <a:pt x="269" y="372"/>
                    <a:pt x="300" y="376"/>
                    <a:pt x="334" y="376"/>
                  </a:cubicBezTo>
                  <a:cubicBezTo>
                    <a:pt x="496" y="376"/>
                    <a:pt x="749" y="283"/>
                    <a:pt x="757" y="267"/>
                  </a:cubicBezTo>
                  <a:cubicBezTo>
                    <a:pt x="757" y="244"/>
                    <a:pt x="266" y="1"/>
                    <a:pt x="75" y="1"/>
                  </a:cubicBez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32"/>
            <p:cNvSpPr/>
            <p:nvPr/>
          </p:nvSpPr>
          <p:spPr>
            <a:xfrm>
              <a:off x="3627600" y="3379100"/>
              <a:ext cx="49150" cy="30400"/>
            </a:xfrm>
            <a:custGeom>
              <a:avLst/>
              <a:gdLst/>
              <a:ahLst/>
              <a:cxnLst/>
              <a:rect l="l" t="t" r="r" b="b"/>
              <a:pathLst>
                <a:path w="1966" h="1216" extrusionOk="0">
                  <a:moveTo>
                    <a:pt x="1371" y="1"/>
                  </a:moveTo>
                  <a:cubicBezTo>
                    <a:pt x="1095" y="1"/>
                    <a:pt x="793" y="343"/>
                    <a:pt x="728" y="343"/>
                  </a:cubicBezTo>
                  <a:cubicBezTo>
                    <a:pt x="643" y="343"/>
                    <a:pt x="558" y="239"/>
                    <a:pt x="454" y="192"/>
                  </a:cubicBezTo>
                  <a:cubicBezTo>
                    <a:pt x="443" y="188"/>
                    <a:pt x="429" y="186"/>
                    <a:pt x="415" y="186"/>
                  </a:cubicBezTo>
                  <a:cubicBezTo>
                    <a:pt x="292" y="186"/>
                    <a:pt x="62" y="316"/>
                    <a:pt x="28" y="400"/>
                  </a:cubicBezTo>
                  <a:cubicBezTo>
                    <a:pt x="0" y="494"/>
                    <a:pt x="180" y="589"/>
                    <a:pt x="359" y="636"/>
                  </a:cubicBezTo>
                  <a:cubicBezTo>
                    <a:pt x="359" y="636"/>
                    <a:pt x="901" y="1215"/>
                    <a:pt x="1281" y="1215"/>
                  </a:cubicBezTo>
                  <a:cubicBezTo>
                    <a:pt x="1330" y="1215"/>
                    <a:pt x="1376" y="1206"/>
                    <a:pt x="1418" y="1184"/>
                  </a:cubicBezTo>
                  <a:cubicBezTo>
                    <a:pt x="1966" y="920"/>
                    <a:pt x="1805" y="192"/>
                    <a:pt x="1503" y="31"/>
                  </a:cubicBezTo>
                  <a:cubicBezTo>
                    <a:pt x="1460" y="10"/>
                    <a:pt x="1416" y="1"/>
                    <a:pt x="1371" y="1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32"/>
            <p:cNvSpPr/>
            <p:nvPr/>
          </p:nvSpPr>
          <p:spPr>
            <a:xfrm>
              <a:off x="3639875" y="3392625"/>
              <a:ext cx="32625" cy="17050"/>
            </a:xfrm>
            <a:custGeom>
              <a:avLst/>
              <a:gdLst/>
              <a:ahLst/>
              <a:cxnLst/>
              <a:rect l="l" t="t" r="r" b="b"/>
              <a:pathLst>
                <a:path w="1305" h="682" extrusionOk="0">
                  <a:moveTo>
                    <a:pt x="1286" y="1"/>
                  </a:moveTo>
                  <a:lnTo>
                    <a:pt x="1286" y="1"/>
                  </a:lnTo>
                  <a:cubicBezTo>
                    <a:pt x="1248" y="142"/>
                    <a:pt x="1163" y="294"/>
                    <a:pt x="1012" y="416"/>
                  </a:cubicBezTo>
                  <a:cubicBezTo>
                    <a:pt x="947" y="469"/>
                    <a:pt x="863" y="490"/>
                    <a:pt x="771" y="490"/>
                  </a:cubicBezTo>
                  <a:cubicBezTo>
                    <a:pt x="528" y="490"/>
                    <a:pt x="220" y="344"/>
                    <a:pt x="1" y="227"/>
                  </a:cubicBezTo>
                  <a:lnTo>
                    <a:pt x="1" y="227"/>
                  </a:lnTo>
                  <a:cubicBezTo>
                    <a:pt x="185" y="396"/>
                    <a:pt x="541" y="681"/>
                    <a:pt x="800" y="681"/>
                  </a:cubicBezTo>
                  <a:cubicBezTo>
                    <a:pt x="846" y="681"/>
                    <a:pt x="889" y="672"/>
                    <a:pt x="927" y="653"/>
                  </a:cubicBezTo>
                  <a:cubicBezTo>
                    <a:pt x="1210" y="511"/>
                    <a:pt x="1305" y="246"/>
                    <a:pt x="1286" y="1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32"/>
            <p:cNvSpPr/>
            <p:nvPr/>
          </p:nvSpPr>
          <p:spPr>
            <a:xfrm>
              <a:off x="3668700" y="3382450"/>
              <a:ext cx="20100" cy="10200"/>
            </a:xfrm>
            <a:custGeom>
              <a:avLst/>
              <a:gdLst/>
              <a:ahLst/>
              <a:cxnLst/>
              <a:rect l="l" t="t" r="r" b="b"/>
              <a:pathLst>
                <a:path w="804" h="408" extrusionOk="0">
                  <a:moveTo>
                    <a:pt x="566" y="0"/>
                  </a:moveTo>
                  <a:cubicBezTo>
                    <a:pt x="391" y="0"/>
                    <a:pt x="135" y="156"/>
                    <a:pt x="1" y="304"/>
                  </a:cubicBezTo>
                  <a:lnTo>
                    <a:pt x="29" y="408"/>
                  </a:lnTo>
                  <a:cubicBezTo>
                    <a:pt x="511" y="398"/>
                    <a:pt x="804" y="398"/>
                    <a:pt x="738" y="124"/>
                  </a:cubicBezTo>
                  <a:cubicBezTo>
                    <a:pt x="713" y="36"/>
                    <a:pt x="649" y="0"/>
                    <a:pt x="566" y="0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32"/>
            <p:cNvSpPr/>
            <p:nvPr/>
          </p:nvSpPr>
          <p:spPr>
            <a:xfrm>
              <a:off x="3667525" y="3360725"/>
              <a:ext cx="22475" cy="28150"/>
            </a:xfrm>
            <a:custGeom>
              <a:avLst/>
              <a:gdLst/>
              <a:ahLst/>
              <a:cxnLst/>
              <a:rect l="l" t="t" r="r" b="b"/>
              <a:pathLst>
                <a:path w="899" h="1126" extrusionOk="0">
                  <a:moveTo>
                    <a:pt x="851" y="1"/>
                  </a:moveTo>
                  <a:lnTo>
                    <a:pt x="0" y="927"/>
                  </a:lnTo>
                  <a:lnTo>
                    <a:pt x="76" y="1125"/>
                  </a:lnTo>
                  <a:lnTo>
                    <a:pt x="898" y="39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32"/>
            <p:cNvSpPr/>
            <p:nvPr/>
          </p:nvSpPr>
          <p:spPr>
            <a:xfrm>
              <a:off x="3646975" y="3675675"/>
              <a:ext cx="17250" cy="93575"/>
            </a:xfrm>
            <a:custGeom>
              <a:avLst/>
              <a:gdLst/>
              <a:ahLst/>
              <a:cxnLst/>
              <a:rect l="l" t="t" r="r" b="b"/>
              <a:pathLst>
                <a:path w="690" h="3743" extrusionOk="0">
                  <a:moveTo>
                    <a:pt x="170" y="0"/>
                  </a:moveTo>
                  <a:lnTo>
                    <a:pt x="0" y="237"/>
                  </a:lnTo>
                  <a:cubicBezTo>
                    <a:pt x="0" y="237"/>
                    <a:pt x="66" y="2335"/>
                    <a:pt x="378" y="3743"/>
                  </a:cubicBezTo>
                  <a:lnTo>
                    <a:pt x="690" y="3743"/>
                  </a:lnTo>
                  <a:cubicBezTo>
                    <a:pt x="690" y="3743"/>
                    <a:pt x="246" y="1635"/>
                    <a:pt x="170" y="0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32"/>
            <p:cNvSpPr/>
            <p:nvPr/>
          </p:nvSpPr>
          <p:spPr>
            <a:xfrm>
              <a:off x="3646975" y="3675675"/>
              <a:ext cx="8275" cy="41375"/>
            </a:xfrm>
            <a:custGeom>
              <a:avLst/>
              <a:gdLst/>
              <a:ahLst/>
              <a:cxnLst/>
              <a:rect l="l" t="t" r="r" b="b"/>
              <a:pathLst>
                <a:path w="331" h="1655" extrusionOk="0">
                  <a:moveTo>
                    <a:pt x="170" y="0"/>
                  </a:moveTo>
                  <a:lnTo>
                    <a:pt x="0" y="237"/>
                  </a:lnTo>
                  <a:cubicBezTo>
                    <a:pt x="0" y="237"/>
                    <a:pt x="10" y="728"/>
                    <a:pt x="66" y="1399"/>
                  </a:cubicBezTo>
                  <a:cubicBezTo>
                    <a:pt x="151" y="1437"/>
                    <a:pt x="246" y="1531"/>
                    <a:pt x="331" y="1654"/>
                  </a:cubicBezTo>
                  <a:cubicBezTo>
                    <a:pt x="255" y="1106"/>
                    <a:pt x="199" y="530"/>
                    <a:pt x="170" y="0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32"/>
            <p:cNvSpPr/>
            <p:nvPr/>
          </p:nvSpPr>
          <p:spPr>
            <a:xfrm>
              <a:off x="3730600" y="3683950"/>
              <a:ext cx="33350" cy="86250"/>
            </a:xfrm>
            <a:custGeom>
              <a:avLst/>
              <a:gdLst/>
              <a:ahLst/>
              <a:cxnLst/>
              <a:rect l="l" t="t" r="r" b="b"/>
              <a:pathLst>
                <a:path w="1334" h="3450" extrusionOk="0">
                  <a:moveTo>
                    <a:pt x="1" y="0"/>
                  </a:moveTo>
                  <a:cubicBezTo>
                    <a:pt x="1" y="0"/>
                    <a:pt x="445" y="2060"/>
                    <a:pt x="983" y="3450"/>
                  </a:cubicBezTo>
                  <a:lnTo>
                    <a:pt x="1314" y="3450"/>
                  </a:lnTo>
                  <a:cubicBezTo>
                    <a:pt x="1333" y="3450"/>
                    <a:pt x="511" y="1607"/>
                    <a:pt x="171" y="0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32"/>
            <p:cNvSpPr/>
            <p:nvPr/>
          </p:nvSpPr>
          <p:spPr>
            <a:xfrm>
              <a:off x="3730600" y="3683950"/>
              <a:ext cx="13500" cy="33325"/>
            </a:xfrm>
            <a:custGeom>
              <a:avLst/>
              <a:gdLst/>
              <a:ahLst/>
              <a:cxnLst/>
              <a:rect l="l" t="t" r="r" b="b"/>
              <a:pathLst>
                <a:path w="540" h="1333" extrusionOk="0">
                  <a:moveTo>
                    <a:pt x="1" y="0"/>
                  </a:moveTo>
                  <a:cubicBezTo>
                    <a:pt x="1" y="0"/>
                    <a:pt x="95" y="454"/>
                    <a:pt x="265" y="1087"/>
                  </a:cubicBezTo>
                  <a:cubicBezTo>
                    <a:pt x="360" y="1144"/>
                    <a:pt x="445" y="1229"/>
                    <a:pt x="539" y="1333"/>
                  </a:cubicBezTo>
                  <a:cubicBezTo>
                    <a:pt x="398" y="898"/>
                    <a:pt x="265" y="435"/>
                    <a:pt x="171" y="0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32"/>
            <p:cNvSpPr/>
            <p:nvPr/>
          </p:nvSpPr>
          <p:spPr>
            <a:xfrm>
              <a:off x="3618375" y="3593625"/>
              <a:ext cx="49175" cy="91750"/>
            </a:xfrm>
            <a:custGeom>
              <a:avLst/>
              <a:gdLst/>
              <a:ahLst/>
              <a:cxnLst/>
              <a:rect l="l" t="t" r="r" b="b"/>
              <a:pathLst>
                <a:path w="1967" h="3670" extrusionOk="0">
                  <a:moveTo>
                    <a:pt x="872" y="0"/>
                  </a:moveTo>
                  <a:cubicBezTo>
                    <a:pt x="0" y="0"/>
                    <a:pt x="844" y="2742"/>
                    <a:pt x="1191" y="3660"/>
                  </a:cubicBezTo>
                  <a:lnTo>
                    <a:pt x="1267" y="3670"/>
                  </a:lnTo>
                  <a:cubicBezTo>
                    <a:pt x="1220" y="3169"/>
                    <a:pt x="1966" y="324"/>
                    <a:pt x="1050" y="31"/>
                  </a:cubicBezTo>
                  <a:cubicBezTo>
                    <a:pt x="984" y="10"/>
                    <a:pt x="925" y="0"/>
                    <a:pt x="872" y="0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32"/>
            <p:cNvSpPr/>
            <p:nvPr/>
          </p:nvSpPr>
          <p:spPr>
            <a:xfrm>
              <a:off x="3623575" y="3597225"/>
              <a:ext cx="32150" cy="95250"/>
            </a:xfrm>
            <a:custGeom>
              <a:avLst/>
              <a:gdLst/>
              <a:ahLst/>
              <a:cxnLst/>
              <a:rect l="l" t="t" r="r" b="b"/>
              <a:pathLst>
                <a:path w="1286" h="3810" extrusionOk="0">
                  <a:moveTo>
                    <a:pt x="378" y="1"/>
                  </a:moveTo>
                  <a:lnTo>
                    <a:pt x="378" y="1"/>
                  </a:lnTo>
                  <a:cubicBezTo>
                    <a:pt x="0" y="653"/>
                    <a:pt x="709" y="3025"/>
                    <a:pt x="1012" y="3809"/>
                  </a:cubicBezTo>
                  <a:lnTo>
                    <a:pt x="1135" y="3724"/>
                  </a:lnTo>
                  <a:cubicBezTo>
                    <a:pt x="1097" y="3441"/>
                    <a:pt x="1276" y="2382"/>
                    <a:pt x="1286" y="1437"/>
                  </a:cubicBezTo>
                  <a:lnTo>
                    <a:pt x="1286" y="1437"/>
                  </a:lnTo>
                  <a:cubicBezTo>
                    <a:pt x="1182" y="1674"/>
                    <a:pt x="1040" y="1815"/>
                    <a:pt x="889" y="1815"/>
                  </a:cubicBezTo>
                  <a:cubicBezTo>
                    <a:pt x="577" y="1815"/>
                    <a:pt x="322" y="1258"/>
                    <a:pt x="322" y="568"/>
                  </a:cubicBezTo>
                  <a:cubicBezTo>
                    <a:pt x="322" y="369"/>
                    <a:pt x="341" y="180"/>
                    <a:pt x="378" y="1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32"/>
            <p:cNvSpPr/>
            <p:nvPr/>
          </p:nvSpPr>
          <p:spPr>
            <a:xfrm>
              <a:off x="3692325" y="3605850"/>
              <a:ext cx="47050" cy="96075"/>
            </a:xfrm>
            <a:custGeom>
              <a:avLst/>
              <a:gdLst/>
              <a:ahLst/>
              <a:cxnLst/>
              <a:rect l="l" t="t" r="r" b="b"/>
              <a:pathLst>
                <a:path w="1882" h="3843" extrusionOk="0">
                  <a:moveTo>
                    <a:pt x="417" y="0"/>
                  </a:moveTo>
                  <a:cubicBezTo>
                    <a:pt x="327" y="0"/>
                    <a:pt x="246" y="77"/>
                    <a:pt x="190" y="270"/>
                  </a:cubicBezTo>
                  <a:cubicBezTo>
                    <a:pt x="1" y="884"/>
                    <a:pt x="275" y="1565"/>
                    <a:pt x="416" y="1858"/>
                  </a:cubicBezTo>
                  <a:cubicBezTo>
                    <a:pt x="558" y="2151"/>
                    <a:pt x="1522" y="3200"/>
                    <a:pt x="1730" y="3767"/>
                  </a:cubicBezTo>
                  <a:lnTo>
                    <a:pt x="1881" y="3842"/>
                  </a:lnTo>
                  <a:cubicBezTo>
                    <a:pt x="1834" y="3464"/>
                    <a:pt x="1758" y="2992"/>
                    <a:pt x="1664" y="2841"/>
                  </a:cubicBezTo>
                  <a:cubicBezTo>
                    <a:pt x="1569" y="2680"/>
                    <a:pt x="1229" y="1754"/>
                    <a:pt x="946" y="714"/>
                  </a:cubicBezTo>
                  <a:cubicBezTo>
                    <a:pt x="848" y="371"/>
                    <a:pt x="613" y="0"/>
                    <a:pt x="417" y="0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32"/>
            <p:cNvSpPr/>
            <p:nvPr/>
          </p:nvSpPr>
          <p:spPr>
            <a:xfrm>
              <a:off x="3693750" y="3617325"/>
              <a:ext cx="45150" cy="84375"/>
            </a:xfrm>
            <a:custGeom>
              <a:avLst/>
              <a:gdLst/>
              <a:ahLst/>
              <a:cxnLst/>
              <a:rect l="l" t="t" r="r" b="b"/>
              <a:pathLst>
                <a:path w="1806" h="3375" extrusionOk="0">
                  <a:moveTo>
                    <a:pt x="85" y="0"/>
                  </a:moveTo>
                  <a:cubicBezTo>
                    <a:pt x="0" y="558"/>
                    <a:pt x="227" y="1115"/>
                    <a:pt x="350" y="1380"/>
                  </a:cubicBezTo>
                  <a:cubicBezTo>
                    <a:pt x="492" y="1682"/>
                    <a:pt x="1456" y="2731"/>
                    <a:pt x="1654" y="3298"/>
                  </a:cubicBezTo>
                  <a:lnTo>
                    <a:pt x="1805" y="3374"/>
                  </a:lnTo>
                  <a:cubicBezTo>
                    <a:pt x="1777" y="3005"/>
                    <a:pt x="1701" y="2533"/>
                    <a:pt x="1607" y="2382"/>
                  </a:cubicBezTo>
                  <a:cubicBezTo>
                    <a:pt x="1560" y="2306"/>
                    <a:pt x="1456" y="2032"/>
                    <a:pt x="1323" y="1654"/>
                  </a:cubicBezTo>
                  <a:cubicBezTo>
                    <a:pt x="1323" y="1786"/>
                    <a:pt x="1295" y="1871"/>
                    <a:pt x="1219" y="1881"/>
                  </a:cubicBezTo>
                  <a:cubicBezTo>
                    <a:pt x="1209" y="1884"/>
                    <a:pt x="1198" y="1886"/>
                    <a:pt x="1186" y="1886"/>
                  </a:cubicBezTo>
                  <a:cubicBezTo>
                    <a:pt x="918" y="1886"/>
                    <a:pt x="287" y="1078"/>
                    <a:pt x="142" y="435"/>
                  </a:cubicBezTo>
                  <a:cubicBezTo>
                    <a:pt x="114" y="284"/>
                    <a:pt x="85" y="142"/>
                    <a:pt x="85" y="0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3651700" y="3399250"/>
              <a:ext cx="15850" cy="9950"/>
            </a:xfrm>
            <a:custGeom>
              <a:avLst/>
              <a:gdLst/>
              <a:ahLst/>
              <a:cxnLst/>
              <a:rect l="l" t="t" r="r" b="b"/>
              <a:pathLst>
                <a:path w="634" h="398" extrusionOk="0">
                  <a:moveTo>
                    <a:pt x="312" y="0"/>
                  </a:moveTo>
                  <a:cubicBezTo>
                    <a:pt x="142" y="0"/>
                    <a:pt x="0" y="95"/>
                    <a:pt x="0" y="199"/>
                  </a:cubicBezTo>
                  <a:cubicBezTo>
                    <a:pt x="0" y="303"/>
                    <a:pt x="142" y="397"/>
                    <a:pt x="312" y="397"/>
                  </a:cubicBezTo>
                  <a:cubicBezTo>
                    <a:pt x="320" y="398"/>
                    <a:pt x="328" y="398"/>
                    <a:pt x="337" y="398"/>
                  </a:cubicBezTo>
                  <a:cubicBezTo>
                    <a:pt x="504" y="398"/>
                    <a:pt x="633" y="307"/>
                    <a:pt x="633" y="199"/>
                  </a:cubicBezTo>
                  <a:cubicBezTo>
                    <a:pt x="633" y="95"/>
                    <a:pt x="492" y="0"/>
                    <a:pt x="312" y="0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32"/>
            <p:cNvSpPr/>
            <p:nvPr/>
          </p:nvSpPr>
          <p:spPr>
            <a:xfrm>
              <a:off x="3634250" y="3385250"/>
              <a:ext cx="9675" cy="4025"/>
            </a:xfrm>
            <a:custGeom>
              <a:avLst/>
              <a:gdLst/>
              <a:ahLst/>
              <a:cxnLst/>
              <a:rect l="l" t="t" r="r" b="b"/>
              <a:pathLst>
                <a:path w="387" h="161" extrusionOk="0">
                  <a:moveTo>
                    <a:pt x="162" y="0"/>
                  </a:moveTo>
                  <a:cubicBezTo>
                    <a:pt x="109" y="0"/>
                    <a:pt x="16" y="20"/>
                    <a:pt x="8" y="59"/>
                  </a:cubicBezTo>
                  <a:cubicBezTo>
                    <a:pt x="0" y="99"/>
                    <a:pt x="183" y="160"/>
                    <a:pt x="290" y="160"/>
                  </a:cubicBezTo>
                  <a:cubicBezTo>
                    <a:pt x="309" y="160"/>
                    <a:pt x="326" y="158"/>
                    <a:pt x="339" y="154"/>
                  </a:cubicBezTo>
                  <a:cubicBezTo>
                    <a:pt x="386" y="135"/>
                    <a:pt x="226" y="3"/>
                    <a:pt x="188" y="3"/>
                  </a:cubicBezTo>
                  <a:cubicBezTo>
                    <a:pt x="181" y="1"/>
                    <a:pt x="173" y="0"/>
                    <a:pt x="162" y="0"/>
                  </a:cubicBezTo>
                  <a:close/>
                </a:path>
              </a:pathLst>
            </a:custGeom>
            <a:solidFill>
              <a:srgbClr val="CC5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32"/>
            <p:cNvSpPr/>
            <p:nvPr/>
          </p:nvSpPr>
          <p:spPr>
            <a:xfrm>
              <a:off x="3673200" y="3384875"/>
              <a:ext cx="12125" cy="5850"/>
            </a:xfrm>
            <a:custGeom>
              <a:avLst/>
              <a:gdLst/>
              <a:ahLst/>
              <a:cxnLst/>
              <a:rect l="l" t="t" r="r" b="b"/>
              <a:pathLst>
                <a:path w="485" h="234" extrusionOk="0">
                  <a:moveTo>
                    <a:pt x="357" y="0"/>
                  </a:moveTo>
                  <a:cubicBezTo>
                    <a:pt x="249" y="0"/>
                    <a:pt x="89" y="87"/>
                    <a:pt x="0" y="169"/>
                  </a:cubicBezTo>
                  <a:lnTo>
                    <a:pt x="10" y="226"/>
                  </a:lnTo>
                  <a:cubicBezTo>
                    <a:pt x="87" y="230"/>
                    <a:pt x="157" y="234"/>
                    <a:pt x="216" y="234"/>
                  </a:cubicBezTo>
                  <a:cubicBezTo>
                    <a:pt x="394" y="234"/>
                    <a:pt x="484" y="202"/>
                    <a:pt x="463" y="74"/>
                  </a:cubicBezTo>
                  <a:cubicBezTo>
                    <a:pt x="451" y="21"/>
                    <a:pt x="410" y="0"/>
                    <a:pt x="357" y="0"/>
                  </a:cubicBezTo>
                  <a:close/>
                </a:path>
              </a:pathLst>
            </a:custGeom>
            <a:solidFill>
              <a:srgbClr val="F77A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32"/>
            <p:cNvSpPr/>
            <p:nvPr/>
          </p:nvSpPr>
          <p:spPr>
            <a:xfrm>
              <a:off x="3672000" y="3387600"/>
              <a:ext cx="6275" cy="2975"/>
            </a:xfrm>
            <a:custGeom>
              <a:avLst/>
              <a:gdLst/>
              <a:ahLst/>
              <a:cxnLst/>
              <a:rect l="l" t="t" r="r" b="b"/>
              <a:pathLst>
                <a:path w="251" h="119" extrusionOk="0">
                  <a:moveTo>
                    <a:pt x="177" y="1"/>
                  </a:moveTo>
                  <a:cubicBezTo>
                    <a:pt x="121" y="1"/>
                    <a:pt x="45" y="44"/>
                    <a:pt x="1" y="88"/>
                  </a:cubicBezTo>
                  <a:lnTo>
                    <a:pt x="10" y="117"/>
                  </a:lnTo>
                  <a:cubicBezTo>
                    <a:pt x="53" y="117"/>
                    <a:pt x="92" y="118"/>
                    <a:pt x="125" y="118"/>
                  </a:cubicBezTo>
                  <a:cubicBezTo>
                    <a:pt x="206" y="118"/>
                    <a:pt x="251" y="108"/>
                    <a:pt x="237" y="41"/>
                  </a:cubicBezTo>
                  <a:cubicBezTo>
                    <a:pt x="227" y="12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3632075" y="3393325"/>
              <a:ext cx="8775" cy="3825"/>
            </a:xfrm>
            <a:custGeom>
              <a:avLst/>
              <a:gdLst/>
              <a:ahLst/>
              <a:cxnLst/>
              <a:rect l="l" t="t" r="r" b="b"/>
              <a:pathLst>
                <a:path w="351" h="153" extrusionOk="0">
                  <a:moveTo>
                    <a:pt x="1" y="1"/>
                  </a:moveTo>
                  <a:cubicBezTo>
                    <a:pt x="1" y="1"/>
                    <a:pt x="171" y="124"/>
                    <a:pt x="322" y="152"/>
                  </a:cubicBezTo>
                  <a:cubicBezTo>
                    <a:pt x="324" y="153"/>
                    <a:pt x="326" y="153"/>
                    <a:pt x="328" y="153"/>
                  </a:cubicBezTo>
                  <a:cubicBezTo>
                    <a:pt x="351" y="153"/>
                    <a:pt x="180" y="73"/>
                    <a:pt x="1" y="1"/>
                  </a:cubicBezTo>
                  <a:close/>
                </a:path>
              </a:pathLst>
            </a:custGeom>
            <a:solidFill>
              <a:srgbClr val="CC5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3639175" y="3396225"/>
              <a:ext cx="1425" cy="1325"/>
            </a:xfrm>
            <a:custGeom>
              <a:avLst/>
              <a:gdLst/>
              <a:ahLst/>
              <a:cxnLst/>
              <a:rect l="l" t="t" r="r" b="b"/>
              <a:pathLst>
                <a:path w="57" h="53" extrusionOk="0">
                  <a:moveTo>
                    <a:pt x="32" y="1"/>
                  </a:moveTo>
                  <a:cubicBezTo>
                    <a:pt x="26" y="1"/>
                    <a:pt x="19" y="3"/>
                    <a:pt x="10" y="8"/>
                  </a:cubicBezTo>
                  <a:cubicBezTo>
                    <a:pt x="0" y="27"/>
                    <a:pt x="0" y="36"/>
                    <a:pt x="0" y="46"/>
                  </a:cubicBezTo>
                  <a:cubicBezTo>
                    <a:pt x="5" y="50"/>
                    <a:pt x="12" y="53"/>
                    <a:pt x="19" y="53"/>
                  </a:cubicBezTo>
                  <a:cubicBezTo>
                    <a:pt x="26" y="53"/>
                    <a:pt x="33" y="50"/>
                    <a:pt x="38" y="46"/>
                  </a:cubicBezTo>
                  <a:cubicBezTo>
                    <a:pt x="47" y="36"/>
                    <a:pt x="57" y="27"/>
                    <a:pt x="47" y="8"/>
                  </a:cubicBezTo>
                  <a:cubicBezTo>
                    <a:pt x="43" y="3"/>
                    <a:pt x="38" y="1"/>
                    <a:pt x="32" y="1"/>
                  </a:cubicBezTo>
                  <a:close/>
                </a:path>
              </a:pathLst>
            </a:custGeom>
            <a:solidFill>
              <a:srgbClr val="CC5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3650025" y="3383975"/>
              <a:ext cx="10750" cy="8100"/>
            </a:xfrm>
            <a:custGeom>
              <a:avLst/>
              <a:gdLst/>
              <a:ahLst/>
              <a:cxnLst/>
              <a:rect l="l" t="t" r="r" b="b"/>
              <a:pathLst>
                <a:path w="430" h="324" extrusionOk="0">
                  <a:moveTo>
                    <a:pt x="162" y="1"/>
                  </a:moveTo>
                  <a:cubicBezTo>
                    <a:pt x="117" y="1"/>
                    <a:pt x="75" y="22"/>
                    <a:pt x="48" y="91"/>
                  </a:cubicBezTo>
                  <a:cubicBezTo>
                    <a:pt x="1" y="205"/>
                    <a:pt x="48" y="280"/>
                    <a:pt x="114" y="309"/>
                  </a:cubicBezTo>
                  <a:cubicBezTo>
                    <a:pt x="131" y="319"/>
                    <a:pt x="149" y="323"/>
                    <a:pt x="167" y="323"/>
                  </a:cubicBezTo>
                  <a:cubicBezTo>
                    <a:pt x="288" y="323"/>
                    <a:pt x="429" y="132"/>
                    <a:pt x="266" y="25"/>
                  </a:cubicBezTo>
                  <a:cubicBezTo>
                    <a:pt x="233" y="13"/>
                    <a:pt x="197" y="1"/>
                    <a:pt x="162" y="1"/>
                  </a:cubicBez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32"/>
            <p:cNvSpPr/>
            <p:nvPr/>
          </p:nvSpPr>
          <p:spPr>
            <a:xfrm>
              <a:off x="3653350" y="3386350"/>
              <a:ext cx="2850" cy="2900"/>
            </a:xfrm>
            <a:custGeom>
              <a:avLst/>
              <a:gdLst/>
              <a:ahLst/>
              <a:cxnLst/>
              <a:rect l="l" t="t" r="r" b="b"/>
              <a:pathLst>
                <a:path w="114" h="116" extrusionOk="0">
                  <a:moveTo>
                    <a:pt x="52" y="0"/>
                  </a:moveTo>
                  <a:cubicBezTo>
                    <a:pt x="33" y="0"/>
                    <a:pt x="16" y="7"/>
                    <a:pt x="10" y="25"/>
                  </a:cubicBezTo>
                  <a:cubicBezTo>
                    <a:pt x="0" y="63"/>
                    <a:pt x="10" y="100"/>
                    <a:pt x="19" y="110"/>
                  </a:cubicBezTo>
                  <a:cubicBezTo>
                    <a:pt x="30" y="113"/>
                    <a:pt x="41" y="116"/>
                    <a:pt x="52" y="116"/>
                  </a:cubicBezTo>
                  <a:cubicBezTo>
                    <a:pt x="71" y="116"/>
                    <a:pt x="89" y="109"/>
                    <a:pt x="95" y="91"/>
                  </a:cubicBezTo>
                  <a:cubicBezTo>
                    <a:pt x="114" y="63"/>
                    <a:pt x="104" y="15"/>
                    <a:pt x="85" y="6"/>
                  </a:cubicBezTo>
                  <a:cubicBezTo>
                    <a:pt x="75" y="2"/>
                    <a:pt x="63" y="0"/>
                    <a:pt x="52" y="0"/>
                  </a:cubicBezTo>
                  <a:close/>
                </a:path>
              </a:pathLst>
            </a:custGeom>
            <a:solidFill>
              <a:srgbClr val="5E3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32"/>
            <p:cNvSpPr/>
            <p:nvPr/>
          </p:nvSpPr>
          <p:spPr>
            <a:xfrm>
              <a:off x="3654525" y="338672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29" y="0"/>
                  </a:moveTo>
                  <a:cubicBezTo>
                    <a:pt x="10" y="0"/>
                    <a:pt x="0" y="0"/>
                    <a:pt x="0" y="10"/>
                  </a:cubicBezTo>
                  <a:lnTo>
                    <a:pt x="0" y="38"/>
                  </a:lnTo>
                  <a:cubicBezTo>
                    <a:pt x="10" y="38"/>
                    <a:pt x="29" y="38"/>
                    <a:pt x="29" y="29"/>
                  </a:cubicBezTo>
                  <a:cubicBezTo>
                    <a:pt x="38" y="10"/>
                    <a:pt x="38" y="0"/>
                    <a:pt x="29" y="0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32"/>
            <p:cNvSpPr/>
            <p:nvPr/>
          </p:nvSpPr>
          <p:spPr>
            <a:xfrm>
              <a:off x="3656425" y="3379625"/>
              <a:ext cx="5200" cy="6875"/>
            </a:xfrm>
            <a:custGeom>
              <a:avLst/>
              <a:gdLst/>
              <a:ahLst/>
              <a:cxnLst/>
              <a:rect l="l" t="t" r="r" b="b"/>
              <a:pathLst>
                <a:path w="208" h="275" extrusionOk="0">
                  <a:moveTo>
                    <a:pt x="47" y="1"/>
                  </a:moveTo>
                  <a:lnTo>
                    <a:pt x="0" y="48"/>
                  </a:lnTo>
                  <a:cubicBezTo>
                    <a:pt x="19" y="76"/>
                    <a:pt x="161" y="143"/>
                    <a:pt x="151" y="275"/>
                  </a:cubicBezTo>
                  <a:lnTo>
                    <a:pt x="199" y="256"/>
                  </a:lnTo>
                  <a:cubicBezTo>
                    <a:pt x="199" y="256"/>
                    <a:pt x="208" y="105"/>
                    <a:pt x="47" y="1"/>
                  </a:cubicBezTo>
                  <a:close/>
                </a:path>
              </a:pathLst>
            </a:custGeom>
            <a:solidFill>
              <a:srgbClr val="CC5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32"/>
            <p:cNvSpPr/>
            <p:nvPr/>
          </p:nvSpPr>
          <p:spPr>
            <a:xfrm>
              <a:off x="3652875" y="3420800"/>
              <a:ext cx="11125" cy="9425"/>
            </a:xfrm>
            <a:custGeom>
              <a:avLst/>
              <a:gdLst/>
              <a:ahLst/>
              <a:cxnLst/>
              <a:rect l="l" t="t" r="r" b="b"/>
              <a:pathLst>
                <a:path w="445" h="377" extrusionOk="0">
                  <a:moveTo>
                    <a:pt x="380" y="1"/>
                  </a:moveTo>
                  <a:cubicBezTo>
                    <a:pt x="355" y="1"/>
                    <a:pt x="326" y="3"/>
                    <a:pt x="293" y="8"/>
                  </a:cubicBezTo>
                  <a:cubicBezTo>
                    <a:pt x="0" y="93"/>
                    <a:pt x="114" y="329"/>
                    <a:pt x="312" y="376"/>
                  </a:cubicBezTo>
                  <a:cubicBezTo>
                    <a:pt x="359" y="244"/>
                    <a:pt x="407" y="131"/>
                    <a:pt x="445" y="8"/>
                  </a:cubicBezTo>
                  <a:cubicBezTo>
                    <a:pt x="426" y="3"/>
                    <a:pt x="404" y="1"/>
                    <a:pt x="380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32"/>
            <p:cNvSpPr/>
            <p:nvPr/>
          </p:nvSpPr>
          <p:spPr>
            <a:xfrm>
              <a:off x="3640575" y="3437750"/>
              <a:ext cx="17525" cy="15375"/>
            </a:xfrm>
            <a:custGeom>
              <a:avLst/>
              <a:gdLst/>
              <a:ahLst/>
              <a:cxnLst/>
              <a:rect l="l" t="t" r="r" b="b"/>
              <a:pathLst>
                <a:path w="701" h="615" extrusionOk="0">
                  <a:moveTo>
                    <a:pt x="700" y="1"/>
                  </a:moveTo>
                  <a:cubicBezTo>
                    <a:pt x="558" y="1"/>
                    <a:pt x="398" y="29"/>
                    <a:pt x="237" y="67"/>
                  </a:cubicBezTo>
                  <a:cubicBezTo>
                    <a:pt x="171" y="237"/>
                    <a:pt x="86" y="426"/>
                    <a:pt x="1" y="615"/>
                  </a:cubicBezTo>
                  <a:cubicBezTo>
                    <a:pt x="152" y="615"/>
                    <a:pt x="332" y="587"/>
                    <a:pt x="502" y="520"/>
                  </a:cubicBezTo>
                  <a:cubicBezTo>
                    <a:pt x="568" y="350"/>
                    <a:pt x="644" y="171"/>
                    <a:pt x="700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32"/>
            <p:cNvSpPr/>
            <p:nvPr/>
          </p:nvSpPr>
          <p:spPr>
            <a:xfrm>
              <a:off x="3633975" y="3460075"/>
              <a:ext cx="15600" cy="32525"/>
            </a:xfrm>
            <a:custGeom>
              <a:avLst/>
              <a:gdLst/>
              <a:ahLst/>
              <a:cxnLst/>
              <a:rect l="l" t="t" r="r" b="b"/>
              <a:pathLst>
                <a:path w="624" h="1301" extrusionOk="0">
                  <a:moveTo>
                    <a:pt x="383" y="1"/>
                  </a:moveTo>
                  <a:cubicBezTo>
                    <a:pt x="298" y="1"/>
                    <a:pt x="213" y="24"/>
                    <a:pt x="142" y="72"/>
                  </a:cubicBezTo>
                  <a:cubicBezTo>
                    <a:pt x="95" y="223"/>
                    <a:pt x="29" y="365"/>
                    <a:pt x="0" y="516"/>
                  </a:cubicBezTo>
                  <a:cubicBezTo>
                    <a:pt x="10" y="847"/>
                    <a:pt x="142" y="1225"/>
                    <a:pt x="340" y="1300"/>
                  </a:cubicBezTo>
                  <a:cubicBezTo>
                    <a:pt x="350" y="1234"/>
                    <a:pt x="350" y="1177"/>
                    <a:pt x="359" y="1121"/>
                  </a:cubicBezTo>
                  <a:cubicBezTo>
                    <a:pt x="426" y="780"/>
                    <a:pt x="520" y="421"/>
                    <a:pt x="624" y="72"/>
                  </a:cubicBezTo>
                  <a:cubicBezTo>
                    <a:pt x="553" y="24"/>
                    <a:pt x="468" y="1"/>
                    <a:pt x="383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32"/>
            <p:cNvSpPr/>
            <p:nvPr/>
          </p:nvSpPr>
          <p:spPr>
            <a:xfrm>
              <a:off x="3628775" y="3489450"/>
              <a:ext cx="7825" cy="14950"/>
            </a:xfrm>
            <a:custGeom>
              <a:avLst/>
              <a:gdLst/>
              <a:ahLst/>
              <a:cxnLst/>
              <a:rect l="l" t="t" r="r" b="b"/>
              <a:pathLst>
                <a:path w="313" h="598" extrusionOk="0">
                  <a:moveTo>
                    <a:pt x="90" y="1"/>
                  </a:moveTo>
                  <a:cubicBezTo>
                    <a:pt x="85" y="1"/>
                    <a:pt x="81" y="1"/>
                    <a:pt x="76" y="2"/>
                  </a:cubicBezTo>
                  <a:lnTo>
                    <a:pt x="76" y="12"/>
                  </a:lnTo>
                  <a:cubicBezTo>
                    <a:pt x="76" y="40"/>
                    <a:pt x="76" y="59"/>
                    <a:pt x="67" y="87"/>
                  </a:cubicBezTo>
                  <a:cubicBezTo>
                    <a:pt x="48" y="229"/>
                    <a:pt x="29" y="409"/>
                    <a:pt x="0" y="598"/>
                  </a:cubicBezTo>
                  <a:cubicBezTo>
                    <a:pt x="161" y="503"/>
                    <a:pt x="312" y="276"/>
                    <a:pt x="227" y="125"/>
                  </a:cubicBezTo>
                  <a:cubicBezTo>
                    <a:pt x="185" y="40"/>
                    <a:pt x="134" y="1"/>
                    <a:pt x="90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32"/>
            <p:cNvSpPr/>
            <p:nvPr/>
          </p:nvSpPr>
          <p:spPr>
            <a:xfrm>
              <a:off x="3630200" y="3507925"/>
              <a:ext cx="12775" cy="28850"/>
            </a:xfrm>
            <a:custGeom>
              <a:avLst/>
              <a:gdLst/>
              <a:ahLst/>
              <a:cxnLst/>
              <a:rect l="l" t="t" r="r" b="b"/>
              <a:pathLst>
                <a:path w="511" h="1154" extrusionOk="0">
                  <a:moveTo>
                    <a:pt x="444" y="1"/>
                  </a:moveTo>
                  <a:cubicBezTo>
                    <a:pt x="406" y="1"/>
                    <a:pt x="388" y="1"/>
                    <a:pt x="350" y="10"/>
                  </a:cubicBezTo>
                  <a:cubicBezTo>
                    <a:pt x="66" y="95"/>
                    <a:pt x="0" y="407"/>
                    <a:pt x="104" y="681"/>
                  </a:cubicBezTo>
                  <a:cubicBezTo>
                    <a:pt x="170" y="879"/>
                    <a:pt x="350" y="1012"/>
                    <a:pt x="510" y="1154"/>
                  </a:cubicBezTo>
                  <a:cubicBezTo>
                    <a:pt x="463" y="775"/>
                    <a:pt x="444" y="388"/>
                    <a:pt x="444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32"/>
            <p:cNvSpPr/>
            <p:nvPr/>
          </p:nvSpPr>
          <p:spPr>
            <a:xfrm>
              <a:off x="3620500" y="3537675"/>
              <a:ext cx="9675" cy="19175"/>
            </a:xfrm>
            <a:custGeom>
              <a:avLst/>
              <a:gdLst/>
              <a:ahLst/>
              <a:cxnLst/>
              <a:rect l="l" t="t" r="r" b="b"/>
              <a:pathLst>
                <a:path w="387" h="767" extrusionOk="0">
                  <a:moveTo>
                    <a:pt x="265" y="0"/>
                  </a:moveTo>
                  <a:cubicBezTo>
                    <a:pt x="240" y="0"/>
                    <a:pt x="208" y="4"/>
                    <a:pt x="171" y="11"/>
                  </a:cubicBezTo>
                  <a:cubicBezTo>
                    <a:pt x="161" y="11"/>
                    <a:pt x="142" y="11"/>
                    <a:pt x="133" y="20"/>
                  </a:cubicBezTo>
                  <a:cubicBezTo>
                    <a:pt x="86" y="304"/>
                    <a:pt x="38" y="559"/>
                    <a:pt x="1" y="767"/>
                  </a:cubicBezTo>
                  <a:cubicBezTo>
                    <a:pt x="152" y="757"/>
                    <a:pt x="369" y="342"/>
                    <a:pt x="379" y="209"/>
                  </a:cubicBezTo>
                  <a:cubicBezTo>
                    <a:pt x="386" y="70"/>
                    <a:pt x="381" y="0"/>
                    <a:pt x="265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32"/>
            <p:cNvSpPr/>
            <p:nvPr/>
          </p:nvSpPr>
          <p:spPr>
            <a:xfrm>
              <a:off x="3635850" y="3553300"/>
              <a:ext cx="21300" cy="23475"/>
            </a:xfrm>
            <a:custGeom>
              <a:avLst/>
              <a:gdLst/>
              <a:ahLst/>
              <a:cxnLst/>
              <a:rect l="l" t="t" r="r" b="b"/>
              <a:pathLst>
                <a:path w="852" h="939" extrusionOk="0">
                  <a:moveTo>
                    <a:pt x="398" y="0"/>
                  </a:moveTo>
                  <a:cubicBezTo>
                    <a:pt x="190" y="170"/>
                    <a:pt x="1" y="520"/>
                    <a:pt x="67" y="718"/>
                  </a:cubicBezTo>
                  <a:cubicBezTo>
                    <a:pt x="114" y="888"/>
                    <a:pt x="186" y="938"/>
                    <a:pt x="277" y="938"/>
                  </a:cubicBezTo>
                  <a:cubicBezTo>
                    <a:pt x="333" y="938"/>
                    <a:pt x="396" y="919"/>
                    <a:pt x="464" y="898"/>
                  </a:cubicBezTo>
                  <a:cubicBezTo>
                    <a:pt x="634" y="832"/>
                    <a:pt x="747" y="803"/>
                    <a:pt x="851" y="633"/>
                  </a:cubicBezTo>
                  <a:cubicBezTo>
                    <a:pt x="776" y="577"/>
                    <a:pt x="653" y="548"/>
                    <a:pt x="521" y="529"/>
                  </a:cubicBezTo>
                  <a:cubicBezTo>
                    <a:pt x="473" y="369"/>
                    <a:pt x="445" y="189"/>
                    <a:pt x="398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2"/>
            <p:cNvSpPr/>
            <p:nvPr/>
          </p:nvSpPr>
          <p:spPr>
            <a:xfrm>
              <a:off x="3611750" y="3571725"/>
              <a:ext cx="16575" cy="19450"/>
            </a:xfrm>
            <a:custGeom>
              <a:avLst/>
              <a:gdLst/>
              <a:ahLst/>
              <a:cxnLst/>
              <a:rect l="l" t="t" r="r" b="b"/>
              <a:pathLst>
                <a:path w="663" h="778" extrusionOk="0">
                  <a:moveTo>
                    <a:pt x="209" y="0"/>
                  </a:moveTo>
                  <a:cubicBezTo>
                    <a:pt x="180" y="123"/>
                    <a:pt x="114" y="293"/>
                    <a:pt x="67" y="473"/>
                  </a:cubicBezTo>
                  <a:cubicBezTo>
                    <a:pt x="48" y="567"/>
                    <a:pt x="20" y="671"/>
                    <a:pt x="1" y="766"/>
                  </a:cubicBezTo>
                  <a:cubicBezTo>
                    <a:pt x="52" y="773"/>
                    <a:pt x="104" y="778"/>
                    <a:pt x="155" y="778"/>
                  </a:cubicBezTo>
                  <a:cubicBezTo>
                    <a:pt x="356" y="778"/>
                    <a:pt x="538" y="707"/>
                    <a:pt x="606" y="473"/>
                  </a:cubicBezTo>
                  <a:cubicBezTo>
                    <a:pt x="662" y="265"/>
                    <a:pt x="625" y="114"/>
                    <a:pt x="436" y="29"/>
                  </a:cubicBezTo>
                  <a:cubicBezTo>
                    <a:pt x="369" y="0"/>
                    <a:pt x="284" y="0"/>
                    <a:pt x="209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2"/>
            <p:cNvSpPr/>
            <p:nvPr/>
          </p:nvSpPr>
          <p:spPr>
            <a:xfrm>
              <a:off x="3651925" y="3743250"/>
              <a:ext cx="9475" cy="9950"/>
            </a:xfrm>
            <a:custGeom>
              <a:avLst/>
              <a:gdLst/>
              <a:ahLst/>
              <a:cxnLst/>
              <a:rect l="l" t="t" r="r" b="b"/>
              <a:pathLst>
                <a:path w="379" h="398" extrusionOk="0">
                  <a:moveTo>
                    <a:pt x="1" y="0"/>
                  </a:moveTo>
                  <a:lnTo>
                    <a:pt x="1" y="0"/>
                  </a:lnTo>
                  <a:cubicBezTo>
                    <a:pt x="19" y="142"/>
                    <a:pt x="38" y="274"/>
                    <a:pt x="57" y="397"/>
                  </a:cubicBezTo>
                  <a:cubicBezTo>
                    <a:pt x="67" y="397"/>
                    <a:pt x="86" y="388"/>
                    <a:pt x="104" y="378"/>
                  </a:cubicBezTo>
                  <a:cubicBezTo>
                    <a:pt x="379" y="256"/>
                    <a:pt x="199" y="38"/>
                    <a:pt x="1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2"/>
            <p:cNvSpPr/>
            <p:nvPr/>
          </p:nvSpPr>
          <p:spPr>
            <a:xfrm>
              <a:off x="3648625" y="3710175"/>
              <a:ext cx="9225" cy="25075"/>
            </a:xfrm>
            <a:custGeom>
              <a:avLst/>
              <a:gdLst/>
              <a:ahLst/>
              <a:cxnLst/>
              <a:rect l="l" t="t" r="r" b="b"/>
              <a:pathLst>
                <a:path w="369" h="1003" extrusionOk="0">
                  <a:moveTo>
                    <a:pt x="227" y="0"/>
                  </a:moveTo>
                  <a:cubicBezTo>
                    <a:pt x="142" y="0"/>
                    <a:pt x="76" y="10"/>
                    <a:pt x="0" y="38"/>
                  </a:cubicBezTo>
                  <a:cubicBezTo>
                    <a:pt x="10" y="255"/>
                    <a:pt x="38" y="492"/>
                    <a:pt x="57" y="747"/>
                  </a:cubicBezTo>
                  <a:cubicBezTo>
                    <a:pt x="142" y="841"/>
                    <a:pt x="246" y="936"/>
                    <a:pt x="369" y="1002"/>
                  </a:cubicBezTo>
                  <a:cubicBezTo>
                    <a:pt x="322" y="700"/>
                    <a:pt x="255" y="350"/>
                    <a:pt x="227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32"/>
            <p:cNvSpPr/>
            <p:nvPr/>
          </p:nvSpPr>
          <p:spPr>
            <a:xfrm>
              <a:off x="3640575" y="3662925"/>
              <a:ext cx="6875" cy="21275"/>
            </a:xfrm>
            <a:custGeom>
              <a:avLst/>
              <a:gdLst/>
              <a:ahLst/>
              <a:cxnLst/>
              <a:rect l="l" t="t" r="r" b="b"/>
              <a:pathLst>
                <a:path w="275" h="851" extrusionOk="0">
                  <a:moveTo>
                    <a:pt x="1" y="0"/>
                  </a:moveTo>
                  <a:cubicBezTo>
                    <a:pt x="86" y="293"/>
                    <a:pt x="180" y="558"/>
                    <a:pt x="256" y="766"/>
                  </a:cubicBezTo>
                  <a:lnTo>
                    <a:pt x="256" y="851"/>
                  </a:lnTo>
                  <a:cubicBezTo>
                    <a:pt x="266" y="756"/>
                    <a:pt x="275" y="662"/>
                    <a:pt x="275" y="567"/>
                  </a:cubicBezTo>
                  <a:cubicBezTo>
                    <a:pt x="275" y="425"/>
                    <a:pt x="256" y="246"/>
                    <a:pt x="162" y="132"/>
                  </a:cubicBezTo>
                  <a:cubicBezTo>
                    <a:pt x="95" y="47"/>
                    <a:pt x="39" y="10"/>
                    <a:pt x="1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32"/>
            <p:cNvSpPr/>
            <p:nvPr/>
          </p:nvSpPr>
          <p:spPr>
            <a:xfrm>
              <a:off x="3748325" y="3749575"/>
              <a:ext cx="5700" cy="5750"/>
            </a:xfrm>
            <a:custGeom>
              <a:avLst/>
              <a:gdLst/>
              <a:ahLst/>
              <a:cxnLst/>
              <a:rect l="l" t="t" r="r" b="b"/>
              <a:pathLst>
                <a:path w="228" h="230" extrusionOk="0">
                  <a:moveTo>
                    <a:pt x="29" y="1"/>
                  </a:moveTo>
                  <a:cubicBezTo>
                    <a:pt x="20" y="1"/>
                    <a:pt x="10" y="1"/>
                    <a:pt x="0" y="3"/>
                  </a:cubicBezTo>
                  <a:cubicBezTo>
                    <a:pt x="29" y="78"/>
                    <a:pt x="57" y="144"/>
                    <a:pt x="76" y="229"/>
                  </a:cubicBezTo>
                  <a:cubicBezTo>
                    <a:pt x="170" y="220"/>
                    <a:pt x="227" y="173"/>
                    <a:pt x="170" y="69"/>
                  </a:cubicBezTo>
                  <a:cubicBezTo>
                    <a:pt x="138" y="28"/>
                    <a:pt x="90" y="1"/>
                    <a:pt x="29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32"/>
            <p:cNvSpPr/>
            <p:nvPr/>
          </p:nvSpPr>
          <p:spPr>
            <a:xfrm>
              <a:off x="3745250" y="3731675"/>
              <a:ext cx="7125" cy="9475"/>
            </a:xfrm>
            <a:custGeom>
              <a:avLst/>
              <a:gdLst/>
              <a:ahLst/>
              <a:cxnLst/>
              <a:rect l="l" t="t" r="r" b="b"/>
              <a:pathLst>
                <a:path w="285" h="379" extrusionOk="0">
                  <a:moveTo>
                    <a:pt x="142" y="0"/>
                  </a:moveTo>
                  <a:lnTo>
                    <a:pt x="104" y="38"/>
                  </a:lnTo>
                  <a:cubicBezTo>
                    <a:pt x="1" y="151"/>
                    <a:pt x="142" y="312"/>
                    <a:pt x="284" y="378"/>
                  </a:cubicBezTo>
                  <a:cubicBezTo>
                    <a:pt x="237" y="265"/>
                    <a:pt x="190" y="133"/>
                    <a:pt x="142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32"/>
            <p:cNvSpPr/>
            <p:nvPr/>
          </p:nvSpPr>
          <p:spPr>
            <a:xfrm>
              <a:off x="3734850" y="3700000"/>
              <a:ext cx="9725" cy="23200"/>
            </a:xfrm>
            <a:custGeom>
              <a:avLst/>
              <a:gdLst/>
              <a:ahLst/>
              <a:cxnLst/>
              <a:rect l="l" t="t" r="r" b="b"/>
              <a:pathLst>
                <a:path w="389" h="928" extrusionOk="0">
                  <a:moveTo>
                    <a:pt x="1" y="1"/>
                  </a:moveTo>
                  <a:cubicBezTo>
                    <a:pt x="57" y="265"/>
                    <a:pt x="142" y="587"/>
                    <a:pt x="237" y="927"/>
                  </a:cubicBezTo>
                  <a:cubicBezTo>
                    <a:pt x="284" y="880"/>
                    <a:pt x="341" y="823"/>
                    <a:pt x="388" y="757"/>
                  </a:cubicBezTo>
                  <a:cubicBezTo>
                    <a:pt x="322" y="549"/>
                    <a:pt x="265" y="332"/>
                    <a:pt x="199" y="124"/>
                  </a:cubicBezTo>
                  <a:cubicBezTo>
                    <a:pt x="180" y="95"/>
                    <a:pt x="142" y="76"/>
                    <a:pt x="133" y="67"/>
                  </a:cubicBezTo>
                  <a:cubicBezTo>
                    <a:pt x="95" y="39"/>
                    <a:pt x="48" y="20"/>
                    <a:pt x="1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2"/>
            <p:cNvSpPr/>
            <p:nvPr/>
          </p:nvSpPr>
          <p:spPr>
            <a:xfrm>
              <a:off x="3723750" y="3660800"/>
              <a:ext cx="12550" cy="23450"/>
            </a:xfrm>
            <a:custGeom>
              <a:avLst/>
              <a:gdLst/>
              <a:ahLst/>
              <a:cxnLst/>
              <a:rect l="l" t="t" r="r" b="b"/>
              <a:pathLst>
                <a:path w="502" h="938" extrusionOk="0">
                  <a:moveTo>
                    <a:pt x="152" y="0"/>
                  </a:moveTo>
                  <a:cubicBezTo>
                    <a:pt x="104" y="0"/>
                    <a:pt x="57" y="10"/>
                    <a:pt x="1" y="38"/>
                  </a:cubicBezTo>
                  <a:cubicBezTo>
                    <a:pt x="1" y="268"/>
                    <a:pt x="225" y="937"/>
                    <a:pt x="481" y="937"/>
                  </a:cubicBezTo>
                  <a:cubicBezTo>
                    <a:pt x="488" y="937"/>
                    <a:pt x="494" y="937"/>
                    <a:pt x="501" y="936"/>
                  </a:cubicBezTo>
                  <a:cubicBezTo>
                    <a:pt x="473" y="803"/>
                    <a:pt x="445" y="699"/>
                    <a:pt x="407" y="643"/>
                  </a:cubicBezTo>
                  <a:cubicBezTo>
                    <a:pt x="360" y="567"/>
                    <a:pt x="265" y="331"/>
                    <a:pt x="152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2"/>
            <p:cNvSpPr/>
            <p:nvPr/>
          </p:nvSpPr>
          <p:spPr>
            <a:xfrm>
              <a:off x="3705550" y="3656100"/>
              <a:ext cx="17050" cy="23375"/>
            </a:xfrm>
            <a:custGeom>
              <a:avLst/>
              <a:gdLst/>
              <a:ahLst/>
              <a:cxnLst/>
              <a:rect l="l" t="t" r="r" b="b"/>
              <a:pathLst>
                <a:path w="682" h="935" extrusionOk="0">
                  <a:moveTo>
                    <a:pt x="129" y="1"/>
                  </a:moveTo>
                  <a:cubicBezTo>
                    <a:pt x="112" y="1"/>
                    <a:pt x="95" y="3"/>
                    <a:pt x="76" y="9"/>
                  </a:cubicBezTo>
                  <a:lnTo>
                    <a:pt x="1" y="46"/>
                  </a:lnTo>
                  <a:cubicBezTo>
                    <a:pt x="171" y="273"/>
                    <a:pt x="445" y="604"/>
                    <a:pt x="681" y="935"/>
                  </a:cubicBezTo>
                  <a:cubicBezTo>
                    <a:pt x="653" y="708"/>
                    <a:pt x="568" y="481"/>
                    <a:pt x="492" y="368"/>
                  </a:cubicBezTo>
                  <a:cubicBezTo>
                    <a:pt x="406" y="239"/>
                    <a:pt x="297" y="1"/>
                    <a:pt x="129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2"/>
            <p:cNvSpPr/>
            <p:nvPr/>
          </p:nvSpPr>
          <p:spPr>
            <a:xfrm>
              <a:off x="3683175" y="3630050"/>
              <a:ext cx="17125" cy="11575"/>
            </a:xfrm>
            <a:custGeom>
              <a:avLst/>
              <a:gdLst/>
              <a:ahLst/>
              <a:cxnLst/>
              <a:rect l="l" t="t" r="r" b="b"/>
              <a:pathLst>
                <a:path w="685" h="463" extrusionOk="0">
                  <a:moveTo>
                    <a:pt x="487" y="1"/>
                  </a:moveTo>
                  <a:cubicBezTo>
                    <a:pt x="414" y="1"/>
                    <a:pt x="321" y="44"/>
                    <a:pt x="225" y="143"/>
                  </a:cubicBezTo>
                  <a:cubicBezTo>
                    <a:pt x="0" y="368"/>
                    <a:pt x="143" y="462"/>
                    <a:pt x="303" y="462"/>
                  </a:cubicBezTo>
                  <a:cubicBezTo>
                    <a:pt x="413" y="462"/>
                    <a:pt x="531" y="418"/>
                    <a:pt x="546" y="342"/>
                  </a:cubicBezTo>
                  <a:lnTo>
                    <a:pt x="556" y="380"/>
                  </a:lnTo>
                  <a:cubicBezTo>
                    <a:pt x="685" y="152"/>
                    <a:pt x="622" y="1"/>
                    <a:pt x="487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32"/>
            <p:cNvSpPr/>
            <p:nvPr/>
          </p:nvSpPr>
          <p:spPr>
            <a:xfrm>
              <a:off x="3703900" y="3627475"/>
              <a:ext cx="19400" cy="21300"/>
            </a:xfrm>
            <a:custGeom>
              <a:avLst/>
              <a:gdLst/>
              <a:ahLst/>
              <a:cxnLst/>
              <a:rect l="l" t="t" r="r" b="b"/>
              <a:pathLst>
                <a:path w="776" h="852" extrusionOk="0">
                  <a:moveTo>
                    <a:pt x="520" y="1"/>
                  </a:moveTo>
                  <a:cubicBezTo>
                    <a:pt x="483" y="10"/>
                    <a:pt x="435" y="29"/>
                    <a:pt x="379" y="57"/>
                  </a:cubicBezTo>
                  <a:cubicBezTo>
                    <a:pt x="1" y="303"/>
                    <a:pt x="379" y="672"/>
                    <a:pt x="776" y="851"/>
                  </a:cubicBezTo>
                  <a:cubicBezTo>
                    <a:pt x="691" y="586"/>
                    <a:pt x="596" y="303"/>
                    <a:pt x="520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32"/>
            <p:cNvSpPr/>
            <p:nvPr/>
          </p:nvSpPr>
          <p:spPr>
            <a:xfrm>
              <a:off x="3642250" y="3631200"/>
              <a:ext cx="21750" cy="30550"/>
            </a:xfrm>
            <a:custGeom>
              <a:avLst/>
              <a:gdLst/>
              <a:ahLst/>
              <a:cxnLst/>
              <a:rect l="l" t="t" r="r" b="b"/>
              <a:pathLst>
                <a:path w="870" h="1222" extrusionOk="0">
                  <a:moveTo>
                    <a:pt x="373" y="0"/>
                  </a:moveTo>
                  <a:cubicBezTo>
                    <a:pt x="249" y="0"/>
                    <a:pt x="25" y="25"/>
                    <a:pt x="9" y="135"/>
                  </a:cubicBezTo>
                  <a:cubicBezTo>
                    <a:pt x="0" y="230"/>
                    <a:pt x="170" y="315"/>
                    <a:pt x="208" y="390"/>
                  </a:cubicBezTo>
                  <a:cubicBezTo>
                    <a:pt x="340" y="626"/>
                    <a:pt x="208" y="1052"/>
                    <a:pt x="406" y="1222"/>
                  </a:cubicBezTo>
                  <a:cubicBezTo>
                    <a:pt x="444" y="1005"/>
                    <a:pt x="473" y="768"/>
                    <a:pt x="491" y="532"/>
                  </a:cubicBezTo>
                  <a:cubicBezTo>
                    <a:pt x="624" y="560"/>
                    <a:pt x="737" y="570"/>
                    <a:pt x="870" y="579"/>
                  </a:cubicBezTo>
                  <a:cubicBezTo>
                    <a:pt x="851" y="475"/>
                    <a:pt x="822" y="381"/>
                    <a:pt x="813" y="315"/>
                  </a:cubicBezTo>
                  <a:cubicBezTo>
                    <a:pt x="851" y="145"/>
                    <a:pt x="548" y="12"/>
                    <a:pt x="435" y="3"/>
                  </a:cubicBezTo>
                  <a:cubicBezTo>
                    <a:pt x="420" y="1"/>
                    <a:pt x="399" y="0"/>
                    <a:pt x="373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32"/>
            <p:cNvSpPr/>
            <p:nvPr/>
          </p:nvSpPr>
          <p:spPr>
            <a:xfrm>
              <a:off x="3642000" y="3595575"/>
              <a:ext cx="18525" cy="20000"/>
            </a:xfrm>
            <a:custGeom>
              <a:avLst/>
              <a:gdLst/>
              <a:ahLst/>
              <a:cxnLst/>
              <a:rect l="l" t="t" r="r" b="b"/>
              <a:pathLst>
                <a:path w="741" h="800" extrusionOk="0">
                  <a:moveTo>
                    <a:pt x="341" y="48"/>
                  </a:moveTo>
                  <a:cubicBezTo>
                    <a:pt x="227" y="161"/>
                    <a:pt x="114" y="1"/>
                    <a:pt x="57" y="237"/>
                  </a:cubicBezTo>
                  <a:cubicBezTo>
                    <a:pt x="1" y="417"/>
                    <a:pt x="114" y="728"/>
                    <a:pt x="275" y="776"/>
                  </a:cubicBezTo>
                  <a:cubicBezTo>
                    <a:pt x="325" y="792"/>
                    <a:pt x="369" y="800"/>
                    <a:pt x="407" y="800"/>
                  </a:cubicBezTo>
                  <a:cubicBezTo>
                    <a:pt x="741" y="800"/>
                    <a:pt x="621" y="226"/>
                    <a:pt x="341" y="48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32"/>
            <p:cNvSpPr/>
            <p:nvPr/>
          </p:nvSpPr>
          <p:spPr>
            <a:xfrm>
              <a:off x="3663975" y="3614475"/>
              <a:ext cx="25075" cy="20000"/>
            </a:xfrm>
            <a:custGeom>
              <a:avLst/>
              <a:gdLst/>
              <a:ahLst/>
              <a:cxnLst/>
              <a:rect l="l" t="t" r="r" b="b"/>
              <a:pathLst>
                <a:path w="1003" h="800" extrusionOk="0">
                  <a:moveTo>
                    <a:pt x="237" y="1"/>
                  </a:moveTo>
                  <a:lnTo>
                    <a:pt x="223" y="7"/>
                  </a:lnTo>
                  <a:lnTo>
                    <a:pt x="223" y="7"/>
                  </a:lnTo>
                  <a:cubicBezTo>
                    <a:pt x="229" y="6"/>
                    <a:pt x="234" y="4"/>
                    <a:pt x="237" y="1"/>
                  </a:cubicBezTo>
                  <a:close/>
                  <a:moveTo>
                    <a:pt x="322" y="3"/>
                  </a:moveTo>
                  <a:cubicBezTo>
                    <a:pt x="276" y="3"/>
                    <a:pt x="234" y="8"/>
                    <a:pt x="199" y="20"/>
                  </a:cubicBezTo>
                  <a:lnTo>
                    <a:pt x="223" y="7"/>
                  </a:lnTo>
                  <a:lnTo>
                    <a:pt x="223" y="7"/>
                  </a:lnTo>
                  <a:cubicBezTo>
                    <a:pt x="211" y="11"/>
                    <a:pt x="196" y="13"/>
                    <a:pt x="190" y="20"/>
                  </a:cubicBezTo>
                  <a:cubicBezTo>
                    <a:pt x="161" y="39"/>
                    <a:pt x="142" y="48"/>
                    <a:pt x="133" y="57"/>
                  </a:cubicBezTo>
                  <a:lnTo>
                    <a:pt x="152" y="48"/>
                  </a:lnTo>
                  <a:lnTo>
                    <a:pt x="152" y="48"/>
                  </a:lnTo>
                  <a:cubicBezTo>
                    <a:pt x="1" y="180"/>
                    <a:pt x="95" y="379"/>
                    <a:pt x="152" y="606"/>
                  </a:cubicBezTo>
                  <a:cubicBezTo>
                    <a:pt x="196" y="739"/>
                    <a:pt x="249" y="800"/>
                    <a:pt x="344" y="800"/>
                  </a:cubicBezTo>
                  <a:cubicBezTo>
                    <a:pt x="391" y="800"/>
                    <a:pt x="449" y="785"/>
                    <a:pt x="520" y="757"/>
                  </a:cubicBezTo>
                  <a:cubicBezTo>
                    <a:pt x="662" y="710"/>
                    <a:pt x="1002" y="511"/>
                    <a:pt x="983" y="350"/>
                  </a:cubicBezTo>
                  <a:cubicBezTo>
                    <a:pt x="959" y="166"/>
                    <a:pt x="576" y="3"/>
                    <a:pt x="322" y="3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32"/>
            <p:cNvSpPr/>
            <p:nvPr/>
          </p:nvSpPr>
          <p:spPr>
            <a:xfrm>
              <a:off x="3686650" y="3604800"/>
              <a:ext cx="23175" cy="13225"/>
            </a:xfrm>
            <a:custGeom>
              <a:avLst/>
              <a:gdLst/>
              <a:ahLst/>
              <a:cxnLst/>
              <a:rect l="l" t="t" r="r" b="b"/>
              <a:pathLst>
                <a:path w="927" h="529" extrusionOk="0">
                  <a:moveTo>
                    <a:pt x="29" y="0"/>
                  </a:moveTo>
                  <a:lnTo>
                    <a:pt x="29" y="0"/>
                  </a:lnTo>
                  <a:cubicBezTo>
                    <a:pt x="1" y="208"/>
                    <a:pt x="67" y="397"/>
                    <a:pt x="228" y="473"/>
                  </a:cubicBezTo>
                  <a:cubicBezTo>
                    <a:pt x="306" y="502"/>
                    <a:pt x="432" y="529"/>
                    <a:pt x="554" y="529"/>
                  </a:cubicBezTo>
                  <a:cubicBezTo>
                    <a:pt x="712" y="529"/>
                    <a:pt x="866" y="484"/>
                    <a:pt x="908" y="341"/>
                  </a:cubicBezTo>
                  <a:cubicBezTo>
                    <a:pt x="927" y="303"/>
                    <a:pt x="908" y="255"/>
                    <a:pt x="889" y="199"/>
                  </a:cubicBezTo>
                  <a:cubicBezTo>
                    <a:pt x="889" y="199"/>
                    <a:pt x="889" y="189"/>
                    <a:pt x="880" y="189"/>
                  </a:cubicBezTo>
                  <a:cubicBezTo>
                    <a:pt x="842" y="151"/>
                    <a:pt x="814" y="114"/>
                    <a:pt x="785" y="95"/>
                  </a:cubicBezTo>
                  <a:cubicBezTo>
                    <a:pt x="747" y="66"/>
                    <a:pt x="700" y="48"/>
                    <a:pt x="662" y="29"/>
                  </a:cubicBezTo>
                  <a:cubicBezTo>
                    <a:pt x="622" y="17"/>
                    <a:pt x="580" y="13"/>
                    <a:pt x="538" y="13"/>
                  </a:cubicBezTo>
                  <a:cubicBezTo>
                    <a:pt x="434" y="13"/>
                    <a:pt x="326" y="37"/>
                    <a:pt x="219" y="37"/>
                  </a:cubicBezTo>
                  <a:cubicBezTo>
                    <a:pt x="155" y="37"/>
                    <a:pt x="91" y="29"/>
                    <a:pt x="29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32"/>
            <p:cNvSpPr/>
            <p:nvPr/>
          </p:nvSpPr>
          <p:spPr>
            <a:xfrm>
              <a:off x="3658075" y="3580225"/>
              <a:ext cx="22475" cy="25250"/>
            </a:xfrm>
            <a:custGeom>
              <a:avLst/>
              <a:gdLst/>
              <a:ahLst/>
              <a:cxnLst/>
              <a:rect l="l" t="t" r="r" b="b"/>
              <a:pathLst>
                <a:path w="899" h="1010" extrusionOk="0">
                  <a:moveTo>
                    <a:pt x="133" y="0"/>
                  </a:moveTo>
                  <a:cubicBezTo>
                    <a:pt x="38" y="114"/>
                    <a:pt x="0" y="284"/>
                    <a:pt x="10" y="416"/>
                  </a:cubicBezTo>
                  <a:cubicBezTo>
                    <a:pt x="33" y="716"/>
                    <a:pt x="282" y="1010"/>
                    <a:pt x="561" y="1010"/>
                  </a:cubicBezTo>
                  <a:cubicBezTo>
                    <a:pt x="616" y="1010"/>
                    <a:pt x="672" y="999"/>
                    <a:pt x="728" y="974"/>
                  </a:cubicBezTo>
                  <a:cubicBezTo>
                    <a:pt x="822" y="945"/>
                    <a:pt x="889" y="889"/>
                    <a:pt x="898" y="813"/>
                  </a:cubicBezTo>
                  <a:cubicBezTo>
                    <a:pt x="633" y="624"/>
                    <a:pt x="369" y="378"/>
                    <a:pt x="142" y="142"/>
                  </a:cubicBezTo>
                  <a:cubicBezTo>
                    <a:pt x="142" y="95"/>
                    <a:pt x="133" y="48"/>
                    <a:pt x="133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7" name="Google Shape;677;p32"/>
          <p:cNvGrpSpPr/>
          <p:nvPr/>
        </p:nvGrpSpPr>
        <p:grpSpPr>
          <a:xfrm flipH="1">
            <a:off x="-2245713" y="690066"/>
            <a:ext cx="4497589" cy="6256972"/>
            <a:chOff x="864225" y="0"/>
            <a:chExt cx="2549461" cy="3546769"/>
          </a:xfrm>
        </p:grpSpPr>
        <p:sp>
          <p:nvSpPr>
            <p:cNvPr id="678" name="Google Shape;678;p32"/>
            <p:cNvSpPr/>
            <p:nvPr/>
          </p:nvSpPr>
          <p:spPr>
            <a:xfrm>
              <a:off x="1438749" y="3094382"/>
              <a:ext cx="516203" cy="452387"/>
            </a:xfrm>
            <a:custGeom>
              <a:avLst/>
              <a:gdLst/>
              <a:ahLst/>
              <a:cxnLst/>
              <a:rect l="l" t="t" r="r" b="b"/>
              <a:pathLst>
                <a:path w="2912" h="2552" extrusionOk="0">
                  <a:moveTo>
                    <a:pt x="1" y="0"/>
                  </a:moveTo>
                  <a:cubicBezTo>
                    <a:pt x="1" y="0"/>
                    <a:pt x="615" y="1607"/>
                    <a:pt x="473" y="2552"/>
                  </a:cubicBezTo>
                  <a:lnTo>
                    <a:pt x="2912" y="2552"/>
                  </a:lnTo>
                  <a:cubicBezTo>
                    <a:pt x="2912" y="2552"/>
                    <a:pt x="2486" y="2022"/>
                    <a:pt x="2363" y="1437"/>
                  </a:cubicBezTo>
                  <a:lnTo>
                    <a:pt x="2363" y="1437"/>
                  </a:lnTo>
                  <a:cubicBezTo>
                    <a:pt x="2363" y="1437"/>
                    <a:pt x="2335" y="1975"/>
                    <a:pt x="2420" y="2193"/>
                  </a:cubicBezTo>
                  <a:cubicBezTo>
                    <a:pt x="2420" y="2193"/>
                    <a:pt x="2004" y="1162"/>
                    <a:pt x="2127" y="586"/>
                  </a:cubicBezTo>
                  <a:lnTo>
                    <a:pt x="2127" y="586"/>
                  </a:lnTo>
                  <a:cubicBezTo>
                    <a:pt x="2127" y="586"/>
                    <a:pt x="1825" y="1040"/>
                    <a:pt x="1900" y="1635"/>
                  </a:cubicBezTo>
                  <a:cubicBezTo>
                    <a:pt x="1900" y="1635"/>
                    <a:pt x="1447" y="775"/>
                    <a:pt x="1447" y="95"/>
                  </a:cubicBezTo>
                  <a:cubicBezTo>
                    <a:pt x="1447" y="95"/>
                    <a:pt x="1229" y="1068"/>
                    <a:pt x="1381" y="1796"/>
                  </a:cubicBezTo>
                  <a:cubicBezTo>
                    <a:pt x="1381" y="1796"/>
                    <a:pt x="974" y="1040"/>
                    <a:pt x="974" y="539"/>
                  </a:cubicBezTo>
                  <a:cubicBezTo>
                    <a:pt x="974" y="539"/>
                    <a:pt x="766" y="1219"/>
                    <a:pt x="870" y="1588"/>
                  </a:cubicBezTo>
                  <a:cubicBezTo>
                    <a:pt x="870" y="1588"/>
                    <a:pt x="341" y="369"/>
                    <a:pt x="1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2"/>
            <p:cNvSpPr/>
            <p:nvPr/>
          </p:nvSpPr>
          <p:spPr>
            <a:xfrm>
              <a:off x="1507529" y="219457"/>
              <a:ext cx="160959" cy="378821"/>
            </a:xfrm>
            <a:custGeom>
              <a:avLst/>
              <a:gdLst/>
              <a:ahLst/>
              <a:cxnLst/>
              <a:rect l="l" t="t" r="r" b="b"/>
              <a:pathLst>
                <a:path w="908" h="2137" extrusionOk="0">
                  <a:moveTo>
                    <a:pt x="38" y="1"/>
                  </a:moveTo>
                  <a:lnTo>
                    <a:pt x="0" y="48"/>
                  </a:lnTo>
                  <a:cubicBezTo>
                    <a:pt x="237" y="322"/>
                    <a:pt x="444" y="1163"/>
                    <a:pt x="463" y="1352"/>
                  </a:cubicBezTo>
                  <a:cubicBezTo>
                    <a:pt x="473" y="1522"/>
                    <a:pt x="822" y="2137"/>
                    <a:pt x="822" y="2137"/>
                  </a:cubicBezTo>
                  <a:lnTo>
                    <a:pt x="908" y="1929"/>
                  </a:lnTo>
                  <a:cubicBezTo>
                    <a:pt x="908" y="1919"/>
                    <a:pt x="605" y="1541"/>
                    <a:pt x="577" y="1352"/>
                  </a:cubicBezTo>
                  <a:cubicBezTo>
                    <a:pt x="520" y="72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2"/>
            <p:cNvSpPr/>
            <p:nvPr/>
          </p:nvSpPr>
          <p:spPr>
            <a:xfrm>
              <a:off x="1829092" y="368539"/>
              <a:ext cx="261647" cy="308445"/>
            </a:xfrm>
            <a:custGeom>
              <a:avLst/>
              <a:gdLst/>
              <a:ahLst/>
              <a:cxnLst/>
              <a:rect l="l" t="t" r="r" b="b"/>
              <a:pathLst>
                <a:path w="1476" h="1740" extrusionOk="0">
                  <a:moveTo>
                    <a:pt x="1418" y="1"/>
                  </a:moveTo>
                  <a:cubicBezTo>
                    <a:pt x="1305" y="341"/>
                    <a:pt x="672" y="936"/>
                    <a:pt x="511" y="1031"/>
                  </a:cubicBezTo>
                  <a:cubicBezTo>
                    <a:pt x="369" y="1125"/>
                    <a:pt x="1" y="1740"/>
                    <a:pt x="1" y="1740"/>
                  </a:cubicBezTo>
                  <a:lnTo>
                    <a:pt x="228" y="1711"/>
                  </a:lnTo>
                  <a:cubicBezTo>
                    <a:pt x="228" y="1711"/>
                    <a:pt x="417" y="1248"/>
                    <a:pt x="568" y="1144"/>
                  </a:cubicBezTo>
                  <a:cubicBezTo>
                    <a:pt x="1069" y="795"/>
                    <a:pt x="1475" y="10"/>
                    <a:pt x="1475" y="10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2"/>
            <p:cNvSpPr/>
            <p:nvPr/>
          </p:nvSpPr>
          <p:spPr>
            <a:xfrm>
              <a:off x="1938112" y="539071"/>
              <a:ext cx="700384" cy="102638"/>
            </a:xfrm>
            <a:custGeom>
              <a:avLst/>
              <a:gdLst/>
              <a:ahLst/>
              <a:cxnLst/>
              <a:rect l="l" t="t" r="r" b="b"/>
              <a:pathLst>
                <a:path w="3951" h="579" extrusionOk="0">
                  <a:moveTo>
                    <a:pt x="3774" y="0"/>
                  </a:moveTo>
                  <a:cubicBezTo>
                    <a:pt x="3373" y="0"/>
                    <a:pt x="2376" y="35"/>
                    <a:pt x="1645" y="353"/>
                  </a:cubicBezTo>
                  <a:cubicBezTo>
                    <a:pt x="1543" y="393"/>
                    <a:pt x="1347" y="406"/>
                    <a:pt x="1139" y="406"/>
                  </a:cubicBezTo>
                  <a:cubicBezTo>
                    <a:pt x="793" y="406"/>
                    <a:pt x="410" y="371"/>
                    <a:pt x="364" y="371"/>
                  </a:cubicBezTo>
                  <a:cubicBezTo>
                    <a:pt x="360" y="371"/>
                    <a:pt x="359" y="371"/>
                    <a:pt x="359" y="371"/>
                  </a:cubicBezTo>
                  <a:lnTo>
                    <a:pt x="0" y="570"/>
                  </a:lnTo>
                  <a:cubicBezTo>
                    <a:pt x="0" y="570"/>
                    <a:pt x="266" y="579"/>
                    <a:pt x="588" y="579"/>
                  </a:cubicBezTo>
                  <a:cubicBezTo>
                    <a:pt x="1007" y="579"/>
                    <a:pt x="1519" y="564"/>
                    <a:pt x="1663" y="494"/>
                  </a:cubicBezTo>
                  <a:cubicBezTo>
                    <a:pt x="1908" y="372"/>
                    <a:pt x="2964" y="73"/>
                    <a:pt x="3631" y="73"/>
                  </a:cubicBezTo>
                  <a:cubicBezTo>
                    <a:pt x="3736" y="73"/>
                    <a:pt x="3832" y="81"/>
                    <a:pt x="3913" y="97"/>
                  </a:cubicBezTo>
                  <a:lnTo>
                    <a:pt x="3950" y="3"/>
                  </a:lnTo>
                  <a:cubicBezTo>
                    <a:pt x="3950" y="3"/>
                    <a:pt x="3885" y="0"/>
                    <a:pt x="3774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2"/>
            <p:cNvSpPr/>
            <p:nvPr/>
          </p:nvSpPr>
          <p:spPr>
            <a:xfrm>
              <a:off x="1554327" y="546161"/>
              <a:ext cx="601646" cy="291782"/>
            </a:xfrm>
            <a:custGeom>
              <a:avLst/>
              <a:gdLst/>
              <a:ahLst/>
              <a:cxnLst/>
              <a:rect l="l" t="t" r="r" b="b"/>
              <a:pathLst>
                <a:path w="3394" h="1646" extrusionOk="0">
                  <a:moveTo>
                    <a:pt x="162" y="1286"/>
                  </a:moveTo>
                  <a:cubicBezTo>
                    <a:pt x="162" y="1286"/>
                    <a:pt x="162" y="1286"/>
                    <a:pt x="162" y="1286"/>
                  </a:cubicBezTo>
                  <a:lnTo>
                    <a:pt x="162" y="1286"/>
                  </a:lnTo>
                  <a:lnTo>
                    <a:pt x="162" y="1286"/>
                  </a:lnTo>
                  <a:close/>
                  <a:moveTo>
                    <a:pt x="3394" y="1"/>
                  </a:moveTo>
                  <a:cubicBezTo>
                    <a:pt x="3394" y="1"/>
                    <a:pt x="1976" y="322"/>
                    <a:pt x="1201" y="984"/>
                  </a:cubicBezTo>
                  <a:cubicBezTo>
                    <a:pt x="981" y="1169"/>
                    <a:pt x="260" y="1288"/>
                    <a:pt x="171" y="1288"/>
                  </a:cubicBezTo>
                  <a:cubicBezTo>
                    <a:pt x="164" y="1288"/>
                    <a:pt x="161" y="1287"/>
                    <a:pt x="162" y="1286"/>
                  </a:cubicBezTo>
                  <a:lnTo>
                    <a:pt x="162" y="1286"/>
                  </a:lnTo>
                  <a:lnTo>
                    <a:pt x="1" y="1645"/>
                  </a:lnTo>
                  <a:cubicBezTo>
                    <a:pt x="1" y="1645"/>
                    <a:pt x="1135" y="1324"/>
                    <a:pt x="1352" y="1125"/>
                  </a:cubicBezTo>
                  <a:cubicBezTo>
                    <a:pt x="1579" y="908"/>
                    <a:pt x="2779" y="142"/>
                    <a:pt x="3384" y="95"/>
                  </a:cubicBezTo>
                  <a:lnTo>
                    <a:pt x="3394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2"/>
            <p:cNvSpPr/>
            <p:nvPr/>
          </p:nvSpPr>
          <p:spPr>
            <a:xfrm>
              <a:off x="1474025" y="928173"/>
              <a:ext cx="405588" cy="728924"/>
            </a:xfrm>
            <a:custGeom>
              <a:avLst/>
              <a:gdLst/>
              <a:ahLst/>
              <a:cxnLst/>
              <a:rect l="l" t="t" r="r" b="b"/>
              <a:pathLst>
                <a:path w="2288" h="4112" extrusionOk="0">
                  <a:moveTo>
                    <a:pt x="2259" y="0"/>
                  </a:moveTo>
                  <a:cubicBezTo>
                    <a:pt x="2259" y="0"/>
                    <a:pt x="1153" y="1286"/>
                    <a:pt x="775" y="2561"/>
                  </a:cubicBezTo>
                  <a:cubicBezTo>
                    <a:pt x="662" y="2949"/>
                    <a:pt x="0" y="3592"/>
                    <a:pt x="10" y="3601"/>
                  </a:cubicBezTo>
                  <a:lnTo>
                    <a:pt x="48" y="4111"/>
                  </a:lnTo>
                  <a:cubicBezTo>
                    <a:pt x="48" y="4111"/>
                    <a:pt x="889" y="2996"/>
                    <a:pt x="983" y="2628"/>
                  </a:cubicBezTo>
                  <a:cubicBezTo>
                    <a:pt x="1087" y="2240"/>
                    <a:pt x="1786" y="567"/>
                    <a:pt x="2287" y="123"/>
                  </a:cubicBezTo>
                  <a:lnTo>
                    <a:pt x="2259" y="0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32"/>
            <p:cNvSpPr/>
            <p:nvPr/>
          </p:nvSpPr>
          <p:spPr>
            <a:xfrm>
              <a:off x="1221065" y="519394"/>
              <a:ext cx="243034" cy="822698"/>
            </a:xfrm>
            <a:custGeom>
              <a:avLst/>
              <a:gdLst/>
              <a:ahLst/>
              <a:cxnLst/>
              <a:rect l="l" t="t" r="r" b="b"/>
              <a:pathLst>
                <a:path w="1371" h="4641" extrusionOk="0">
                  <a:moveTo>
                    <a:pt x="29" y="0"/>
                  </a:moveTo>
                  <a:lnTo>
                    <a:pt x="0" y="85"/>
                  </a:lnTo>
                  <a:cubicBezTo>
                    <a:pt x="284" y="492"/>
                    <a:pt x="615" y="2117"/>
                    <a:pt x="643" y="2562"/>
                  </a:cubicBezTo>
                  <a:cubicBezTo>
                    <a:pt x="681" y="3015"/>
                    <a:pt x="1333" y="4641"/>
                    <a:pt x="1333" y="4641"/>
                  </a:cubicBezTo>
                  <a:lnTo>
                    <a:pt x="1371" y="3885"/>
                  </a:lnTo>
                  <a:cubicBezTo>
                    <a:pt x="1371" y="3875"/>
                    <a:pt x="860" y="2977"/>
                    <a:pt x="804" y="2505"/>
                  </a:cubicBezTo>
                  <a:cubicBezTo>
                    <a:pt x="633" y="1182"/>
                    <a:pt x="29" y="0"/>
                    <a:pt x="29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32"/>
            <p:cNvSpPr/>
            <p:nvPr/>
          </p:nvSpPr>
          <p:spPr>
            <a:xfrm>
              <a:off x="1408614" y="236298"/>
              <a:ext cx="410729" cy="3308875"/>
            </a:xfrm>
            <a:custGeom>
              <a:avLst/>
              <a:gdLst/>
              <a:ahLst/>
              <a:cxnLst/>
              <a:rect l="l" t="t" r="r" b="b"/>
              <a:pathLst>
                <a:path w="2317" h="18666" extrusionOk="0">
                  <a:moveTo>
                    <a:pt x="1929" y="0"/>
                  </a:moveTo>
                  <a:cubicBezTo>
                    <a:pt x="1929" y="766"/>
                    <a:pt x="1" y="5179"/>
                    <a:pt x="133" y="6096"/>
                  </a:cubicBezTo>
                  <a:cubicBezTo>
                    <a:pt x="246" y="6937"/>
                    <a:pt x="284" y="11823"/>
                    <a:pt x="284" y="12362"/>
                  </a:cubicBezTo>
                  <a:cubicBezTo>
                    <a:pt x="284" y="12362"/>
                    <a:pt x="1740" y="17257"/>
                    <a:pt x="1966" y="18665"/>
                  </a:cubicBezTo>
                  <a:lnTo>
                    <a:pt x="2316" y="18609"/>
                  </a:lnTo>
                  <a:cubicBezTo>
                    <a:pt x="2070" y="17021"/>
                    <a:pt x="785" y="12362"/>
                    <a:pt x="785" y="12362"/>
                  </a:cubicBezTo>
                  <a:cubicBezTo>
                    <a:pt x="785" y="12296"/>
                    <a:pt x="511" y="6956"/>
                    <a:pt x="379" y="6049"/>
                  </a:cubicBezTo>
                  <a:cubicBezTo>
                    <a:pt x="265" y="5245"/>
                    <a:pt x="2023" y="832"/>
                    <a:pt x="2023" y="0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32"/>
            <p:cNvSpPr/>
            <p:nvPr/>
          </p:nvSpPr>
          <p:spPr>
            <a:xfrm>
              <a:off x="1407018" y="234525"/>
              <a:ext cx="358612" cy="1447744"/>
            </a:xfrm>
            <a:custGeom>
              <a:avLst/>
              <a:gdLst/>
              <a:ahLst/>
              <a:cxnLst/>
              <a:rect l="l" t="t" r="r" b="b"/>
              <a:pathLst>
                <a:path w="2023" h="8167" extrusionOk="0">
                  <a:moveTo>
                    <a:pt x="1928" y="1"/>
                  </a:moveTo>
                  <a:cubicBezTo>
                    <a:pt x="1928" y="766"/>
                    <a:pt x="0" y="5161"/>
                    <a:pt x="133" y="6096"/>
                  </a:cubicBezTo>
                  <a:cubicBezTo>
                    <a:pt x="189" y="6399"/>
                    <a:pt x="208" y="7221"/>
                    <a:pt x="237" y="8166"/>
                  </a:cubicBezTo>
                  <a:cubicBezTo>
                    <a:pt x="331" y="8053"/>
                    <a:pt x="426" y="7977"/>
                    <a:pt x="529" y="7930"/>
                  </a:cubicBezTo>
                  <a:cubicBezTo>
                    <a:pt x="473" y="7060"/>
                    <a:pt x="426" y="6333"/>
                    <a:pt x="378" y="6049"/>
                  </a:cubicBezTo>
                  <a:cubicBezTo>
                    <a:pt x="255" y="5255"/>
                    <a:pt x="2023" y="823"/>
                    <a:pt x="2023" y="1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32"/>
            <p:cNvSpPr/>
            <p:nvPr/>
          </p:nvSpPr>
          <p:spPr>
            <a:xfrm>
              <a:off x="1678415" y="3209960"/>
              <a:ext cx="142523" cy="335213"/>
            </a:xfrm>
            <a:custGeom>
              <a:avLst/>
              <a:gdLst/>
              <a:ahLst/>
              <a:cxnLst/>
              <a:rect l="l" t="t" r="r" b="b"/>
              <a:pathLst>
                <a:path w="804" h="1891" extrusionOk="0">
                  <a:moveTo>
                    <a:pt x="0" y="0"/>
                  </a:moveTo>
                  <a:cubicBezTo>
                    <a:pt x="208" y="785"/>
                    <a:pt x="369" y="1474"/>
                    <a:pt x="444" y="1890"/>
                  </a:cubicBezTo>
                  <a:lnTo>
                    <a:pt x="804" y="1834"/>
                  </a:lnTo>
                  <a:cubicBezTo>
                    <a:pt x="747" y="1456"/>
                    <a:pt x="633" y="907"/>
                    <a:pt x="492" y="312"/>
                  </a:cubicBezTo>
                  <a:cubicBezTo>
                    <a:pt x="322" y="265"/>
                    <a:pt x="161" y="151"/>
                    <a:pt x="0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32"/>
            <p:cNvSpPr/>
            <p:nvPr/>
          </p:nvSpPr>
          <p:spPr>
            <a:xfrm>
              <a:off x="864225" y="0"/>
              <a:ext cx="2549461" cy="630363"/>
            </a:xfrm>
            <a:custGeom>
              <a:avLst/>
              <a:gdLst/>
              <a:ahLst/>
              <a:cxnLst/>
              <a:rect l="l" t="t" r="r" b="b"/>
              <a:pathLst>
                <a:path w="14382" h="3556" extrusionOk="0">
                  <a:moveTo>
                    <a:pt x="4395" y="1"/>
                  </a:moveTo>
                  <a:cubicBezTo>
                    <a:pt x="4405" y="1"/>
                    <a:pt x="4415" y="1"/>
                    <a:pt x="4426" y="1"/>
                  </a:cubicBezTo>
                  <a:lnTo>
                    <a:pt x="4426" y="1"/>
                  </a:lnTo>
                  <a:cubicBezTo>
                    <a:pt x="4415" y="1"/>
                    <a:pt x="4405" y="1"/>
                    <a:pt x="4395" y="1"/>
                  </a:cubicBezTo>
                  <a:close/>
                  <a:moveTo>
                    <a:pt x="4426" y="1"/>
                  </a:moveTo>
                  <a:lnTo>
                    <a:pt x="4426" y="1"/>
                  </a:lnTo>
                  <a:cubicBezTo>
                    <a:pt x="4444" y="2"/>
                    <a:pt x="4462" y="4"/>
                    <a:pt x="4480" y="10"/>
                  </a:cubicBezTo>
                  <a:cubicBezTo>
                    <a:pt x="3780" y="341"/>
                    <a:pt x="3128" y="587"/>
                    <a:pt x="2363" y="728"/>
                  </a:cubicBezTo>
                  <a:cubicBezTo>
                    <a:pt x="1654" y="861"/>
                    <a:pt x="908" y="974"/>
                    <a:pt x="237" y="1135"/>
                  </a:cubicBezTo>
                  <a:cubicBezTo>
                    <a:pt x="378" y="1163"/>
                    <a:pt x="511" y="1163"/>
                    <a:pt x="605" y="1277"/>
                  </a:cubicBezTo>
                  <a:cubicBezTo>
                    <a:pt x="435" y="1428"/>
                    <a:pt x="218" y="1418"/>
                    <a:pt x="0" y="1475"/>
                  </a:cubicBezTo>
                  <a:cubicBezTo>
                    <a:pt x="29" y="1768"/>
                    <a:pt x="832" y="1664"/>
                    <a:pt x="1068" y="1702"/>
                  </a:cubicBezTo>
                  <a:cubicBezTo>
                    <a:pt x="1333" y="1730"/>
                    <a:pt x="1597" y="1806"/>
                    <a:pt x="1824" y="1919"/>
                  </a:cubicBezTo>
                  <a:cubicBezTo>
                    <a:pt x="1654" y="2099"/>
                    <a:pt x="1286" y="1985"/>
                    <a:pt x="1097" y="2127"/>
                  </a:cubicBezTo>
                  <a:cubicBezTo>
                    <a:pt x="945" y="2250"/>
                    <a:pt x="983" y="2420"/>
                    <a:pt x="945" y="2600"/>
                  </a:cubicBezTo>
                  <a:cubicBezTo>
                    <a:pt x="1087" y="2656"/>
                    <a:pt x="1446" y="2656"/>
                    <a:pt x="1503" y="2808"/>
                  </a:cubicBezTo>
                  <a:cubicBezTo>
                    <a:pt x="1569" y="2978"/>
                    <a:pt x="1267" y="2902"/>
                    <a:pt x="1380" y="3091"/>
                  </a:cubicBezTo>
                  <a:cubicBezTo>
                    <a:pt x="1457" y="3217"/>
                    <a:pt x="1757" y="3242"/>
                    <a:pt x="2033" y="3242"/>
                  </a:cubicBezTo>
                  <a:cubicBezTo>
                    <a:pt x="2206" y="3242"/>
                    <a:pt x="2370" y="3232"/>
                    <a:pt x="2465" y="3232"/>
                  </a:cubicBezTo>
                  <a:cubicBezTo>
                    <a:pt x="2480" y="3232"/>
                    <a:pt x="2493" y="3232"/>
                    <a:pt x="2505" y="3233"/>
                  </a:cubicBezTo>
                  <a:cubicBezTo>
                    <a:pt x="2453" y="3486"/>
                    <a:pt x="2670" y="3556"/>
                    <a:pt x="2915" y="3556"/>
                  </a:cubicBezTo>
                  <a:cubicBezTo>
                    <a:pt x="3117" y="3556"/>
                    <a:pt x="3338" y="3508"/>
                    <a:pt x="3440" y="3479"/>
                  </a:cubicBezTo>
                  <a:cubicBezTo>
                    <a:pt x="3913" y="3356"/>
                    <a:pt x="4348" y="3101"/>
                    <a:pt x="4848" y="3072"/>
                  </a:cubicBezTo>
                  <a:cubicBezTo>
                    <a:pt x="4952" y="3063"/>
                    <a:pt x="5058" y="3060"/>
                    <a:pt x="5166" y="3060"/>
                  </a:cubicBezTo>
                  <a:cubicBezTo>
                    <a:pt x="5380" y="3060"/>
                    <a:pt x="5598" y="3072"/>
                    <a:pt x="5812" y="3072"/>
                  </a:cubicBezTo>
                  <a:cubicBezTo>
                    <a:pt x="6408" y="3072"/>
                    <a:pt x="6861" y="3412"/>
                    <a:pt x="7447" y="3497"/>
                  </a:cubicBezTo>
                  <a:lnTo>
                    <a:pt x="7223" y="3436"/>
                  </a:lnTo>
                  <a:lnTo>
                    <a:pt x="7223" y="3436"/>
                  </a:lnTo>
                  <a:cubicBezTo>
                    <a:pt x="7488" y="3505"/>
                    <a:pt x="7781" y="3524"/>
                    <a:pt x="8079" y="3524"/>
                  </a:cubicBezTo>
                  <a:cubicBezTo>
                    <a:pt x="8430" y="3524"/>
                    <a:pt x="8787" y="3497"/>
                    <a:pt x="9111" y="3497"/>
                  </a:cubicBezTo>
                  <a:cubicBezTo>
                    <a:pt x="9177" y="3497"/>
                    <a:pt x="9249" y="3498"/>
                    <a:pt x="9325" y="3498"/>
                  </a:cubicBezTo>
                  <a:cubicBezTo>
                    <a:pt x="9973" y="3498"/>
                    <a:pt x="10920" y="3483"/>
                    <a:pt x="11436" y="3195"/>
                  </a:cubicBezTo>
                  <a:cubicBezTo>
                    <a:pt x="11936" y="2930"/>
                    <a:pt x="11247" y="2845"/>
                    <a:pt x="10850" y="2845"/>
                  </a:cubicBezTo>
                  <a:cubicBezTo>
                    <a:pt x="11247" y="2836"/>
                    <a:pt x="11625" y="2713"/>
                    <a:pt x="12031" y="2713"/>
                  </a:cubicBezTo>
                  <a:cubicBezTo>
                    <a:pt x="12054" y="2713"/>
                    <a:pt x="12078" y="2713"/>
                    <a:pt x="12102" y="2713"/>
                  </a:cubicBezTo>
                  <a:cubicBezTo>
                    <a:pt x="12521" y="2713"/>
                    <a:pt x="13002" y="2705"/>
                    <a:pt x="13288" y="2392"/>
                  </a:cubicBezTo>
                  <a:cubicBezTo>
                    <a:pt x="13156" y="2316"/>
                    <a:pt x="12985" y="2297"/>
                    <a:pt x="12815" y="2297"/>
                  </a:cubicBezTo>
                  <a:cubicBezTo>
                    <a:pt x="12916" y="2291"/>
                    <a:pt x="13017" y="2291"/>
                    <a:pt x="13117" y="2291"/>
                  </a:cubicBezTo>
                  <a:cubicBezTo>
                    <a:pt x="13316" y="2291"/>
                    <a:pt x="13512" y="2291"/>
                    <a:pt x="13694" y="2241"/>
                  </a:cubicBezTo>
                  <a:cubicBezTo>
                    <a:pt x="14323" y="2082"/>
                    <a:pt x="14382" y="2056"/>
                    <a:pt x="14184" y="2056"/>
                  </a:cubicBezTo>
                  <a:cubicBezTo>
                    <a:pt x="14090" y="2056"/>
                    <a:pt x="13937" y="2062"/>
                    <a:pt x="13761" y="2062"/>
                  </a:cubicBezTo>
                  <a:cubicBezTo>
                    <a:pt x="13645" y="2062"/>
                    <a:pt x="13519" y="2060"/>
                    <a:pt x="13392" y="2052"/>
                  </a:cubicBezTo>
                  <a:cubicBezTo>
                    <a:pt x="13260" y="1853"/>
                    <a:pt x="12749" y="2004"/>
                    <a:pt x="12683" y="1730"/>
                  </a:cubicBezTo>
                  <a:cubicBezTo>
                    <a:pt x="12528" y="1724"/>
                    <a:pt x="12371" y="1721"/>
                    <a:pt x="12212" y="1721"/>
                  </a:cubicBezTo>
                  <a:cubicBezTo>
                    <a:pt x="11436" y="1721"/>
                    <a:pt x="10630" y="1790"/>
                    <a:pt x="9876" y="1853"/>
                  </a:cubicBezTo>
                  <a:cubicBezTo>
                    <a:pt x="9281" y="1900"/>
                    <a:pt x="8695" y="2165"/>
                    <a:pt x="8118" y="2184"/>
                  </a:cubicBezTo>
                  <a:cubicBezTo>
                    <a:pt x="8101" y="2184"/>
                    <a:pt x="8084" y="2184"/>
                    <a:pt x="8066" y="2184"/>
                  </a:cubicBezTo>
                  <a:cubicBezTo>
                    <a:pt x="7720" y="2184"/>
                    <a:pt x="7374" y="2106"/>
                    <a:pt x="7034" y="2106"/>
                  </a:cubicBezTo>
                  <a:cubicBezTo>
                    <a:pt x="7002" y="2106"/>
                    <a:pt x="6969" y="2107"/>
                    <a:pt x="6937" y="2108"/>
                  </a:cubicBezTo>
                  <a:cubicBezTo>
                    <a:pt x="7088" y="2089"/>
                    <a:pt x="7239" y="2061"/>
                    <a:pt x="7287" y="1919"/>
                  </a:cubicBezTo>
                  <a:cubicBezTo>
                    <a:pt x="6791" y="1845"/>
                    <a:pt x="6348" y="1754"/>
                    <a:pt x="5875" y="1754"/>
                  </a:cubicBezTo>
                  <a:cubicBezTo>
                    <a:pt x="5744" y="1754"/>
                    <a:pt x="5610" y="1761"/>
                    <a:pt x="5472" y="1777"/>
                  </a:cubicBezTo>
                  <a:cubicBezTo>
                    <a:pt x="5444" y="1655"/>
                    <a:pt x="5557" y="1588"/>
                    <a:pt x="5680" y="1588"/>
                  </a:cubicBezTo>
                  <a:cubicBezTo>
                    <a:pt x="5378" y="1541"/>
                    <a:pt x="5141" y="1324"/>
                    <a:pt x="4830" y="1258"/>
                  </a:cubicBezTo>
                  <a:cubicBezTo>
                    <a:pt x="5236" y="1192"/>
                    <a:pt x="5661" y="1106"/>
                    <a:pt x="5812" y="662"/>
                  </a:cubicBezTo>
                  <a:cubicBezTo>
                    <a:pt x="5604" y="549"/>
                    <a:pt x="5557" y="332"/>
                    <a:pt x="5378" y="218"/>
                  </a:cubicBezTo>
                  <a:cubicBezTo>
                    <a:pt x="5169" y="100"/>
                    <a:pt x="4682" y="8"/>
                    <a:pt x="4426" y="1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32"/>
            <p:cNvSpPr/>
            <p:nvPr/>
          </p:nvSpPr>
          <p:spPr>
            <a:xfrm>
              <a:off x="867593" y="109020"/>
              <a:ext cx="2286928" cy="523471"/>
            </a:xfrm>
            <a:custGeom>
              <a:avLst/>
              <a:gdLst/>
              <a:ahLst/>
              <a:cxnLst/>
              <a:rect l="l" t="t" r="r" b="b"/>
              <a:pathLst>
                <a:path w="12901" h="2953" extrusionOk="0">
                  <a:moveTo>
                    <a:pt x="5699" y="0"/>
                  </a:moveTo>
                  <a:cubicBezTo>
                    <a:pt x="5642" y="9"/>
                    <a:pt x="5595" y="38"/>
                    <a:pt x="5529" y="47"/>
                  </a:cubicBezTo>
                  <a:cubicBezTo>
                    <a:pt x="5189" y="151"/>
                    <a:pt x="4839" y="227"/>
                    <a:pt x="4536" y="444"/>
                  </a:cubicBezTo>
                  <a:cubicBezTo>
                    <a:pt x="4432" y="529"/>
                    <a:pt x="4347" y="652"/>
                    <a:pt x="4234" y="709"/>
                  </a:cubicBezTo>
                  <a:cubicBezTo>
                    <a:pt x="4187" y="728"/>
                    <a:pt x="3951" y="756"/>
                    <a:pt x="3922" y="794"/>
                  </a:cubicBezTo>
                  <a:cubicBezTo>
                    <a:pt x="3875" y="869"/>
                    <a:pt x="4007" y="1040"/>
                    <a:pt x="4054" y="1096"/>
                  </a:cubicBezTo>
                  <a:cubicBezTo>
                    <a:pt x="4130" y="1172"/>
                    <a:pt x="4385" y="1238"/>
                    <a:pt x="4376" y="1361"/>
                  </a:cubicBezTo>
                  <a:cubicBezTo>
                    <a:pt x="4376" y="1418"/>
                    <a:pt x="4140" y="1512"/>
                    <a:pt x="4092" y="1550"/>
                  </a:cubicBezTo>
                  <a:cubicBezTo>
                    <a:pt x="3903" y="1663"/>
                    <a:pt x="3724" y="1748"/>
                    <a:pt x="3497" y="1767"/>
                  </a:cubicBezTo>
                  <a:cubicBezTo>
                    <a:pt x="3452" y="1773"/>
                    <a:pt x="3387" y="1776"/>
                    <a:pt x="3310" y="1776"/>
                  </a:cubicBezTo>
                  <a:cubicBezTo>
                    <a:pt x="2977" y="1776"/>
                    <a:pt x="2419" y="1714"/>
                    <a:pt x="2334" y="1484"/>
                  </a:cubicBezTo>
                  <a:cubicBezTo>
                    <a:pt x="2268" y="1314"/>
                    <a:pt x="2495" y="1200"/>
                    <a:pt x="2476" y="1040"/>
                  </a:cubicBezTo>
                  <a:cubicBezTo>
                    <a:pt x="2420" y="1027"/>
                    <a:pt x="2361" y="1024"/>
                    <a:pt x="2301" y="1024"/>
                  </a:cubicBezTo>
                  <a:cubicBezTo>
                    <a:pt x="2241" y="1024"/>
                    <a:pt x="2180" y="1027"/>
                    <a:pt x="2119" y="1027"/>
                  </a:cubicBezTo>
                  <a:cubicBezTo>
                    <a:pt x="2058" y="1027"/>
                    <a:pt x="1997" y="1024"/>
                    <a:pt x="1938" y="1011"/>
                  </a:cubicBezTo>
                  <a:cubicBezTo>
                    <a:pt x="1645" y="955"/>
                    <a:pt x="1446" y="888"/>
                    <a:pt x="1172" y="756"/>
                  </a:cubicBezTo>
                  <a:cubicBezTo>
                    <a:pt x="1085" y="714"/>
                    <a:pt x="1003" y="698"/>
                    <a:pt x="922" y="698"/>
                  </a:cubicBezTo>
                  <a:cubicBezTo>
                    <a:pt x="765" y="698"/>
                    <a:pt x="616" y="760"/>
                    <a:pt x="454" y="822"/>
                  </a:cubicBezTo>
                  <a:cubicBezTo>
                    <a:pt x="312" y="869"/>
                    <a:pt x="161" y="917"/>
                    <a:pt x="0" y="945"/>
                  </a:cubicBezTo>
                  <a:cubicBezTo>
                    <a:pt x="88" y="1074"/>
                    <a:pt x="387" y="1087"/>
                    <a:pt x="651" y="1087"/>
                  </a:cubicBezTo>
                  <a:cubicBezTo>
                    <a:pt x="715" y="1087"/>
                    <a:pt x="777" y="1086"/>
                    <a:pt x="833" y="1086"/>
                  </a:cubicBezTo>
                  <a:cubicBezTo>
                    <a:pt x="919" y="1086"/>
                    <a:pt x="992" y="1088"/>
                    <a:pt x="1040" y="1096"/>
                  </a:cubicBezTo>
                  <a:cubicBezTo>
                    <a:pt x="1314" y="1134"/>
                    <a:pt x="1578" y="1200"/>
                    <a:pt x="1796" y="1323"/>
                  </a:cubicBezTo>
                  <a:cubicBezTo>
                    <a:pt x="1635" y="1503"/>
                    <a:pt x="1267" y="1380"/>
                    <a:pt x="1078" y="1522"/>
                  </a:cubicBezTo>
                  <a:cubicBezTo>
                    <a:pt x="926" y="1654"/>
                    <a:pt x="964" y="1815"/>
                    <a:pt x="926" y="1994"/>
                  </a:cubicBezTo>
                  <a:cubicBezTo>
                    <a:pt x="1068" y="2051"/>
                    <a:pt x="1418" y="2051"/>
                    <a:pt x="1484" y="2211"/>
                  </a:cubicBezTo>
                  <a:cubicBezTo>
                    <a:pt x="1550" y="2372"/>
                    <a:pt x="1248" y="2306"/>
                    <a:pt x="1361" y="2495"/>
                  </a:cubicBezTo>
                  <a:cubicBezTo>
                    <a:pt x="1440" y="2618"/>
                    <a:pt x="1751" y="2639"/>
                    <a:pt x="2033" y="2639"/>
                  </a:cubicBezTo>
                  <a:cubicBezTo>
                    <a:pt x="2170" y="2639"/>
                    <a:pt x="2301" y="2634"/>
                    <a:pt x="2393" y="2634"/>
                  </a:cubicBezTo>
                  <a:cubicBezTo>
                    <a:pt x="2431" y="2634"/>
                    <a:pt x="2462" y="2635"/>
                    <a:pt x="2486" y="2637"/>
                  </a:cubicBezTo>
                  <a:cubicBezTo>
                    <a:pt x="2434" y="2886"/>
                    <a:pt x="2653" y="2953"/>
                    <a:pt x="2899" y="2953"/>
                  </a:cubicBezTo>
                  <a:cubicBezTo>
                    <a:pt x="3100" y="2953"/>
                    <a:pt x="3319" y="2908"/>
                    <a:pt x="3421" y="2882"/>
                  </a:cubicBezTo>
                  <a:cubicBezTo>
                    <a:pt x="3894" y="2750"/>
                    <a:pt x="4329" y="2504"/>
                    <a:pt x="4820" y="2467"/>
                  </a:cubicBezTo>
                  <a:cubicBezTo>
                    <a:pt x="4927" y="2460"/>
                    <a:pt x="5035" y="2458"/>
                    <a:pt x="5144" y="2458"/>
                  </a:cubicBezTo>
                  <a:cubicBezTo>
                    <a:pt x="5361" y="2458"/>
                    <a:pt x="5579" y="2467"/>
                    <a:pt x="5793" y="2467"/>
                  </a:cubicBezTo>
                  <a:cubicBezTo>
                    <a:pt x="6379" y="2467"/>
                    <a:pt x="6842" y="2807"/>
                    <a:pt x="7419" y="2892"/>
                  </a:cubicBezTo>
                  <a:lnTo>
                    <a:pt x="7242" y="2848"/>
                  </a:lnTo>
                  <a:lnTo>
                    <a:pt x="7242" y="2848"/>
                  </a:lnTo>
                  <a:cubicBezTo>
                    <a:pt x="7489" y="2904"/>
                    <a:pt x="7758" y="2920"/>
                    <a:pt x="8031" y="2920"/>
                  </a:cubicBezTo>
                  <a:cubicBezTo>
                    <a:pt x="8392" y="2920"/>
                    <a:pt x="8760" y="2892"/>
                    <a:pt x="9092" y="2892"/>
                  </a:cubicBezTo>
                  <a:cubicBezTo>
                    <a:pt x="9187" y="2892"/>
                    <a:pt x="9292" y="2893"/>
                    <a:pt x="9406" y="2893"/>
                  </a:cubicBezTo>
                  <a:cubicBezTo>
                    <a:pt x="10047" y="2893"/>
                    <a:pt x="10927" y="2872"/>
                    <a:pt x="11417" y="2599"/>
                  </a:cubicBezTo>
                  <a:cubicBezTo>
                    <a:pt x="11908" y="2325"/>
                    <a:pt x="11228" y="2240"/>
                    <a:pt x="10821" y="2240"/>
                  </a:cubicBezTo>
                  <a:cubicBezTo>
                    <a:pt x="11228" y="2230"/>
                    <a:pt x="11606" y="2117"/>
                    <a:pt x="12002" y="2117"/>
                  </a:cubicBezTo>
                  <a:cubicBezTo>
                    <a:pt x="12305" y="2089"/>
                    <a:pt x="12626" y="2089"/>
                    <a:pt x="12900" y="2004"/>
                  </a:cubicBezTo>
                  <a:cubicBezTo>
                    <a:pt x="12834" y="1994"/>
                    <a:pt x="12768" y="1985"/>
                    <a:pt x="12702" y="1975"/>
                  </a:cubicBezTo>
                  <a:cubicBezTo>
                    <a:pt x="12369" y="1898"/>
                    <a:pt x="12036" y="1833"/>
                    <a:pt x="11692" y="1833"/>
                  </a:cubicBezTo>
                  <a:cubicBezTo>
                    <a:pt x="11616" y="1833"/>
                    <a:pt x="11540" y="1836"/>
                    <a:pt x="11464" y="1843"/>
                  </a:cubicBezTo>
                  <a:cubicBezTo>
                    <a:pt x="11086" y="1862"/>
                    <a:pt x="10679" y="1900"/>
                    <a:pt x="10301" y="1937"/>
                  </a:cubicBezTo>
                  <a:cubicBezTo>
                    <a:pt x="10103" y="1956"/>
                    <a:pt x="9876" y="1985"/>
                    <a:pt x="9697" y="2079"/>
                  </a:cubicBezTo>
                  <a:cubicBezTo>
                    <a:pt x="9555" y="2136"/>
                    <a:pt x="9422" y="2240"/>
                    <a:pt x="9262" y="2287"/>
                  </a:cubicBezTo>
                  <a:cubicBezTo>
                    <a:pt x="9187" y="2312"/>
                    <a:pt x="9118" y="2323"/>
                    <a:pt x="9052" y="2323"/>
                  </a:cubicBezTo>
                  <a:cubicBezTo>
                    <a:pt x="8704" y="2323"/>
                    <a:pt x="8462" y="2018"/>
                    <a:pt x="8080" y="1994"/>
                  </a:cubicBezTo>
                  <a:cubicBezTo>
                    <a:pt x="8032" y="1991"/>
                    <a:pt x="7984" y="1989"/>
                    <a:pt x="7936" y="1989"/>
                  </a:cubicBezTo>
                  <a:cubicBezTo>
                    <a:pt x="7566" y="1989"/>
                    <a:pt x="7223" y="2077"/>
                    <a:pt x="6863" y="2077"/>
                  </a:cubicBezTo>
                  <a:cubicBezTo>
                    <a:pt x="6730" y="2077"/>
                    <a:pt x="6595" y="2065"/>
                    <a:pt x="6455" y="2032"/>
                  </a:cubicBezTo>
                  <a:cubicBezTo>
                    <a:pt x="6209" y="1975"/>
                    <a:pt x="5982" y="1890"/>
                    <a:pt x="5737" y="1815"/>
                  </a:cubicBezTo>
                  <a:cubicBezTo>
                    <a:pt x="5576" y="1767"/>
                    <a:pt x="5359" y="1748"/>
                    <a:pt x="5217" y="1663"/>
                  </a:cubicBezTo>
                  <a:cubicBezTo>
                    <a:pt x="5047" y="1569"/>
                    <a:pt x="5425" y="1484"/>
                    <a:pt x="5264" y="1474"/>
                  </a:cubicBezTo>
                  <a:cubicBezTo>
                    <a:pt x="4480" y="1408"/>
                    <a:pt x="5122" y="728"/>
                    <a:pt x="4811" y="671"/>
                  </a:cubicBezTo>
                  <a:cubicBezTo>
                    <a:pt x="5217" y="605"/>
                    <a:pt x="5642" y="520"/>
                    <a:pt x="5793" y="66"/>
                  </a:cubicBezTo>
                  <a:cubicBezTo>
                    <a:pt x="5756" y="47"/>
                    <a:pt x="5718" y="19"/>
                    <a:pt x="5699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294624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33"/>
          <p:cNvSpPr/>
          <p:nvPr/>
        </p:nvSpPr>
        <p:spPr>
          <a:xfrm flipH="1">
            <a:off x="-12066" y="5584433"/>
            <a:ext cx="12220433" cy="1289035"/>
          </a:xfrm>
          <a:custGeom>
            <a:avLst/>
            <a:gdLst/>
            <a:ahLst/>
            <a:cxnLst/>
            <a:rect l="l" t="t" r="r" b="b"/>
            <a:pathLst>
              <a:path w="366613" h="36489" extrusionOk="0">
                <a:moveTo>
                  <a:pt x="366310" y="0"/>
                </a:moveTo>
                <a:lnTo>
                  <a:pt x="286764" y="3122"/>
                </a:lnTo>
                <a:lnTo>
                  <a:pt x="0" y="4579"/>
                </a:lnTo>
                <a:lnTo>
                  <a:pt x="548" y="36489"/>
                </a:lnTo>
                <a:lnTo>
                  <a:pt x="366613" y="3648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92" name="Google Shape;692;p33"/>
          <p:cNvSpPr/>
          <p:nvPr/>
        </p:nvSpPr>
        <p:spPr>
          <a:xfrm>
            <a:off x="-10700" y="6122349"/>
            <a:ext cx="12207667" cy="779905"/>
          </a:xfrm>
          <a:custGeom>
            <a:avLst/>
            <a:gdLst/>
            <a:ahLst/>
            <a:cxnLst/>
            <a:rect l="l" t="t" r="r" b="b"/>
            <a:pathLst>
              <a:path w="366230" h="32469" extrusionOk="0">
                <a:moveTo>
                  <a:pt x="62" y="0"/>
                </a:moveTo>
                <a:lnTo>
                  <a:pt x="56875" y="1292"/>
                </a:lnTo>
                <a:lnTo>
                  <a:pt x="366230" y="9353"/>
                </a:lnTo>
                <a:lnTo>
                  <a:pt x="366106" y="32057"/>
                </a:lnTo>
                <a:lnTo>
                  <a:pt x="0" y="324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93" name="Google Shape;693;p33"/>
          <p:cNvSpPr/>
          <p:nvPr/>
        </p:nvSpPr>
        <p:spPr>
          <a:xfrm flipH="1">
            <a:off x="-690072" y="-964731"/>
            <a:ext cx="5262805" cy="1985147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4" name="Google Shape;694;p33"/>
          <p:cNvSpPr/>
          <p:nvPr/>
        </p:nvSpPr>
        <p:spPr>
          <a:xfrm rot="544783" flipH="1">
            <a:off x="9014779" y="1350312"/>
            <a:ext cx="6395140" cy="2003353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" name="Google Shape;695;p33"/>
          <p:cNvSpPr/>
          <p:nvPr/>
        </p:nvSpPr>
        <p:spPr>
          <a:xfrm>
            <a:off x="-1471333" y="3993269"/>
            <a:ext cx="3323017" cy="1253436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6" name="Google Shape;696;p33"/>
          <p:cNvGrpSpPr/>
          <p:nvPr/>
        </p:nvGrpSpPr>
        <p:grpSpPr>
          <a:xfrm>
            <a:off x="7251118" y="331531"/>
            <a:ext cx="6318487" cy="6040011"/>
            <a:chOff x="4798150" y="999550"/>
            <a:chExt cx="3717340" cy="3553505"/>
          </a:xfrm>
        </p:grpSpPr>
        <p:sp>
          <p:nvSpPr>
            <p:cNvPr id="697" name="Google Shape;697;p33"/>
            <p:cNvSpPr/>
            <p:nvPr/>
          </p:nvSpPr>
          <p:spPr>
            <a:xfrm flipH="1">
              <a:off x="5620671" y="4244609"/>
              <a:ext cx="353649" cy="301709"/>
            </a:xfrm>
            <a:custGeom>
              <a:avLst/>
              <a:gdLst/>
              <a:ahLst/>
              <a:cxnLst/>
              <a:rect l="l" t="t" r="r" b="b"/>
              <a:pathLst>
                <a:path w="1995" h="1702" extrusionOk="0">
                  <a:moveTo>
                    <a:pt x="1995" y="1"/>
                  </a:moveTo>
                  <a:lnTo>
                    <a:pt x="1995" y="1"/>
                  </a:lnTo>
                  <a:cubicBezTo>
                    <a:pt x="1758" y="256"/>
                    <a:pt x="1390" y="1059"/>
                    <a:pt x="1390" y="1059"/>
                  </a:cubicBezTo>
                  <a:cubicBezTo>
                    <a:pt x="1465" y="804"/>
                    <a:pt x="1324" y="360"/>
                    <a:pt x="1324" y="360"/>
                  </a:cubicBezTo>
                  <a:cubicBezTo>
                    <a:pt x="1324" y="690"/>
                    <a:pt x="1050" y="1201"/>
                    <a:pt x="1050" y="1201"/>
                  </a:cubicBezTo>
                  <a:cubicBezTo>
                    <a:pt x="1154" y="709"/>
                    <a:pt x="1002" y="67"/>
                    <a:pt x="1002" y="67"/>
                  </a:cubicBezTo>
                  <a:cubicBezTo>
                    <a:pt x="1002" y="511"/>
                    <a:pt x="700" y="1087"/>
                    <a:pt x="700" y="1087"/>
                  </a:cubicBezTo>
                  <a:cubicBezTo>
                    <a:pt x="738" y="691"/>
                    <a:pt x="539" y="379"/>
                    <a:pt x="539" y="379"/>
                  </a:cubicBezTo>
                  <a:lnTo>
                    <a:pt x="539" y="379"/>
                  </a:lnTo>
                  <a:cubicBezTo>
                    <a:pt x="624" y="757"/>
                    <a:pt x="341" y="1456"/>
                    <a:pt x="341" y="1456"/>
                  </a:cubicBezTo>
                  <a:cubicBezTo>
                    <a:pt x="398" y="1314"/>
                    <a:pt x="379" y="946"/>
                    <a:pt x="379" y="946"/>
                  </a:cubicBezTo>
                  <a:lnTo>
                    <a:pt x="379" y="946"/>
                  </a:lnTo>
                  <a:cubicBezTo>
                    <a:pt x="284" y="1352"/>
                    <a:pt x="1" y="1692"/>
                    <a:pt x="1" y="1692"/>
                  </a:cubicBezTo>
                  <a:lnTo>
                    <a:pt x="1664" y="1702"/>
                  </a:lnTo>
                  <a:cubicBezTo>
                    <a:pt x="1579" y="1069"/>
                    <a:pt x="1995" y="1"/>
                    <a:pt x="1995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3"/>
            <p:cNvSpPr/>
            <p:nvPr/>
          </p:nvSpPr>
          <p:spPr>
            <a:xfrm flipH="1">
              <a:off x="5830024" y="4093932"/>
              <a:ext cx="392293" cy="452387"/>
            </a:xfrm>
            <a:custGeom>
              <a:avLst/>
              <a:gdLst/>
              <a:ahLst/>
              <a:cxnLst/>
              <a:rect l="l" t="t" r="r" b="b"/>
              <a:pathLst>
                <a:path w="2213" h="2552" extrusionOk="0">
                  <a:moveTo>
                    <a:pt x="2212" y="0"/>
                  </a:moveTo>
                  <a:lnTo>
                    <a:pt x="2212" y="0"/>
                  </a:lnTo>
                  <a:cubicBezTo>
                    <a:pt x="1967" y="369"/>
                    <a:pt x="1551" y="1588"/>
                    <a:pt x="1551" y="1588"/>
                  </a:cubicBezTo>
                  <a:cubicBezTo>
                    <a:pt x="1636" y="1219"/>
                    <a:pt x="1466" y="539"/>
                    <a:pt x="1466" y="539"/>
                  </a:cubicBezTo>
                  <a:cubicBezTo>
                    <a:pt x="1466" y="1040"/>
                    <a:pt x="1163" y="1796"/>
                    <a:pt x="1163" y="1796"/>
                  </a:cubicBezTo>
                  <a:cubicBezTo>
                    <a:pt x="1267" y="1068"/>
                    <a:pt x="1116" y="95"/>
                    <a:pt x="1116" y="95"/>
                  </a:cubicBezTo>
                  <a:cubicBezTo>
                    <a:pt x="1116" y="775"/>
                    <a:pt x="785" y="1635"/>
                    <a:pt x="785" y="1635"/>
                  </a:cubicBezTo>
                  <a:cubicBezTo>
                    <a:pt x="833" y="1040"/>
                    <a:pt x="606" y="586"/>
                    <a:pt x="606" y="586"/>
                  </a:cubicBezTo>
                  <a:lnTo>
                    <a:pt x="606" y="586"/>
                  </a:lnTo>
                  <a:cubicBezTo>
                    <a:pt x="700" y="1162"/>
                    <a:pt x="379" y="2193"/>
                    <a:pt x="379" y="2193"/>
                  </a:cubicBezTo>
                  <a:cubicBezTo>
                    <a:pt x="445" y="1975"/>
                    <a:pt x="417" y="1437"/>
                    <a:pt x="417" y="1437"/>
                  </a:cubicBezTo>
                  <a:lnTo>
                    <a:pt x="417" y="1437"/>
                  </a:lnTo>
                  <a:cubicBezTo>
                    <a:pt x="313" y="2022"/>
                    <a:pt x="1" y="2542"/>
                    <a:pt x="1" y="2542"/>
                  </a:cubicBezTo>
                  <a:lnTo>
                    <a:pt x="1844" y="2552"/>
                  </a:lnTo>
                  <a:cubicBezTo>
                    <a:pt x="1749" y="1607"/>
                    <a:pt x="2212" y="0"/>
                    <a:pt x="2212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33"/>
            <p:cNvSpPr/>
            <p:nvPr/>
          </p:nvSpPr>
          <p:spPr>
            <a:xfrm flipH="1">
              <a:off x="7424763" y="4093932"/>
              <a:ext cx="516203" cy="452387"/>
            </a:xfrm>
            <a:custGeom>
              <a:avLst/>
              <a:gdLst/>
              <a:ahLst/>
              <a:cxnLst/>
              <a:rect l="l" t="t" r="r" b="b"/>
              <a:pathLst>
                <a:path w="2912" h="2552" extrusionOk="0">
                  <a:moveTo>
                    <a:pt x="1" y="0"/>
                  </a:moveTo>
                  <a:cubicBezTo>
                    <a:pt x="1" y="0"/>
                    <a:pt x="615" y="1607"/>
                    <a:pt x="483" y="2552"/>
                  </a:cubicBezTo>
                  <a:lnTo>
                    <a:pt x="2912" y="2552"/>
                  </a:lnTo>
                  <a:cubicBezTo>
                    <a:pt x="2912" y="2552"/>
                    <a:pt x="2486" y="2022"/>
                    <a:pt x="2364" y="1437"/>
                  </a:cubicBezTo>
                  <a:lnTo>
                    <a:pt x="2364" y="1437"/>
                  </a:lnTo>
                  <a:cubicBezTo>
                    <a:pt x="2364" y="1437"/>
                    <a:pt x="2335" y="1975"/>
                    <a:pt x="2420" y="2193"/>
                  </a:cubicBezTo>
                  <a:cubicBezTo>
                    <a:pt x="2420" y="2193"/>
                    <a:pt x="2004" y="1162"/>
                    <a:pt x="2127" y="586"/>
                  </a:cubicBezTo>
                  <a:lnTo>
                    <a:pt x="2127" y="586"/>
                  </a:lnTo>
                  <a:cubicBezTo>
                    <a:pt x="2127" y="586"/>
                    <a:pt x="1825" y="1040"/>
                    <a:pt x="1900" y="1635"/>
                  </a:cubicBezTo>
                  <a:cubicBezTo>
                    <a:pt x="1900" y="1635"/>
                    <a:pt x="1447" y="775"/>
                    <a:pt x="1447" y="95"/>
                  </a:cubicBezTo>
                  <a:cubicBezTo>
                    <a:pt x="1447" y="95"/>
                    <a:pt x="1229" y="1068"/>
                    <a:pt x="1381" y="1796"/>
                  </a:cubicBezTo>
                  <a:cubicBezTo>
                    <a:pt x="1381" y="1796"/>
                    <a:pt x="974" y="1040"/>
                    <a:pt x="974" y="539"/>
                  </a:cubicBezTo>
                  <a:cubicBezTo>
                    <a:pt x="974" y="539"/>
                    <a:pt x="766" y="1219"/>
                    <a:pt x="870" y="1588"/>
                  </a:cubicBezTo>
                  <a:cubicBezTo>
                    <a:pt x="870" y="1588"/>
                    <a:pt x="341" y="369"/>
                    <a:pt x="1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33"/>
            <p:cNvSpPr/>
            <p:nvPr/>
          </p:nvSpPr>
          <p:spPr>
            <a:xfrm flipH="1">
              <a:off x="7287381" y="1368089"/>
              <a:ext cx="261470" cy="308445"/>
            </a:xfrm>
            <a:custGeom>
              <a:avLst/>
              <a:gdLst/>
              <a:ahLst/>
              <a:cxnLst/>
              <a:rect l="l" t="t" r="r" b="b"/>
              <a:pathLst>
                <a:path w="1475" h="1740" extrusionOk="0">
                  <a:moveTo>
                    <a:pt x="1418" y="1"/>
                  </a:moveTo>
                  <a:cubicBezTo>
                    <a:pt x="1295" y="341"/>
                    <a:pt x="671" y="936"/>
                    <a:pt x="501" y="1031"/>
                  </a:cubicBezTo>
                  <a:cubicBezTo>
                    <a:pt x="359" y="1125"/>
                    <a:pt x="0" y="1740"/>
                    <a:pt x="0" y="1740"/>
                  </a:cubicBezTo>
                  <a:lnTo>
                    <a:pt x="218" y="1711"/>
                  </a:lnTo>
                  <a:cubicBezTo>
                    <a:pt x="218" y="1711"/>
                    <a:pt x="407" y="1248"/>
                    <a:pt x="567" y="1144"/>
                  </a:cubicBezTo>
                  <a:cubicBezTo>
                    <a:pt x="1059" y="795"/>
                    <a:pt x="1475" y="10"/>
                    <a:pt x="1475" y="10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33"/>
            <p:cNvSpPr/>
            <p:nvPr/>
          </p:nvSpPr>
          <p:spPr>
            <a:xfrm flipH="1">
              <a:off x="6741219" y="1538621"/>
              <a:ext cx="698788" cy="102638"/>
            </a:xfrm>
            <a:custGeom>
              <a:avLst/>
              <a:gdLst/>
              <a:ahLst/>
              <a:cxnLst/>
              <a:rect l="l" t="t" r="r" b="b"/>
              <a:pathLst>
                <a:path w="3942" h="579" extrusionOk="0">
                  <a:moveTo>
                    <a:pt x="3765" y="0"/>
                  </a:moveTo>
                  <a:cubicBezTo>
                    <a:pt x="3364" y="0"/>
                    <a:pt x="2367" y="35"/>
                    <a:pt x="1636" y="353"/>
                  </a:cubicBezTo>
                  <a:cubicBezTo>
                    <a:pt x="1530" y="393"/>
                    <a:pt x="1334" y="406"/>
                    <a:pt x="1126" y="406"/>
                  </a:cubicBezTo>
                  <a:cubicBezTo>
                    <a:pt x="780" y="406"/>
                    <a:pt x="401" y="371"/>
                    <a:pt x="355" y="371"/>
                  </a:cubicBezTo>
                  <a:cubicBezTo>
                    <a:pt x="351" y="371"/>
                    <a:pt x="350" y="371"/>
                    <a:pt x="350" y="371"/>
                  </a:cubicBezTo>
                  <a:lnTo>
                    <a:pt x="1" y="570"/>
                  </a:lnTo>
                  <a:cubicBezTo>
                    <a:pt x="1" y="570"/>
                    <a:pt x="265" y="579"/>
                    <a:pt x="586" y="579"/>
                  </a:cubicBezTo>
                  <a:cubicBezTo>
                    <a:pt x="1002" y="579"/>
                    <a:pt x="1514" y="564"/>
                    <a:pt x="1664" y="494"/>
                  </a:cubicBezTo>
                  <a:cubicBezTo>
                    <a:pt x="1909" y="372"/>
                    <a:pt x="2964" y="73"/>
                    <a:pt x="3625" y="73"/>
                  </a:cubicBezTo>
                  <a:cubicBezTo>
                    <a:pt x="3729" y="73"/>
                    <a:pt x="3824" y="81"/>
                    <a:pt x="3904" y="97"/>
                  </a:cubicBezTo>
                  <a:lnTo>
                    <a:pt x="3942" y="3"/>
                  </a:lnTo>
                  <a:cubicBezTo>
                    <a:pt x="3942" y="3"/>
                    <a:pt x="3876" y="0"/>
                    <a:pt x="3765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33"/>
            <p:cNvSpPr/>
            <p:nvPr/>
          </p:nvSpPr>
          <p:spPr>
            <a:xfrm flipH="1">
              <a:off x="7221969" y="1545711"/>
              <a:ext cx="601646" cy="291782"/>
            </a:xfrm>
            <a:custGeom>
              <a:avLst/>
              <a:gdLst/>
              <a:ahLst/>
              <a:cxnLst/>
              <a:rect l="l" t="t" r="r" b="b"/>
              <a:pathLst>
                <a:path w="3394" h="1646" extrusionOk="0">
                  <a:moveTo>
                    <a:pt x="152" y="1286"/>
                  </a:moveTo>
                  <a:lnTo>
                    <a:pt x="152" y="1286"/>
                  </a:lnTo>
                  <a:cubicBezTo>
                    <a:pt x="152" y="1286"/>
                    <a:pt x="152" y="1286"/>
                    <a:pt x="152" y="1286"/>
                  </a:cubicBezTo>
                  <a:lnTo>
                    <a:pt x="152" y="1286"/>
                  </a:lnTo>
                  <a:lnTo>
                    <a:pt x="152" y="1286"/>
                  </a:lnTo>
                  <a:close/>
                  <a:moveTo>
                    <a:pt x="3393" y="1"/>
                  </a:moveTo>
                  <a:cubicBezTo>
                    <a:pt x="3393" y="1"/>
                    <a:pt x="1976" y="322"/>
                    <a:pt x="1191" y="984"/>
                  </a:cubicBezTo>
                  <a:cubicBezTo>
                    <a:pt x="971" y="1169"/>
                    <a:pt x="250" y="1288"/>
                    <a:pt x="161" y="1288"/>
                  </a:cubicBezTo>
                  <a:cubicBezTo>
                    <a:pt x="154" y="1288"/>
                    <a:pt x="151" y="1287"/>
                    <a:pt x="152" y="1286"/>
                  </a:cubicBezTo>
                  <a:lnTo>
                    <a:pt x="152" y="1286"/>
                  </a:lnTo>
                  <a:lnTo>
                    <a:pt x="0" y="1645"/>
                  </a:lnTo>
                  <a:cubicBezTo>
                    <a:pt x="0" y="1645"/>
                    <a:pt x="1134" y="1324"/>
                    <a:pt x="1342" y="1125"/>
                  </a:cubicBezTo>
                  <a:cubicBezTo>
                    <a:pt x="1569" y="908"/>
                    <a:pt x="2779" y="142"/>
                    <a:pt x="3374" y="95"/>
                  </a:cubicBezTo>
                  <a:lnTo>
                    <a:pt x="3393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33"/>
            <p:cNvSpPr/>
            <p:nvPr/>
          </p:nvSpPr>
          <p:spPr>
            <a:xfrm flipH="1">
              <a:off x="7498506" y="1927723"/>
              <a:ext cx="407183" cy="728924"/>
            </a:xfrm>
            <a:custGeom>
              <a:avLst/>
              <a:gdLst/>
              <a:ahLst/>
              <a:cxnLst/>
              <a:rect l="l" t="t" r="r" b="b"/>
              <a:pathLst>
                <a:path w="2297" h="4112" extrusionOk="0">
                  <a:moveTo>
                    <a:pt x="2259" y="0"/>
                  </a:moveTo>
                  <a:cubicBezTo>
                    <a:pt x="2259" y="0"/>
                    <a:pt x="1163" y="1286"/>
                    <a:pt x="785" y="2561"/>
                  </a:cubicBezTo>
                  <a:cubicBezTo>
                    <a:pt x="662" y="2949"/>
                    <a:pt x="0" y="3592"/>
                    <a:pt x="10" y="3601"/>
                  </a:cubicBezTo>
                  <a:lnTo>
                    <a:pt x="48" y="4111"/>
                  </a:lnTo>
                  <a:cubicBezTo>
                    <a:pt x="48" y="4111"/>
                    <a:pt x="889" y="2996"/>
                    <a:pt x="983" y="2628"/>
                  </a:cubicBezTo>
                  <a:cubicBezTo>
                    <a:pt x="1087" y="2240"/>
                    <a:pt x="1787" y="567"/>
                    <a:pt x="2297" y="123"/>
                  </a:cubicBezTo>
                  <a:lnTo>
                    <a:pt x="2259" y="0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33"/>
            <p:cNvSpPr/>
            <p:nvPr/>
          </p:nvSpPr>
          <p:spPr>
            <a:xfrm flipH="1">
              <a:off x="7915617" y="1518944"/>
              <a:ext cx="243034" cy="822698"/>
            </a:xfrm>
            <a:custGeom>
              <a:avLst/>
              <a:gdLst/>
              <a:ahLst/>
              <a:cxnLst/>
              <a:rect l="l" t="t" r="r" b="b"/>
              <a:pathLst>
                <a:path w="1371" h="4641" extrusionOk="0">
                  <a:moveTo>
                    <a:pt x="29" y="0"/>
                  </a:moveTo>
                  <a:lnTo>
                    <a:pt x="0" y="85"/>
                  </a:lnTo>
                  <a:cubicBezTo>
                    <a:pt x="284" y="492"/>
                    <a:pt x="615" y="2117"/>
                    <a:pt x="652" y="2562"/>
                  </a:cubicBezTo>
                  <a:cubicBezTo>
                    <a:pt x="681" y="3015"/>
                    <a:pt x="1333" y="4641"/>
                    <a:pt x="1333" y="4641"/>
                  </a:cubicBezTo>
                  <a:lnTo>
                    <a:pt x="1371" y="3885"/>
                  </a:lnTo>
                  <a:cubicBezTo>
                    <a:pt x="1371" y="3875"/>
                    <a:pt x="860" y="2977"/>
                    <a:pt x="804" y="2505"/>
                  </a:cubicBezTo>
                  <a:cubicBezTo>
                    <a:pt x="633" y="1182"/>
                    <a:pt x="29" y="0"/>
                    <a:pt x="29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33"/>
            <p:cNvSpPr/>
            <p:nvPr/>
          </p:nvSpPr>
          <p:spPr>
            <a:xfrm flipH="1">
              <a:off x="7560373" y="1235848"/>
              <a:ext cx="410729" cy="3308875"/>
            </a:xfrm>
            <a:custGeom>
              <a:avLst/>
              <a:gdLst/>
              <a:ahLst/>
              <a:cxnLst/>
              <a:rect l="l" t="t" r="r" b="b"/>
              <a:pathLst>
                <a:path w="2317" h="18666" extrusionOk="0">
                  <a:moveTo>
                    <a:pt x="1929" y="0"/>
                  </a:moveTo>
                  <a:cubicBezTo>
                    <a:pt x="1929" y="766"/>
                    <a:pt x="1" y="5179"/>
                    <a:pt x="133" y="6096"/>
                  </a:cubicBezTo>
                  <a:cubicBezTo>
                    <a:pt x="256" y="6937"/>
                    <a:pt x="284" y="11823"/>
                    <a:pt x="284" y="12362"/>
                  </a:cubicBezTo>
                  <a:cubicBezTo>
                    <a:pt x="284" y="12362"/>
                    <a:pt x="1740" y="17257"/>
                    <a:pt x="1966" y="18665"/>
                  </a:cubicBezTo>
                  <a:lnTo>
                    <a:pt x="2316" y="18609"/>
                  </a:lnTo>
                  <a:cubicBezTo>
                    <a:pt x="2070" y="17021"/>
                    <a:pt x="785" y="12362"/>
                    <a:pt x="785" y="12362"/>
                  </a:cubicBezTo>
                  <a:cubicBezTo>
                    <a:pt x="785" y="12296"/>
                    <a:pt x="511" y="6956"/>
                    <a:pt x="379" y="6049"/>
                  </a:cubicBezTo>
                  <a:cubicBezTo>
                    <a:pt x="265" y="5245"/>
                    <a:pt x="2023" y="832"/>
                    <a:pt x="2023" y="0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33"/>
            <p:cNvSpPr/>
            <p:nvPr/>
          </p:nvSpPr>
          <p:spPr>
            <a:xfrm flipH="1">
              <a:off x="5337575" y="2125376"/>
              <a:ext cx="683721" cy="1339079"/>
            </a:xfrm>
            <a:custGeom>
              <a:avLst/>
              <a:gdLst/>
              <a:ahLst/>
              <a:cxnLst/>
              <a:rect l="l" t="t" r="r" b="b"/>
              <a:pathLst>
                <a:path w="3857" h="7554" extrusionOk="0">
                  <a:moveTo>
                    <a:pt x="1522" y="0"/>
                  </a:moveTo>
                  <a:cubicBezTo>
                    <a:pt x="1309" y="0"/>
                    <a:pt x="298" y="541"/>
                    <a:pt x="1" y="653"/>
                  </a:cubicBezTo>
                  <a:lnTo>
                    <a:pt x="842" y="7032"/>
                  </a:lnTo>
                  <a:cubicBezTo>
                    <a:pt x="842" y="7032"/>
                    <a:pt x="2030" y="7553"/>
                    <a:pt x="2363" y="7553"/>
                  </a:cubicBezTo>
                  <a:cubicBezTo>
                    <a:pt x="2400" y="7553"/>
                    <a:pt x="2426" y="7547"/>
                    <a:pt x="2439" y="7533"/>
                  </a:cubicBezTo>
                  <a:cubicBezTo>
                    <a:pt x="2572" y="7391"/>
                    <a:pt x="3857" y="5094"/>
                    <a:pt x="3847" y="4669"/>
                  </a:cubicBezTo>
                  <a:cubicBezTo>
                    <a:pt x="3819" y="4244"/>
                    <a:pt x="1721" y="29"/>
                    <a:pt x="1532" y="1"/>
                  </a:cubicBezTo>
                  <a:cubicBezTo>
                    <a:pt x="1529" y="0"/>
                    <a:pt x="1525" y="0"/>
                    <a:pt x="1522" y="0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33"/>
            <p:cNvSpPr/>
            <p:nvPr/>
          </p:nvSpPr>
          <p:spPr>
            <a:xfrm flipH="1">
              <a:off x="5352643" y="2147003"/>
              <a:ext cx="643481" cy="1302030"/>
            </a:xfrm>
            <a:custGeom>
              <a:avLst/>
              <a:gdLst/>
              <a:ahLst/>
              <a:cxnLst/>
              <a:rect l="l" t="t" r="r" b="b"/>
              <a:pathLst>
                <a:path w="3630" h="7345" extrusionOk="0">
                  <a:moveTo>
                    <a:pt x="1432" y="0"/>
                  </a:moveTo>
                  <a:cubicBezTo>
                    <a:pt x="1218" y="0"/>
                    <a:pt x="277" y="524"/>
                    <a:pt x="1" y="625"/>
                  </a:cubicBezTo>
                  <a:lnTo>
                    <a:pt x="795" y="6844"/>
                  </a:lnTo>
                  <a:cubicBezTo>
                    <a:pt x="795" y="6844"/>
                    <a:pt x="1919" y="7344"/>
                    <a:pt x="2228" y="7344"/>
                  </a:cubicBezTo>
                  <a:cubicBezTo>
                    <a:pt x="2261" y="7344"/>
                    <a:pt x="2285" y="7338"/>
                    <a:pt x="2297" y="7326"/>
                  </a:cubicBezTo>
                  <a:cubicBezTo>
                    <a:pt x="2411" y="7193"/>
                    <a:pt x="3630" y="4954"/>
                    <a:pt x="3620" y="4538"/>
                  </a:cubicBezTo>
                  <a:cubicBezTo>
                    <a:pt x="3611" y="4150"/>
                    <a:pt x="1626" y="20"/>
                    <a:pt x="1447" y="1"/>
                  </a:cubicBezTo>
                  <a:cubicBezTo>
                    <a:pt x="1442" y="1"/>
                    <a:pt x="1437" y="0"/>
                    <a:pt x="1432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33"/>
            <p:cNvSpPr/>
            <p:nvPr/>
          </p:nvSpPr>
          <p:spPr>
            <a:xfrm flipH="1">
              <a:off x="5365938" y="2147003"/>
              <a:ext cx="631781" cy="770936"/>
            </a:xfrm>
            <a:custGeom>
              <a:avLst/>
              <a:gdLst/>
              <a:ahLst/>
              <a:cxnLst/>
              <a:rect l="l" t="t" r="r" b="b"/>
              <a:pathLst>
                <a:path w="3564" h="4349" extrusionOk="0">
                  <a:moveTo>
                    <a:pt x="1422" y="0"/>
                  </a:moveTo>
                  <a:cubicBezTo>
                    <a:pt x="1218" y="0"/>
                    <a:pt x="277" y="524"/>
                    <a:pt x="0" y="625"/>
                  </a:cubicBezTo>
                  <a:lnTo>
                    <a:pt x="104" y="1504"/>
                  </a:lnTo>
                  <a:cubicBezTo>
                    <a:pt x="1068" y="1721"/>
                    <a:pt x="2070" y="2364"/>
                    <a:pt x="2883" y="3347"/>
                  </a:cubicBezTo>
                  <a:cubicBezTo>
                    <a:pt x="3157" y="3659"/>
                    <a:pt x="3384" y="4008"/>
                    <a:pt x="3563" y="4349"/>
                  </a:cubicBezTo>
                  <a:cubicBezTo>
                    <a:pt x="3261" y="3423"/>
                    <a:pt x="1607" y="11"/>
                    <a:pt x="1437" y="1"/>
                  </a:cubicBezTo>
                  <a:cubicBezTo>
                    <a:pt x="1433" y="1"/>
                    <a:pt x="1428" y="0"/>
                    <a:pt x="1422" y="0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33"/>
            <p:cNvSpPr/>
            <p:nvPr/>
          </p:nvSpPr>
          <p:spPr>
            <a:xfrm flipH="1">
              <a:off x="6092912" y="2903580"/>
              <a:ext cx="661031" cy="1649474"/>
            </a:xfrm>
            <a:custGeom>
              <a:avLst/>
              <a:gdLst/>
              <a:ahLst/>
              <a:cxnLst/>
              <a:rect l="l" t="t" r="r" b="b"/>
              <a:pathLst>
                <a:path w="3729" h="9305" extrusionOk="0">
                  <a:moveTo>
                    <a:pt x="2646" y="1"/>
                  </a:moveTo>
                  <a:cubicBezTo>
                    <a:pt x="1544" y="1"/>
                    <a:pt x="1" y="1591"/>
                    <a:pt x="1006" y="4211"/>
                  </a:cubicBezTo>
                  <a:cubicBezTo>
                    <a:pt x="1790" y="6224"/>
                    <a:pt x="2130" y="8586"/>
                    <a:pt x="2216" y="9304"/>
                  </a:cubicBezTo>
                  <a:lnTo>
                    <a:pt x="3690" y="9304"/>
                  </a:lnTo>
                  <a:cubicBezTo>
                    <a:pt x="3690" y="9304"/>
                    <a:pt x="3217" y="3833"/>
                    <a:pt x="3567" y="1546"/>
                  </a:cubicBezTo>
                  <a:cubicBezTo>
                    <a:pt x="3728" y="484"/>
                    <a:pt x="3254" y="1"/>
                    <a:pt x="2646" y="1"/>
                  </a:cubicBezTo>
                  <a:close/>
                </a:path>
              </a:pathLst>
            </a:custGeom>
            <a:solidFill>
              <a:srgbClr val="7F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33"/>
            <p:cNvSpPr/>
            <p:nvPr/>
          </p:nvSpPr>
          <p:spPr>
            <a:xfrm flipH="1">
              <a:off x="6994317" y="2506856"/>
              <a:ext cx="651990" cy="2046199"/>
            </a:xfrm>
            <a:custGeom>
              <a:avLst/>
              <a:gdLst/>
              <a:ahLst/>
              <a:cxnLst/>
              <a:rect l="l" t="t" r="r" b="b"/>
              <a:pathLst>
                <a:path w="3678" h="11543" extrusionOk="0">
                  <a:moveTo>
                    <a:pt x="1212" y="1"/>
                  </a:moveTo>
                  <a:cubicBezTo>
                    <a:pt x="1059" y="1"/>
                    <a:pt x="901" y="63"/>
                    <a:pt x="738" y="202"/>
                  </a:cubicBezTo>
                  <a:cubicBezTo>
                    <a:pt x="738" y="202"/>
                    <a:pt x="1" y="3018"/>
                    <a:pt x="851" y="6439"/>
                  </a:cubicBezTo>
                  <a:cubicBezTo>
                    <a:pt x="1702" y="9870"/>
                    <a:pt x="1664" y="10597"/>
                    <a:pt x="1693" y="11542"/>
                  </a:cubicBezTo>
                  <a:lnTo>
                    <a:pt x="3422" y="11542"/>
                  </a:lnTo>
                  <a:cubicBezTo>
                    <a:pt x="3431" y="11542"/>
                    <a:pt x="2581" y="7904"/>
                    <a:pt x="3677" y="5929"/>
                  </a:cubicBezTo>
                  <a:cubicBezTo>
                    <a:pt x="3677" y="5929"/>
                    <a:pt x="2698" y="1"/>
                    <a:pt x="1212" y="1"/>
                  </a:cubicBezTo>
                  <a:close/>
                </a:path>
              </a:pathLst>
            </a:custGeom>
            <a:solidFill>
              <a:srgbClr val="7F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33"/>
            <p:cNvSpPr/>
            <p:nvPr/>
          </p:nvSpPr>
          <p:spPr>
            <a:xfrm flipH="1">
              <a:off x="6052141" y="2192915"/>
              <a:ext cx="1955970" cy="1595762"/>
            </a:xfrm>
            <a:custGeom>
              <a:avLst/>
              <a:gdLst/>
              <a:ahLst/>
              <a:cxnLst/>
              <a:rect l="l" t="t" r="r" b="b"/>
              <a:pathLst>
                <a:path w="11034" h="9002" extrusionOk="0">
                  <a:moveTo>
                    <a:pt x="5228" y="1"/>
                  </a:moveTo>
                  <a:cubicBezTo>
                    <a:pt x="5021" y="1"/>
                    <a:pt x="4809" y="22"/>
                    <a:pt x="4594" y="73"/>
                  </a:cubicBezTo>
                  <a:cubicBezTo>
                    <a:pt x="4082" y="193"/>
                    <a:pt x="3616" y="224"/>
                    <a:pt x="3195" y="224"/>
                  </a:cubicBezTo>
                  <a:cubicBezTo>
                    <a:pt x="2712" y="224"/>
                    <a:pt x="2289" y="183"/>
                    <a:pt x="1927" y="183"/>
                  </a:cubicBezTo>
                  <a:cubicBezTo>
                    <a:pt x="1202" y="183"/>
                    <a:pt x="717" y="349"/>
                    <a:pt x="473" y="1349"/>
                  </a:cubicBezTo>
                  <a:cubicBezTo>
                    <a:pt x="76" y="2975"/>
                    <a:pt x="1" y="3466"/>
                    <a:pt x="48" y="4572"/>
                  </a:cubicBezTo>
                  <a:cubicBezTo>
                    <a:pt x="86" y="5687"/>
                    <a:pt x="1267" y="7577"/>
                    <a:pt x="2306" y="7974"/>
                  </a:cubicBezTo>
                  <a:cubicBezTo>
                    <a:pt x="3165" y="8317"/>
                    <a:pt x="5246" y="9002"/>
                    <a:pt x="6611" y="9002"/>
                  </a:cubicBezTo>
                  <a:cubicBezTo>
                    <a:pt x="6900" y="9002"/>
                    <a:pt x="7156" y="8971"/>
                    <a:pt x="7363" y="8900"/>
                  </a:cubicBezTo>
                  <a:cubicBezTo>
                    <a:pt x="8544" y="8484"/>
                    <a:pt x="10689" y="8116"/>
                    <a:pt x="10869" y="5082"/>
                  </a:cubicBezTo>
                  <a:cubicBezTo>
                    <a:pt x="11034" y="2298"/>
                    <a:pt x="10164" y="541"/>
                    <a:pt x="9077" y="541"/>
                  </a:cubicBezTo>
                  <a:cubicBezTo>
                    <a:pt x="8980" y="541"/>
                    <a:pt x="8880" y="555"/>
                    <a:pt x="8780" y="584"/>
                  </a:cubicBezTo>
                  <a:cubicBezTo>
                    <a:pt x="8626" y="628"/>
                    <a:pt x="8470" y="646"/>
                    <a:pt x="8311" y="646"/>
                  </a:cubicBezTo>
                  <a:cubicBezTo>
                    <a:pt x="7382" y="646"/>
                    <a:pt x="6364" y="1"/>
                    <a:pt x="5228" y="1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33"/>
            <p:cNvSpPr/>
            <p:nvPr/>
          </p:nvSpPr>
          <p:spPr>
            <a:xfrm flipH="1">
              <a:off x="6052141" y="2192915"/>
              <a:ext cx="1858827" cy="1087004"/>
            </a:xfrm>
            <a:custGeom>
              <a:avLst/>
              <a:gdLst/>
              <a:ahLst/>
              <a:cxnLst/>
              <a:rect l="l" t="t" r="r" b="b"/>
              <a:pathLst>
                <a:path w="10486" h="6132" extrusionOk="0">
                  <a:moveTo>
                    <a:pt x="4680" y="1"/>
                  </a:moveTo>
                  <a:cubicBezTo>
                    <a:pt x="4473" y="1"/>
                    <a:pt x="4261" y="22"/>
                    <a:pt x="4046" y="73"/>
                  </a:cubicBezTo>
                  <a:cubicBezTo>
                    <a:pt x="3531" y="195"/>
                    <a:pt x="3062" y="227"/>
                    <a:pt x="2639" y="227"/>
                  </a:cubicBezTo>
                  <a:cubicBezTo>
                    <a:pt x="2156" y="227"/>
                    <a:pt x="1733" y="185"/>
                    <a:pt x="1370" y="185"/>
                  </a:cubicBezTo>
                  <a:cubicBezTo>
                    <a:pt x="717" y="185"/>
                    <a:pt x="260" y="322"/>
                    <a:pt x="1" y="1084"/>
                  </a:cubicBezTo>
                  <a:cubicBezTo>
                    <a:pt x="587" y="35"/>
                    <a:pt x="1947" y="687"/>
                    <a:pt x="3904" y="168"/>
                  </a:cubicBezTo>
                  <a:cubicBezTo>
                    <a:pt x="4074" y="123"/>
                    <a:pt x="4236" y="103"/>
                    <a:pt x="4390" y="103"/>
                  </a:cubicBezTo>
                  <a:cubicBezTo>
                    <a:pt x="5526" y="103"/>
                    <a:pt x="6243" y="1176"/>
                    <a:pt x="7148" y="1176"/>
                  </a:cubicBezTo>
                  <a:cubicBezTo>
                    <a:pt x="7260" y="1176"/>
                    <a:pt x="7376" y="1160"/>
                    <a:pt x="7495" y="1122"/>
                  </a:cubicBezTo>
                  <a:cubicBezTo>
                    <a:pt x="7626" y="1081"/>
                    <a:pt x="7763" y="1061"/>
                    <a:pt x="7902" y="1061"/>
                  </a:cubicBezTo>
                  <a:cubicBezTo>
                    <a:pt x="9046" y="1061"/>
                    <a:pt x="10366" y="2443"/>
                    <a:pt x="10274" y="5148"/>
                  </a:cubicBezTo>
                  <a:cubicBezTo>
                    <a:pt x="10264" y="5517"/>
                    <a:pt x="10217" y="5838"/>
                    <a:pt x="10160" y="6131"/>
                  </a:cubicBezTo>
                  <a:cubicBezTo>
                    <a:pt x="10236" y="5829"/>
                    <a:pt x="10302" y="5469"/>
                    <a:pt x="10321" y="5073"/>
                  </a:cubicBezTo>
                  <a:cubicBezTo>
                    <a:pt x="10486" y="2297"/>
                    <a:pt x="9616" y="541"/>
                    <a:pt x="8529" y="541"/>
                  </a:cubicBezTo>
                  <a:cubicBezTo>
                    <a:pt x="8432" y="541"/>
                    <a:pt x="8332" y="555"/>
                    <a:pt x="8232" y="584"/>
                  </a:cubicBezTo>
                  <a:cubicBezTo>
                    <a:pt x="8078" y="628"/>
                    <a:pt x="7922" y="646"/>
                    <a:pt x="7763" y="646"/>
                  </a:cubicBezTo>
                  <a:cubicBezTo>
                    <a:pt x="6834" y="646"/>
                    <a:pt x="5816" y="1"/>
                    <a:pt x="4680" y="1"/>
                  </a:cubicBezTo>
                  <a:close/>
                </a:path>
              </a:pathLst>
            </a:custGeom>
            <a:solidFill>
              <a:srgbClr val="C4B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33"/>
            <p:cNvSpPr/>
            <p:nvPr/>
          </p:nvSpPr>
          <p:spPr>
            <a:xfrm flipH="1">
              <a:off x="6049482" y="2430276"/>
              <a:ext cx="1936825" cy="1379141"/>
            </a:xfrm>
            <a:custGeom>
              <a:avLst/>
              <a:gdLst/>
              <a:ahLst/>
              <a:cxnLst/>
              <a:rect l="l" t="t" r="r" b="b"/>
              <a:pathLst>
                <a:path w="10926" h="7780" extrusionOk="0">
                  <a:moveTo>
                    <a:pt x="10094" y="1"/>
                  </a:moveTo>
                  <a:cubicBezTo>
                    <a:pt x="9774" y="1994"/>
                    <a:pt x="6249" y="3629"/>
                    <a:pt x="3839" y="3629"/>
                  </a:cubicBezTo>
                  <a:cubicBezTo>
                    <a:pt x="2684" y="3629"/>
                    <a:pt x="1785" y="3254"/>
                    <a:pt x="1616" y="2363"/>
                  </a:cubicBezTo>
                  <a:cubicBezTo>
                    <a:pt x="615" y="2807"/>
                    <a:pt x="520" y="2949"/>
                    <a:pt x="0" y="3337"/>
                  </a:cubicBezTo>
                  <a:cubicBezTo>
                    <a:pt x="29" y="4452"/>
                    <a:pt x="1210" y="6342"/>
                    <a:pt x="2250" y="6758"/>
                  </a:cubicBezTo>
                  <a:cubicBezTo>
                    <a:pt x="3106" y="7092"/>
                    <a:pt x="5179" y="7779"/>
                    <a:pt x="6544" y="7779"/>
                  </a:cubicBezTo>
                  <a:cubicBezTo>
                    <a:pt x="6837" y="7779"/>
                    <a:pt x="7097" y="7748"/>
                    <a:pt x="7306" y="7674"/>
                  </a:cubicBezTo>
                  <a:cubicBezTo>
                    <a:pt x="8487" y="7259"/>
                    <a:pt x="10642" y="6890"/>
                    <a:pt x="10821" y="3856"/>
                  </a:cubicBezTo>
                  <a:cubicBezTo>
                    <a:pt x="10925" y="2089"/>
                    <a:pt x="10613" y="757"/>
                    <a:pt x="10094" y="1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33"/>
            <p:cNvSpPr/>
            <p:nvPr/>
          </p:nvSpPr>
          <p:spPr>
            <a:xfrm flipH="1">
              <a:off x="6081390" y="2926093"/>
              <a:ext cx="1856345" cy="903887"/>
            </a:xfrm>
            <a:custGeom>
              <a:avLst/>
              <a:gdLst/>
              <a:ahLst/>
              <a:cxnLst/>
              <a:rect l="l" t="t" r="r" b="b"/>
              <a:pathLst>
                <a:path w="10472" h="5099" extrusionOk="0">
                  <a:moveTo>
                    <a:pt x="9423" y="1"/>
                  </a:moveTo>
                  <a:lnTo>
                    <a:pt x="9423" y="1"/>
                  </a:lnTo>
                  <a:cubicBezTo>
                    <a:pt x="8280" y="1264"/>
                    <a:pt x="7065" y="3348"/>
                    <a:pt x="4422" y="3348"/>
                  </a:cubicBezTo>
                  <a:cubicBezTo>
                    <a:pt x="4376" y="3348"/>
                    <a:pt x="4329" y="3348"/>
                    <a:pt x="4282" y="3346"/>
                  </a:cubicBezTo>
                  <a:cubicBezTo>
                    <a:pt x="2675" y="3299"/>
                    <a:pt x="1002" y="2647"/>
                    <a:pt x="0" y="1674"/>
                  </a:cubicBezTo>
                  <a:lnTo>
                    <a:pt x="0" y="1674"/>
                  </a:lnTo>
                  <a:cubicBezTo>
                    <a:pt x="445" y="2609"/>
                    <a:pt x="1163" y="3677"/>
                    <a:pt x="1862" y="3961"/>
                  </a:cubicBezTo>
                  <a:cubicBezTo>
                    <a:pt x="2740" y="4304"/>
                    <a:pt x="5040" y="5099"/>
                    <a:pt x="6445" y="5099"/>
                  </a:cubicBezTo>
                  <a:cubicBezTo>
                    <a:pt x="6704" y="5099"/>
                    <a:pt x="6933" y="5072"/>
                    <a:pt x="7117" y="5010"/>
                  </a:cubicBezTo>
                  <a:cubicBezTo>
                    <a:pt x="8298" y="4594"/>
                    <a:pt x="10453" y="4008"/>
                    <a:pt x="10472" y="946"/>
                  </a:cubicBezTo>
                  <a:cubicBezTo>
                    <a:pt x="10472" y="823"/>
                    <a:pt x="9413" y="114"/>
                    <a:pt x="9423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33"/>
            <p:cNvSpPr/>
            <p:nvPr/>
          </p:nvSpPr>
          <p:spPr>
            <a:xfrm flipH="1">
              <a:off x="6058168" y="3052840"/>
              <a:ext cx="1559599" cy="787777"/>
            </a:xfrm>
            <a:custGeom>
              <a:avLst/>
              <a:gdLst/>
              <a:ahLst/>
              <a:cxnLst/>
              <a:rect l="l" t="t" r="r" b="b"/>
              <a:pathLst>
                <a:path w="8798" h="4444" extrusionOk="0">
                  <a:moveTo>
                    <a:pt x="7724" y="1"/>
                  </a:moveTo>
                  <a:cubicBezTo>
                    <a:pt x="7532" y="1"/>
                    <a:pt x="7384" y="76"/>
                    <a:pt x="7372" y="240"/>
                  </a:cubicBezTo>
                  <a:cubicBezTo>
                    <a:pt x="7155" y="2641"/>
                    <a:pt x="7344" y="3454"/>
                    <a:pt x="5161" y="4030"/>
                  </a:cubicBezTo>
                  <a:cubicBezTo>
                    <a:pt x="4983" y="4076"/>
                    <a:pt x="4780" y="4096"/>
                    <a:pt x="4557" y="4096"/>
                  </a:cubicBezTo>
                  <a:cubicBezTo>
                    <a:pt x="3180" y="4096"/>
                    <a:pt x="1083" y="3335"/>
                    <a:pt x="1" y="3302"/>
                  </a:cubicBezTo>
                  <a:lnTo>
                    <a:pt x="1" y="3302"/>
                  </a:lnTo>
                  <a:cubicBezTo>
                    <a:pt x="867" y="3652"/>
                    <a:pt x="3240" y="4444"/>
                    <a:pt x="4674" y="4444"/>
                  </a:cubicBezTo>
                  <a:cubicBezTo>
                    <a:pt x="4944" y="4444"/>
                    <a:pt x="5181" y="4416"/>
                    <a:pt x="5368" y="4351"/>
                  </a:cubicBezTo>
                  <a:cubicBezTo>
                    <a:pt x="6455" y="3973"/>
                    <a:pt x="8355" y="3435"/>
                    <a:pt x="8667" y="949"/>
                  </a:cubicBezTo>
                  <a:cubicBezTo>
                    <a:pt x="8797" y="370"/>
                    <a:pt x="8151" y="1"/>
                    <a:pt x="7724" y="1"/>
                  </a:cubicBezTo>
                  <a:close/>
                </a:path>
              </a:pathLst>
            </a:custGeom>
            <a:solidFill>
              <a:srgbClr val="7F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33"/>
            <p:cNvSpPr/>
            <p:nvPr/>
          </p:nvSpPr>
          <p:spPr>
            <a:xfrm flipH="1">
              <a:off x="7456808" y="2984769"/>
              <a:ext cx="226371" cy="630186"/>
            </a:xfrm>
            <a:custGeom>
              <a:avLst/>
              <a:gdLst/>
              <a:ahLst/>
              <a:cxnLst/>
              <a:rect l="l" t="t" r="r" b="b"/>
              <a:pathLst>
                <a:path w="1277" h="3555" extrusionOk="0">
                  <a:moveTo>
                    <a:pt x="1" y="1"/>
                  </a:moveTo>
                  <a:lnTo>
                    <a:pt x="388" y="3469"/>
                  </a:lnTo>
                  <a:lnTo>
                    <a:pt x="1144" y="3554"/>
                  </a:lnTo>
                  <a:cubicBezTo>
                    <a:pt x="1277" y="167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33"/>
            <p:cNvSpPr/>
            <p:nvPr/>
          </p:nvSpPr>
          <p:spPr>
            <a:xfrm flipH="1">
              <a:off x="7480562" y="2615166"/>
              <a:ext cx="673262" cy="1937888"/>
            </a:xfrm>
            <a:custGeom>
              <a:avLst/>
              <a:gdLst/>
              <a:ahLst/>
              <a:cxnLst/>
              <a:rect l="l" t="t" r="r" b="b"/>
              <a:pathLst>
                <a:path w="3798" h="10932" extrusionOk="0">
                  <a:moveTo>
                    <a:pt x="1448" y="0"/>
                  </a:moveTo>
                  <a:cubicBezTo>
                    <a:pt x="1306" y="0"/>
                    <a:pt x="1160" y="53"/>
                    <a:pt x="1012" y="167"/>
                  </a:cubicBezTo>
                  <a:cubicBezTo>
                    <a:pt x="1012" y="167"/>
                    <a:pt x="0" y="2842"/>
                    <a:pt x="671" y="6093"/>
                  </a:cubicBezTo>
                  <a:cubicBezTo>
                    <a:pt x="1342" y="9334"/>
                    <a:pt x="1399" y="10034"/>
                    <a:pt x="1380" y="10931"/>
                  </a:cubicBezTo>
                  <a:lnTo>
                    <a:pt x="3100" y="10931"/>
                  </a:lnTo>
                  <a:cubicBezTo>
                    <a:pt x="3100" y="10931"/>
                    <a:pt x="2486" y="8172"/>
                    <a:pt x="3242" y="6244"/>
                  </a:cubicBezTo>
                  <a:cubicBezTo>
                    <a:pt x="3798" y="4807"/>
                    <a:pt x="2805" y="0"/>
                    <a:pt x="1448" y="0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33"/>
            <p:cNvSpPr/>
            <p:nvPr/>
          </p:nvSpPr>
          <p:spPr>
            <a:xfrm flipH="1">
              <a:off x="7547215" y="3462328"/>
              <a:ext cx="487663" cy="1090727"/>
            </a:xfrm>
            <a:custGeom>
              <a:avLst/>
              <a:gdLst/>
              <a:ahLst/>
              <a:cxnLst/>
              <a:rect l="l" t="t" r="r" b="b"/>
              <a:pathLst>
                <a:path w="2751" h="6153" extrusionOk="0">
                  <a:moveTo>
                    <a:pt x="2722" y="0"/>
                  </a:moveTo>
                  <a:lnTo>
                    <a:pt x="2722" y="0"/>
                  </a:lnTo>
                  <a:cubicBezTo>
                    <a:pt x="2476" y="1616"/>
                    <a:pt x="1890" y="2750"/>
                    <a:pt x="1201" y="2750"/>
                  </a:cubicBezTo>
                  <a:cubicBezTo>
                    <a:pt x="728" y="2750"/>
                    <a:pt x="303" y="2212"/>
                    <a:pt x="0" y="1333"/>
                  </a:cubicBezTo>
                  <a:lnTo>
                    <a:pt x="0" y="1333"/>
                  </a:lnTo>
                  <a:cubicBezTo>
                    <a:pt x="662" y="4555"/>
                    <a:pt x="719" y="5255"/>
                    <a:pt x="709" y="6152"/>
                  </a:cubicBezTo>
                  <a:lnTo>
                    <a:pt x="2429" y="6152"/>
                  </a:lnTo>
                  <a:cubicBezTo>
                    <a:pt x="2429" y="6152"/>
                    <a:pt x="1824" y="3374"/>
                    <a:pt x="2571" y="1465"/>
                  </a:cubicBezTo>
                  <a:cubicBezTo>
                    <a:pt x="2703" y="1115"/>
                    <a:pt x="2750" y="596"/>
                    <a:pt x="2722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33"/>
            <p:cNvSpPr/>
            <p:nvPr/>
          </p:nvSpPr>
          <p:spPr>
            <a:xfrm flipH="1">
              <a:off x="6656623" y="2961370"/>
              <a:ext cx="575765" cy="1591685"/>
            </a:xfrm>
            <a:custGeom>
              <a:avLst/>
              <a:gdLst/>
              <a:ahLst/>
              <a:cxnLst/>
              <a:rect l="l" t="t" r="r" b="b"/>
              <a:pathLst>
                <a:path w="3248" h="8979" extrusionOk="0">
                  <a:moveTo>
                    <a:pt x="1360" y="0"/>
                  </a:moveTo>
                  <a:cubicBezTo>
                    <a:pt x="1234" y="0"/>
                    <a:pt x="1102" y="24"/>
                    <a:pt x="964" y="76"/>
                  </a:cubicBezTo>
                  <a:cubicBezTo>
                    <a:pt x="246" y="341"/>
                    <a:pt x="0" y="2023"/>
                    <a:pt x="454" y="3885"/>
                  </a:cubicBezTo>
                  <a:cubicBezTo>
                    <a:pt x="964" y="5954"/>
                    <a:pt x="1342" y="8270"/>
                    <a:pt x="1531" y="8978"/>
                  </a:cubicBezTo>
                  <a:lnTo>
                    <a:pt x="3024" y="8978"/>
                  </a:lnTo>
                  <a:cubicBezTo>
                    <a:pt x="3024" y="8978"/>
                    <a:pt x="2665" y="6143"/>
                    <a:pt x="3024" y="3856"/>
                  </a:cubicBezTo>
                  <a:cubicBezTo>
                    <a:pt x="3248" y="2396"/>
                    <a:pt x="2613" y="0"/>
                    <a:pt x="1360" y="0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33"/>
            <p:cNvSpPr/>
            <p:nvPr/>
          </p:nvSpPr>
          <p:spPr>
            <a:xfrm flipH="1">
              <a:off x="6724871" y="2515896"/>
              <a:ext cx="361803" cy="1174397"/>
            </a:xfrm>
            <a:custGeom>
              <a:avLst/>
              <a:gdLst/>
              <a:ahLst/>
              <a:cxnLst/>
              <a:rect l="l" t="t" r="r" b="b"/>
              <a:pathLst>
                <a:path w="2041" h="6625" extrusionOk="0">
                  <a:moveTo>
                    <a:pt x="1505" y="0"/>
                  </a:moveTo>
                  <a:cubicBezTo>
                    <a:pt x="1475" y="0"/>
                    <a:pt x="1443" y="21"/>
                    <a:pt x="1409" y="66"/>
                  </a:cubicBezTo>
                  <a:cubicBezTo>
                    <a:pt x="756" y="916"/>
                    <a:pt x="0" y="3298"/>
                    <a:pt x="104" y="3874"/>
                  </a:cubicBezTo>
                  <a:cubicBezTo>
                    <a:pt x="199" y="4451"/>
                    <a:pt x="1947" y="6624"/>
                    <a:pt x="1947" y="6624"/>
                  </a:cubicBezTo>
                  <a:cubicBezTo>
                    <a:pt x="1947" y="6624"/>
                    <a:pt x="2040" y="0"/>
                    <a:pt x="1505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33"/>
            <p:cNvSpPr/>
            <p:nvPr/>
          </p:nvSpPr>
          <p:spPr>
            <a:xfrm flipH="1">
              <a:off x="6669386" y="3043445"/>
              <a:ext cx="365348" cy="1508015"/>
            </a:xfrm>
            <a:custGeom>
              <a:avLst/>
              <a:gdLst/>
              <a:ahLst/>
              <a:cxnLst/>
              <a:rect l="l" t="t" r="r" b="b"/>
              <a:pathLst>
                <a:path w="2061" h="8507" extrusionOk="0">
                  <a:moveTo>
                    <a:pt x="1134" y="0"/>
                  </a:moveTo>
                  <a:lnTo>
                    <a:pt x="1134" y="0"/>
                  </a:lnTo>
                  <a:cubicBezTo>
                    <a:pt x="1418" y="681"/>
                    <a:pt x="1598" y="1673"/>
                    <a:pt x="1598" y="2779"/>
                  </a:cubicBezTo>
                  <a:cubicBezTo>
                    <a:pt x="1598" y="4820"/>
                    <a:pt x="993" y="6484"/>
                    <a:pt x="237" y="6484"/>
                  </a:cubicBezTo>
                  <a:cubicBezTo>
                    <a:pt x="152" y="6484"/>
                    <a:pt x="76" y="6465"/>
                    <a:pt x="0" y="6427"/>
                  </a:cubicBezTo>
                  <a:lnTo>
                    <a:pt x="0" y="6427"/>
                  </a:lnTo>
                  <a:cubicBezTo>
                    <a:pt x="189" y="7372"/>
                    <a:pt x="331" y="8147"/>
                    <a:pt x="426" y="8506"/>
                  </a:cubicBezTo>
                  <a:lnTo>
                    <a:pt x="1909" y="8506"/>
                  </a:lnTo>
                  <a:cubicBezTo>
                    <a:pt x="1909" y="8506"/>
                    <a:pt x="1550" y="5671"/>
                    <a:pt x="1909" y="3374"/>
                  </a:cubicBezTo>
                  <a:cubicBezTo>
                    <a:pt x="2061" y="2325"/>
                    <a:pt x="1777" y="775"/>
                    <a:pt x="1134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33"/>
            <p:cNvSpPr/>
            <p:nvPr/>
          </p:nvSpPr>
          <p:spPr>
            <a:xfrm flipH="1">
              <a:off x="6257239" y="2080350"/>
              <a:ext cx="728924" cy="1410695"/>
            </a:xfrm>
            <a:custGeom>
              <a:avLst/>
              <a:gdLst/>
              <a:ahLst/>
              <a:cxnLst/>
              <a:rect l="l" t="t" r="r" b="b"/>
              <a:pathLst>
                <a:path w="4112" h="7958" extrusionOk="0">
                  <a:moveTo>
                    <a:pt x="3319" y="0"/>
                  </a:moveTo>
                  <a:cubicBezTo>
                    <a:pt x="3302" y="0"/>
                    <a:pt x="3286" y="3"/>
                    <a:pt x="3270" y="9"/>
                  </a:cubicBezTo>
                  <a:cubicBezTo>
                    <a:pt x="3015" y="113"/>
                    <a:pt x="0" y="897"/>
                    <a:pt x="0" y="5878"/>
                  </a:cubicBezTo>
                  <a:cubicBezTo>
                    <a:pt x="0" y="6190"/>
                    <a:pt x="1560" y="7938"/>
                    <a:pt x="1805" y="7957"/>
                  </a:cubicBezTo>
                  <a:cubicBezTo>
                    <a:pt x="1811" y="7957"/>
                    <a:pt x="1817" y="7958"/>
                    <a:pt x="1824" y="7958"/>
                  </a:cubicBezTo>
                  <a:cubicBezTo>
                    <a:pt x="2110" y="7958"/>
                    <a:pt x="3358" y="7377"/>
                    <a:pt x="3469" y="7239"/>
                  </a:cubicBezTo>
                  <a:cubicBezTo>
                    <a:pt x="3592" y="7097"/>
                    <a:pt x="4017" y="5802"/>
                    <a:pt x="4064" y="5594"/>
                  </a:cubicBezTo>
                  <a:cubicBezTo>
                    <a:pt x="4111" y="5386"/>
                    <a:pt x="4026" y="765"/>
                    <a:pt x="4026" y="765"/>
                  </a:cubicBezTo>
                  <a:cubicBezTo>
                    <a:pt x="4026" y="765"/>
                    <a:pt x="3598" y="0"/>
                    <a:pt x="3319" y="0"/>
                  </a:cubicBezTo>
                  <a:close/>
                </a:path>
              </a:pathLst>
            </a:custGeom>
            <a:solidFill>
              <a:srgbClr val="7F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33"/>
            <p:cNvSpPr/>
            <p:nvPr/>
          </p:nvSpPr>
          <p:spPr>
            <a:xfrm flipH="1">
              <a:off x="6243767" y="2115449"/>
              <a:ext cx="730697" cy="1348828"/>
            </a:xfrm>
            <a:custGeom>
              <a:avLst/>
              <a:gdLst/>
              <a:ahLst/>
              <a:cxnLst/>
              <a:rect l="l" t="t" r="r" b="b"/>
              <a:pathLst>
                <a:path w="4122" h="7609" extrusionOk="0">
                  <a:moveTo>
                    <a:pt x="3329" y="0"/>
                  </a:moveTo>
                  <a:cubicBezTo>
                    <a:pt x="3312" y="0"/>
                    <a:pt x="3296" y="3"/>
                    <a:pt x="3280" y="9"/>
                  </a:cubicBezTo>
                  <a:cubicBezTo>
                    <a:pt x="3015" y="104"/>
                    <a:pt x="1" y="850"/>
                    <a:pt x="1" y="5623"/>
                  </a:cubicBezTo>
                  <a:cubicBezTo>
                    <a:pt x="1" y="5916"/>
                    <a:pt x="1579" y="7589"/>
                    <a:pt x="1815" y="7608"/>
                  </a:cubicBezTo>
                  <a:cubicBezTo>
                    <a:pt x="1821" y="7608"/>
                    <a:pt x="1827" y="7609"/>
                    <a:pt x="1835" y="7609"/>
                  </a:cubicBezTo>
                  <a:cubicBezTo>
                    <a:pt x="2122" y="7609"/>
                    <a:pt x="3358" y="7056"/>
                    <a:pt x="3478" y="6927"/>
                  </a:cubicBezTo>
                  <a:cubicBezTo>
                    <a:pt x="3592" y="6776"/>
                    <a:pt x="4036" y="5557"/>
                    <a:pt x="4064" y="5349"/>
                  </a:cubicBezTo>
                  <a:cubicBezTo>
                    <a:pt x="4121" y="5141"/>
                    <a:pt x="4036" y="737"/>
                    <a:pt x="4036" y="737"/>
                  </a:cubicBezTo>
                  <a:cubicBezTo>
                    <a:pt x="4036" y="737"/>
                    <a:pt x="3601" y="0"/>
                    <a:pt x="3329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33"/>
            <p:cNvSpPr/>
            <p:nvPr/>
          </p:nvSpPr>
          <p:spPr>
            <a:xfrm flipH="1">
              <a:off x="6272307" y="2114208"/>
              <a:ext cx="702157" cy="1348297"/>
            </a:xfrm>
            <a:custGeom>
              <a:avLst/>
              <a:gdLst/>
              <a:ahLst/>
              <a:cxnLst/>
              <a:rect l="l" t="t" r="r" b="b"/>
              <a:pathLst>
                <a:path w="3961" h="7606" extrusionOk="0">
                  <a:moveTo>
                    <a:pt x="3322" y="0"/>
                  </a:moveTo>
                  <a:cubicBezTo>
                    <a:pt x="3307" y="0"/>
                    <a:pt x="3293" y="2"/>
                    <a:pt x="3280" y="7"/>
                  </a:cubicBezTo>
                  <a:cubicBezTo>
                    <a:pt x="3015" y="101"/>
                    <a:pt x="1" y="848"/>
                    <a:pt x="1" y="5621"/>
                  </a:cubicBezTo>
                  <a:cubicBezTo>
                    <a:pt x="1" y="5913"/>
                    <a:pt x="1579" y="7577"/>
                    <a:pt x="1815" y="7605"/>
                  </a:cubicBezTo>
                  <a:cubicBezTo>
                    <a:pt x="1819" y="7605"/>
                    <a:pt x="1823" y="7606"/>
                    <a:pt x="1827" y="7606"/>
                  </a:cubicBezTo>
                  <a:cubicBezTo>
                    <a:pt x="1953" y="7606"/>
                    <a:pt x="2328" y="7468"/>
                    <a:pt x="2685" y="7322"/>
                  </a:cubicBezTo>
                  <a:cubicBezTo>
                    <a:pt x="1210" y="3069"/>
                    <a:pt x="3601" y="961"/>
                    <a:pt x="3960" y="621"/>
                  </a:cubicBezTo>
                  <a:cubicBezTo>
                    <a:pt x="3828" y="409"/>
                    <a:pt x="3523" y="0"/>
                    <a:pt x="3322" y="0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33"/>
            <p:cNvSpPr/>
            <p:nvPr/>
          </p:nvSpPr>
          <p:spPr>
            <a:xfrm flipH="1">
              <a:off x="6259012" y="2112613"/>
              <a:ext cx="542970" cy="872333"/>
            </a:xfrm>
            <a:custGeom>
              <a:avLst/>
              <a:gdLst/>
              <a:ahLst/>
              <a:cxnLst/>
              <a:rect l="l" t="t" r="r" b="b"/>
              <a:pathLst>
                <a:path w="3063" h="4921" extrusionOk="0">
                  <a:moveTo>
                    <a:pt x="2383" y="1"/>
                  </a:moveTo>
                  <a:cubicBezTo>
                    <a:pt x="2357" y="1"/>
                    <a:pt x="2332" y="5"/>
                    <a:pt x="2307" y="16"/>
                  </a:cubicBezTo>
                  <a:cubicBezTo>
                    <a:pt x="1" y="989"/>
                    <a:pt x="199" y="4921"/>
                    <a:pt x="199" y="4921"/>
                  </a:cubicBezTo>
                  <a:cubicBezTo>
                    <a:pt x="710" y="3787"/>
                    <a:pt x="1749" y="2879"/>
                    <a:pt x="1749" y="2879"/>
                  </a:cubicBezTo>
                  <a:lnTo>
                    <a:pt x="3063" y="772"/>
                  </a:lnTo>
                  <a:cubicBezTo>
                    <a:pt x="3063" y="772"/>
                    <a:pt x="2706" y="1"/>
                    <a:pt x="2383" y="1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33"/>
            <p:cNvSpPr/>
            <p:nvPr/>
          </p:nvSpPr>
          <p:spPr>
            <a:xfrm flipH="1">
              <a:off x="5453153" y="3129774"/>
              <a:ext cx="504326" cy="448310"/>
            </a:xfrm>
            <a:custGeom>
              <a:avLst/>
              <a:gdLst/>
              <a:ahLst/>
              <a:cxnLst/>
              <a:rect l="l" t="t" r="r" b="b"/>
              <a:pathLst>
                <a:path w="2845" h="2529" extrusionOk="0">
                  <a:moveTo>
                    <a:pt x="301" y="1"/>
                  </a:moveTo>
                  <a:cubicBezTo>
                    <a:pt x="127" y="1"/>
                    <a:pt x="0" y="33"/>
                    <a:pt x="0" y="33"/>
                  </a:cubicBezTo>
                  <a:cubicBezTo>
                    <a:pt x="293" y="893"/>
                    <a:pt x="1323" y="1980"/>
                    <a:pt x="2845" y="2528"/>
                  </a:cubicBezTo>
                  <a:cubicBezTo>
                    <a:pt x="2845" y="2528"/>
                    <a:pt x="1607" y="1602"/>
                    <a:pt x="1181" y="553"/>
                  </a:cubicBezTo>
                  <a:cubicBezTo>
                    <a:pt x="999" y="89"/>
                    <a:pt x="587" y="1"/>
                    <a:pt x="301" y="1"/>
                  </a:cubicBezTo>
                  <a:close/>
                </a:path>
              </a:pathLst>
            </a:custGeom>
            <a:solidFill>
              <a:srgbClr val="EFE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33"/>
            <p:cNvSpPr/>
            <p:nvPr/>
          </p:nvSpPr>
          <p:spPr>
            <a:xfrm flipH="1">
              <a:off x="5461485" y="3128001"/>
              <a:ext cx="495994" cy="444941"/>
            </a:xfrm>
            <a:custGeom>
              <a:avLst/>
              <a:gdLst/>
              <a:ahLst/>
              <a:cxnLst/>
              <a:rect l="l" t="t" r="r" b="b"/>
              <a:pathLst>
                <a:path w="2798" h="2510" extrusionOk="0">
                  <a:moveTo>
                    <a:pt x="301" y="0"/>
                  </a:moveTo>
                  <a:cubicBezTo>
                    <a:pt x="127" y="0"/>
                    <a:pt x="0" y="34"/>
                    <a:pt x="0" y="34"/>
                  </a:cubicBezTo>
                  <a:cubicBezTo>
                    <a:pt x="293" y="884"/>
                    <a:pt x="1314" y="1952"/>
                    <a:pt x="2798" y="2510"/>
                  </a:cubicBezTo>
                  <a:cubicBezTo>
                    <a:pt x="1711" y="1933"/>
                    <a:pt x="964" y="1054"/>
                    <a:pt x="718" y="365"/>
                  </a:cubicBezTo>
                  <a:cubicBezTo>
                    <a:pt x="718" y="365"/>
                    <a:pt x="860" y="327"/>
                    <a:pt x="1049" y="327"/>
                  </a:cubicBezTo>
                  <a:cubicBezTo>
                    <a:pt x="840" y="58"/>
                    <a:pt x="530" y="0"/>
                    <a:pt x="301" y="0"/>
                  </a:cubicBezTo>
                  <a:close/>
                </a:path>
              </a:pathLst>
            </a:custGeom>
            <a:solidFill>
              <a:srgbClr val="E5C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33"/>
            <p:cNvSpPr/>
            <p:nvPr/>
          </p:nvSpPr>
          <p:spPr>
            <a:xfrm flipH="1">
              <a:off x="5741213" y="2198410"/>
              <a:ext cx="730697" cy="1141780"/>
            </a:xfrm>
            <a:custGeom>
              <a:avLst/>
              <a:gdLst/>
              <a:ahLst/>
              <a:cxnLst/>
              <a:rect l="l" t="t" r="r" b="b"/>
              <a:pathLst>
                <a:path w="4122" h="6441" extrusionOk="0">
                  <a:moveTo>
                    <a:pt x="2648" y="1"/>
                  </a:moveTo>
                  <a:cubicBezTo>
                    <a:pt x="2431" y="1"/>
                    <a:pt x="2163" y="61"/>
                    <a:pt x="2004" y="61"/>
                  </a:cubicBezTo>
                  <a:cubicBezTo>
                    <a:pt x="1831" y="61"/>
                    <a:pt x="1629" y="5"/>
                    <a:pt x="1449" y="5"/>
                  </a:cubicBezTo>
                  <a:cubicBezTo>
                    <a:pt x="1374" y="5"/>
                    <a:pt x="1303" y="14"/>
                    <a:pt x="1239" y="42"/>
                  </a:cubicBezTo>
                  <a:cubicBezTo>
                    <a:pt x="823" y="203"/>
                    <a:pt x="1" y="2046"/>
                    <a:pt x="275" y="3794"/>
                  </a:cubicBezTo>
                  <a:cubicBezTo>
                    <a:pt x="275" y="3794"/>
                    <a:pt x="1267" y="5769"/>
                    <a:pt x="2448" y="6440"/>
                  </a:cubicBezTo>
                  <a:lnTo>
                    <a:pt x="4008" y="6280"/>
                  </a:lnTo>
                  <a:cubicBezTo>
                    <a:pt x="4008" y="6280"/>
                    <a:pt x="3753" y="3870"/>
                    <a:pt x="3961" y="3227"/>
                  </a:cubicBezTo>
                  <a:cubicBezTo>
                    <a:pt x="4121" y="2773"/>
                    <a:pt x="3280" y="108"/>
                    <a:pt x="2798" y="14"/>
                  </a:cubicBezTo>
                  <a:cubicBezTo>
                    <a:pt x="2753" y="4"/>
                    <a:pt x="2702" y="1"/>
                    <a:pt x="2648" y="1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33"/>
            <p:cNvSpPr/>
            <p:nvPr/>
          </p:nvSpPr>
          <p:spPr>
            <a:xfrm flipH="1">
              <a:off x="5744581" y="2198410"/>
              <a:ext cx="524535" cy="1115013"/>
            </a:xfrm>
            <a:custGeom>
              <a:avLst/>
              <a:gdLst/>
              <a:ahLst/>
              <a:cxnLst/>
              <a:rect l="l" t="t" r="r" b="b"/>
              <a:pathLst>
                <a:path w="2959" h="6290" extrusionOk="0">
                  <a:moveTo>
                    <a:pt x="1489" y="1"/>
                  </a:moveTo>
                  <a:cubicBezTo>
                    <a:pt x="1277" y="1"/>
                    <a:pt x="1010" y="61"/>
                    <a:pt x="851" y="61"/>
                  </a:cubicBezTo>
                  <a:cubicBezTo>
                    <a:pt x="671" y="61"/>
                    <a:pt x="472" y="5"/>
                    <a:pt x="291" y="5"/>
                  </a:cubicBezTo>
                  <a:cubicBezTo>
                    <a:pt x="215" y="5"/>
                    <a:pt x="143" y="14"/>
                    <a:pt x="76" y="42"/>
                  </a:cubicBezTo>
                  <a:cubicBezTo>
                    <a:pt x="57" y="52"/>
                    <a:pt x="19" y="61"/>
                    <a:pt x="0" y="99"/>
                  </a:cubicBezTo>
                  <a:cubicBezTo>
                    <a:pt x="57" y="77"/>
                    <a:pt x="118" y="69"/>
                    <a:pt x="181" y="69"/>
                  </a:cubicBezTo>
                  <a:cubicBezTo>
                    <a:pt x="353" y="69"/>
                    <a:pt x="542" y="128"/>
                    <a:pt x="711" y="128"/>
                  </a:cubicBezTo>
                  <a:cubicBezTo>
                    <a:pt x="720" y="128"/>
                    <a:pt x="729" y="128"/>
                    <a:pt x="737" y="127"/>
                  </a:cubicBezTo>
                  <a:cubicBezTo>
                    <a:pt x="904" y="127"/>
                    <a:pt x="1167" y="67"/>
                    <a:pt x="1382" y="67"/>
                  </a:cubicBezTo>
                  <a:cubicBezTo>
                    <a:pt x="1435" y="67"/>
                    <a:pt x="1486" y="71"/>
                    <a:pt x="1531" y="80"/>
                  </a:cubicBezTo>
                  <a:cubicBezTo>
                    <a:pt x="2013" y="184"/>
                    <a:pt x="2722" y="2755"/>
                    <a:pt x="2571" y="3218"/>
                  </a:cubicBezTo>
                  <a:cubicBezTo>
                    <a:pt x="2382" y="3794"/>
                    <a:pt x="2713" y="5949"/>
                    <a:pt x="2750" y="6289"/>
                  </a:cubicBezTo>
                  <a:lnTo>
                    <a:pt x="2864" y="6034"/>
                  </a:lnTo>
                  <a:cubicBezTo>
                    <a:pt x="2864" y="6034"/>
                    <a:pt x="2609" y="3870"/>
                    <a:pt x="2807" y="3227"/>
                  </a:cubicBezTo>
                  <a:cubicBezTo>
                    <a:pt x="2958" y="2773"/>
                    <a:pt x="2127" y="108"/>
                    <a:pt x="1635" y="14"/>
                  </a:cubicBezTo>
                  <a:cubicBezTo>
                    <a:pt x="1592" y="4"/>
                    <a:pt x="1542" y="1"/>
                    <a:pt x="1489" y="1"/>
                  </a:cubicBezTo>
                  <a:close/>
                </a:path>
              </a:pathLst>
            </a:custGeom>
            <a:solidFill>
              <a:srgbClr val="C4B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3"/>
            <p:cNvSpPr/>
            <p:nvPr/>
          </p:nvSpPr>
          <p:spPr>
            <a:xfrm flipH="1">
              <a:off x="5979106" y="2212414"/>
              <a:ext cx="487663" cy="1127776"/>
            </a:xfrm>
            <a:custGeom>
              <a:avLst/>
              <a:gdLst/>
              <a:ahLst/>
              <a:cxnLst/>
              <a:rect l="l" t="t" r="r" b="b"/>
              <a:pathLst>
                <a:path w="2751" h="6362" extrusionOk="0">
                  <a:moveTo>
                    <a:pt x="1134" y="1"/>
                  </a:moveTo>
                  <a:cubicBezTo>
                    <a:pt x="709" y="313"/>
                    <a:pt x="0" y="2061"/>
                    <a:pt x="246" y="3715"/>
                  </a:cubicBezTo>
                  <a:cubicBezTo>
                    <a:pt x="246" y="3715"/>
                    <a:pt x="1238" y="5690"/>
                    <a:pt x="2419" y="6361"/>
                  </a:cubicBezTo>
                  <a:lnTo>
                    <a:pt x="2750" y="6314"/>
                  </a:lnTo>
                  <a:cubicBezTo>
                    <a:pt x="2334" y="5416"/>
                    <a:pt x="2306" y="3526"/>
                    <a:pt x="2306" y="3526"/>
                  </a:cubicBezTo>
                  <a:cubicBezTo>
                    <a:pt x="974" y="3044"/>
                    <a:pt x="681" y="965"/>
                    <a:pt x="1134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33"/>
            <p:cNvSpPr/>
            <p:nvPr/>
          </p:nvSpPr>
          <p:spPr>
            <a:xfrm flipH="1">
              <a:off x="4798150" y="2768680"/>
              <a:ext cx="1281644" cy="1122635"/>
            </a:xfrm>
            <a:custGeom>
              <a:avLst/>
              <a:gdLst/>
              <a:ahLst/>
              <a:cxnLst/>
              <a:rect l="l" t="t" r="r" b="b"/>
              <a:pathLst>
                <a:path w="7230" h="6333" extrusionOk="0">
                  <a:moveTo>
                    <a:pt x="6502" y="1"/>
                  </a:moveTo>
                  <a:cubicBezTo>
                    <a:pt x="6502" y="1"/>
                    <a:pt x="5661" y="1380"/>
                    <a:pt x="5850" y="2647"/>
                  </a:cubicBezTo>
                  <a:cubicBezTo>
                    <a:pt x="6096" y="4376"/>
                    <a:pt x="4952" y="5624"/>
                    <a:pt x="4348" y="5624"/>
                  </a:cubicBezTo>
                  <a:cubicBezTo>
                    <a:pt x="3488" y="5624"/>
                    <a:pt x="1843" y="5009"/>
                    <a:pt x="1815" y="2817"/>
                  </a:cubicBezTo>
                  <a:lnTo>
                    <a:pt x="0" y="2930"/>
                  </a:lnTo>
                  <a:cubicBezTo>
                    <a:pt x="303" y="3488"/>
                    <a:pt x="1541" y="6153"/>
                    <a:pt x="4348" y="6332"/>
                  </a:cubicBezTo>
                  <a:cubicBezTo>
                    <a:pt x="5671" y="6332"/>
                    <a:pt x="6833" y="4187"/>
                    <a:pt x="6616" y="2911"/>
                  </a:cubicBezTo>
                  <a:cubicBezTo>
                    <a:pt x="6455" y="1891"/>
                    <a:pt x="7230" y="473"/>
                    <a:pt x="7230" y="473"/>
                  </a:cubicBezTo>
                  <a:cubicBezTo>
                    <a:pt x="7230" y="473"/>
                    <a:pt x="6937" y="57"/>
                    <a:pt x="6502" y="1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33"/>
            <p:cNvSpPr/>
            <p:nvPr/>
          </p:nvSpPr>
          <p:spPr>
            <a:xfrm flipH="1">
              <a:off x="5444645" y="3246239"/>
              <a:ext cx="341949" cy="495994"/>
            </a:xfrm>
            <a:custGeom>
              <a:avLst/>
              <a:gdLst/>
              <a:ahLst/>
              <a:cxnLst/>
              <a:rect l="l" t="t" r="r" b="b"/>
              <a:pathLst>
                <a:path w="1929" h="2798" extrusionOk="0">
                  <a:moveTo>
                    <a:pt x="85" y="0"/>
                  </a:moveTo>
                  <a:lnTo>
                    <a:pt x="0" y="132"/>
                  </a:lnTo>
                  <a:cubicBezTo>
                    <a:pt x="47" y="1833"/>
                    <a:pt x="1077" y="2580"/>
                    <a:pt x="1928" y="2797"/>
                  </a:cubicBezTo>
                  <a:cubicBezTo>
                    <a:pt x="1106" y="2514"/>
                    <a:pt x="180" y="1758"/>
                    <a:pt x="161" y="123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C4B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33"/>
            <p:cNvSpPr/>
            <p:nvPr/>
          </p:nvSpPr>
          <p:spPr>
            <a:xfrm flipH="1">
              <a:off x="4798150" y="2773643"/>
              <a:ext cx="698611" cy="1122635"/>
            </a:xfrm>
            <a:custGeom>
              <a:avLst/>
              <a:gdLst/>
              <a:ahLst/>
              <a:cxnLst/>
              <a:rect l="l" t="t" r="r" b="b"/>
              <a:pathLst>
                <a:path w="3941" h="6333" extrusionOk="0">
                  <a:moveTo>
                    <a:pt x="3270" y="1"/>
                  </a:moveTo>
                  <a:cubicBezTo>
                    <a:pt x="3591" y="124"/>
                    <a:pt x="3790" y="426"/>
                    <a:pt x="3790" y="426"/>
                  </a:cubicBezTo>
                  <a:cubicBezTo>
                    <a:pt x="3790" y="426"/>
                    <a:pt x="3015" y="1853"/>
                    <a:pt x="3175" y="2855"/>
                  </a:cubicBezTo>
                  <a:cubicBezTo>
                    <a:pt x="3374" y="4131"/>
                    <a:pt x="2221" y="6286"/>
                    <a:pt x="907" y="6286"/>
                  </a:cubicBezTo>
                  <a:cubicBezTo>
                    <a:pt x="586" y="6257"/>
                    <a:pt x="284" y="6210"/>
                    <a:pt x="0" y="6125"/>
                  </a:cubicBezTo>
                  <a:lnTo>
                    <a:pt x="0" y="6125"/>
                  </a:lnTo>
                  <a:cubicBezTo>
                    <a:pt x="331" y="6238"/>
                    <a:pt x="671" y="6304"/>
                    <a:pt x="1059" y="6333"/>
                  </a:cubicBezTo>
                  <a:cubicBezTo>
                    <a:pt x="2382" y="6333"/>
                    <a:pt x="3544" y="4178"/>
                    <a:pt x="3327" y="2902"/>
                  </a:cubicBezTo>
                  <a:cubicBezTo>
                    <a:pt x="3166" y="1872"/>
                    <a:pt x="3941" y="455"/>
                    <a:pt x="3941" y="455"/>
                  </a:cubicBezTo>
                  <a:cubicBezTo>
                    <a:pt x="3941" y="455"/>
                    <a:pt x="3686" y="77"/>
                    <a:pt x="3270" y="1"/>
                  </a:cubicBezTo>
                  <a:close/>
                </a:path>
              </a:pathLst>
            </a:custGeom>
            <a:solidFill>
              <a:srgbClr val="C4B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33"/>
            <p:cNvSpPr/>
            <p:nvPr/>
          </p:nvSpPr>
          <p:spPr>
            <a:xfrm flipH="1">
              <a:off x="4906992" y="2768680"/>
              <a:ext cx="243034" cy="889706"/>
            </a:xfrm>
            <a:custGeom>
              <a:avLst/>
              <a:gdLst/>
              <a:ahLst/>
              <a:cxnLst/>
              <a:rect l="l" t="t" r="r" b="b"/>
              <a:pathLst>
                <a:path w="1371" h="5019" extrusionOk="0">
                  <a:moveTo>
                    <a:pt x="1257" y="1"/>
                  </a:moveTo>
                  <a:cubicBezTo>
                    <a:pt x="1257" y="1"/>
                    <a:pt x="416" y="1380"/>
                    <a:pt x="605" y="2647"/>
                  </a:cubicBezTo>
                  <a:cubicBezTo>
                    <a:pt x="737" y="3649"/>
                    <a:pt x="416" y="4490"/>
                    <a:pt x="0" y="5019"/>
                  </a:cubicBezTo>
                  <a:cubicBezTo>
                    <a:pt x="548" y="4565"/>
                    <a:pt x="1078" y="3573"/>
                    <a:pt x="898" y="2325"/>
                  </a:cubicBezTo>
                  <a:cubicBezTo>
                    <a:pt x="785" y="1456"/>
                    <a:pt x="1134" y="520"/>
                    <a:pt x="1371" y="29"/>
                  </a:cubicBezTo>
                  <a:cubicBezTo>
                    <a:pt x="1342" y="10"/>
                    <a:pt x="1295" y="1"/>
                    <a:pt x="1257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33"/>
            <p:cNvSpPr/>
            <p:nvPr/>
          </p:nvSpPr>
          <p:spPr>
            <a:xfrm flipH="1">
              <a:off x="5057670" y="3284706"/>
              <a:ext cx="1033824" cy="608205"/>
            </a:xfrm>
            <a:custGeom>
              <a:avLst/>
              <a:gdLst/>
              <a:ahLst/>
              <a:cxnLst/>
              <a:rect l="l" t="t" r="r" b="b"/>
              <a:pathLst>
                <a:path w="5832" h="3431" extrusionOk="0">
                  <a:moveTo>
                    <a:pt x="520" y="0"/>
                  </a:moveTo>
                  <a:lnTo>
                    <a:pt x="0" y="10"/>
                  </a:lnTo>
                  <a:cubicBezTo>
                    <a:pt x="293" y="567"/>
                    <a:pt x="1522" y="3431"/>
                    <a:pt x="4414" y="3431"/>
                  </a:cubicBezTo>
                  <a:cubicBezTo>
                    <a:pt x="4933" y="3431"/>
                    <a:pt x="5434" y="3091"/>
                    <a:pt x="5831" y="2609"/>
                  </a:cubicBezTo>
                  <a:lnTo>
                    <a:pt x="5831" y="2609"/>
                  </a:lnTo>
                  <a:cubicBezTo>
                    <a:pt x="5481" y="2930"/>
                    <a:pt x="5103" y="3119"/>
                    <a:pt x="4716" y="3119"/>
                  </a:cubicBezTo>
                  <a:cubicBezTo>
                    <a:pt x="2164" y="3119"/>
                    <a:pt x="964" y="908"/>
                    <a:pt x="520" y="0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33"/>
            <p:cNvSpPr/>
            <p:nvPr/>
          </p:nvSpPr>
          <p:spPr>
            <a:xfrm flipH="1">
              <a:off x="5905363" y="3118783"/>
              <a:ext cx="353826" cy="573106"/>
            </a:xfrm>
            <a:custGeom>
              <a:avLst/>
              <a:gdLst/>
              <a:ahLst/>
              <a:cxnLst/>
              <a:rect l="l" t="t" r="r" b="b"/>
              <a:pathLst>
                <a:path w="1996" h="3233" extrusionOk="0">
                  <a:moveTo>
                    <a:pt x="1" y="1"/>
                  </a:moveTo>
                  <a:lnTo>
                    <a:pt x="1" y="1"/>
                  </a:lnTo>
                  <a:cubicBezTo>
                    <a:pt x="29" y="908"/>
                    <a:pt x="691" y="2269"/>
                    <a:pt x="1995" y="3233"/>
                  </a:cubicBezTo>
                  <a:cubicBezTo>
                    <a:pt x="1995" y="3233"/>
                    <a:pt x="1059" y="1985"/>
                    <a:pt x="974" y="851"/>
                  </a:cubicBezTo>
                  <a:cubicBezTo>
                    <a:pt x="908" y="4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E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3"/>
            <p:cNvSpPr/>
            <p:nvPr/>
          </p:nvSpPr>
          <p:spPr>
            <a:xfrm flipH="1">
              <a:off x="5905363" y="3118783"/>
              <a:ext cx="353826" cy="573106"/>
            </a:xfrm>
            <a:custGeom>
              <a:avLst/>
              <a:gdLst/>
              <a:ahLst/>
              <a:cxnLst/>
              <a:rect l="l" t="t" r="r" b="b"/>
              <a:pathLst>
                <a:path w="1996" h="3233" extrusionOk="0">
                  <a:moveTo>
                    <a:pt x="1" y="1"/>
                  </a:moveTo>
                  <a:lnTo>
                    <a:pt x="1" y="1"/>
                  </a:lnTo>
                  <a:cubicBezTo>
                    <a:pt x="29" y="908"/>
                    <a:pt x="691" y="2269"/>
                    <a:pt x="1995" y="3233"/>
                  </a:cubicBezTo>
                  <a:cubicBezTo>
                    <a:pt x="1995" y="3233"/>
                    <a:pt x="1986" y="3223"/>
                    <a:pt x="1967" y="3205"/>
                  </a:cubicBezTo>
                  <a:cubicBezTo>
                    <a:pt x="1003" y="2222"/>
                    <a:pt x="530" y="1003"/>
                    <a:pt x="540" y="161"/>
                  </a:cubicBezTo>
                  <a:cubicBezTo>
                    <a:pt x="285" y="1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5C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3"/>
            <p:cNvSpPr/>
            <p:nvPr/>
          </p:nvSpPr>
          <p:spPr>
            <a:xfrm flipH="1">
              <a:off x="5966029" y="999550"/>
              <a:ext cx="2549461" cy="630363"/>
            </a:xfrm>
            <a:custGeom>
              <a:avLst/>
              <a:gdLst/>
              <a:ahLst/>
              <a:cxnLst/>
              <a:rect l="l" t="t" r="r" b="b"/>
              <a:pathLst>
                <a:path w="14382" h="3556" extrusionOk="0">
                  <a:moveTo>
                    <a:pt x="4395" y="1"/>
                  </a:moveTo>
                  <a:cubicBezTo>
                    <a:pt x="4405" y="1"/>
                    <a:pt x="4415" y="1"/>
                    <a:pt x="4426" y="1"/>
                  </a:cubicBezTo>
                  <a:lnTo>
                    <a:pt x="4426" y="1"/>
                  </a:lnTo>
                  <a:cubicBezTo>
                    <a:pt x="4415" y="1"/>
                    <a:pt x="4405" y="1"/>
                    <a:pt x="4395" y="1"/>
                  </a:cubicBezTo>
                  <a:close/>
                  <a:moveTo>
                    <a:pt x="4426" y="1"/>
                  </a:moveTo>
                  <a:cubicBezTo>
                    <a:pt x="4444" y="2"/>
                    <a:pt x="4462" y="4"/>
                    <a:pt x="4480" y="10"/>
                  </a:cubicBezTo>
                  <a:cubicBezTo>
                    <a:pt x="3781" y="341"/>
                    <a:pt x="3138" y="587"/>
                    <a:pt x="2363" y="728"/>
                  </a:cubicBezTo>
                  <a:cubicBezTo>
                    <a:pt x="1654" y="861"/>
                    <a:pt x="917" y="974"/>
                    <a:pt x="237" y="1135"/>
                  </a:cubicBezTo>
                  <a:cubicBezTo>
                    <a:pt x="378" y="1163"/>
                    <a:pt x="511" y="1163"/>
                    <a:pt x="605" y="1277"/>
                  </a:cubicBezTo>
                  <a:cubicBezTo>
                    <a:pt x="444" y="1428"/>
                    <a:pt x="218" y="1418"/>
                    <a:pt x="0" y="1475"/>
                  </a:cubicBezTo>
                  <a:cubicBezTo>
                    <a:pt x="29" y="1768"/>
                    <a:pt x="832" y="1664"/>
                    <a:pt x="1068" y="1702"/>
                  </a:cubicBezTo>
                  <a:cubicBezTo>
                    <a:pt x="1342" y="1730"/>
                    <a:pt x="1597" y="1806"/>
                    <a:pt x="1824" y="1919"/>
                  </a:cubicBezTo>
                  <a:cubicBezTo>
                    <a:pt x="1654" y="2099"/>
                    <a:pt x="1295" y="1985"/>
                    <a:pt x="1097" y="2127"/>
                  </a:cubicBezTo>
                  <a:cubicBezTo>
                    <a:pt x="945" y="2250"/>
                    <a:pt x="983" y="2420"/>
                    <a:pt x="945" y="2600"/>
                  </a:cubicBezTo>
                  <a:cubicBezTo>
                    <a:pt x="1087" y="2656"/>
                    <a:pt x="1446" y="2656"/>
                    <a:pt x="1503" y="2808"/>
                  </a:cubicBezTo>
                  <a:cubicBezTo>
                    <a:pt x="1569" y="2978"/>
                    <a:pt x="1267" y="2902"/>
                    <a:pt x="1380" y="3091"/>
                  </a:cubicBezTo>
                  <a:cubicBezTo>
                    <a:pt x="1457" y="3217"/>
                    <a:pt x="1757" y="3242"/>
                    <a:pt x="2034" y="3242"/>
                  </a:cubicBezTo>
                  <a:cubicBezTo>
                    <a:pt x="2206" y="3242"/>
                    <a:pt x="2370" y="3232"/>
                    <a:pt x="2465" y="3232"/>
                  </a:cubicBezTo>
                  <a:cubicBezTo>
                    <a:pt x="2480" y="3232"/>
                    <a:pt x="2493" y="3232"/>
                    <a:pt x="2505" y="3233"/>
                  </a:cubicBezTo>
                  <a:cubicBezTo>
                    <a:pt x="2453" y="3486"/>
                    <a:pt x="2670" y="3556"/>
                    <a:pt x="2915" y="3556"/>
                  </a:cubicBezTo>
                  <a:cubicBezTo>
                    <a:pt x="3117" y="3556"/>
                    <a:pt x="3338" y="3508"/>
                    <a:pt x="3440" y="3479"/>
                  </a:cubicBezTo>
                  <a:cubicBezTo>
                    <a:pt x="3913" y="3356"/>
                    <a:pt x="4348" y="3101"/>
                    <a:pt x="4848" y="3072"/>
                  </a:cubicBezTo>
                  <a:cubicBezTo>
                    <a:pt x="4952" y="3063"/>
                    <a:pt x="5059" y="3060"/>
                    <a:pt x="5166" y="3060"/>
                  </a:cubicBezTo>
                  <a:cubicBezTo>
                    <a:pt x="5380" y="3060"/>
                    <a:pt x="5598" y="3072"/>
                    <a:pt x="5812" y="3072"/>
                  </a:cubicBezTo>
                  <a:cubicBezTo>
                    <a:pt x="6408" y="3072"/>
                    <a:pt x="6861" y="3412"/>
                    <a:pt x="7447" y="3497"/>
                  </a:cubicBezTo>
                  <a:lnTo>
                    <a:pt x="7223" y="3436"/>
                  </a:lnTo>
                  <a:lnTo>
                    <a:pt x="7223" y="3436"/>
                  </a:lnTo>
                  <a:cubicBezTo>
                    <a:pt x="7488" y="3505"/>
                    <a:pt x="7781" y="3524"/>
                    <a:pt x="8079" y="3524"/>
                  </a:cubicBezTo>
                  <a:cubicBezTo>
                    <a:pt x="8430" y="3524"/>
                    <a:pt x="8787" y="3497"/>
                    <a:pt x="9111" y="3497"/>
                  </a:cubicBezTo>
                  <a:cubicBezTo>
                    <a:pt x="9177" y="3497"/>
                    <a:pt x="9249" y="3498"/>
                    <a:pt x="9326" y="3498"/>
                  </a:cubicBezTo>
                  <a:cubicBezTo>
                    <a:pt x="9973" y="3498"/>
                    <a:pt x="10920" y="3483"/>
                    <a:pt x="11436" y="3195"/>
                  </a:cubicBezTo>
                  <a:cubicBezTo>
                    <a:pt x="11936" y="2930"/>
                    <a:pt x="11247" y="2845"/>
                    <a:pt x="10850" y="2845"/>
                  </a:cubicBezTo>
                  <a:cubicBezTo>
                    <a:pt x="11247" y="2836"/>
                    <a:pt x="11625" y="2713"/>
                    <a:pt x="12031" y="2713"/>
                  </a:cubicBezTo>
                  <a:cubicBezTo>
                    <a:pt x="12054" y="2713"/>
                    <a:pt x="12078" y="2713"/>
                    <a:pt x="12102" y="2713"/>
                  </a:cubicBezTo>
                  <a:cubicBezTo>
                    <a:pt x="12521" y="2713"/>
                    <a:pt x="13002" y="2705"/>
                    <a:pt x="13297" y="2392"/>
                  </a:cubicBezTo>
                  <a:cubicBezTo>
                    <a:pt x="13165" y="2316"/>
                    <a:pt x="12986" y="2297"/>
                    <a:pt x="12825" y="2297"/>
                  </a:cubicBezTo>
                  <a:cubicBezTo>
                    <a:pt x="12922" y="2291"/>
                    <a:pt x="13021" y="2291"/>
                    <a:pt x="13120" y="2291"/>
                  </a:cubicBezTo>
                  <a:cubicBezTo>
                    <a:pt x="13316" y="2291"/>
                    <a:pt x="13512" y="2291"/>
                    <a:pt x="13694" y="2241"/>
                  </a:cubicBezTo>
                  <a:cubicBezTo>
                    <a:pt x="14323" y="2082"/>
                    <a:pt x="14382" y="2056"/>
                    <a:pt x="14186" y="2056"/>
                  </a:cubicBezTo>
                  <a:cubicBezTo>
                    <a:pt x="14092" y="2056"/>
                    <a:pt x="13941" y="2062"/>
                    <a:pt x="13766" y="2062"/>
                  </a:cubicBezTo>
                  <a:cubicBezTo>
                    <a:pt x="13651" y="2062"/>
                    <a:pt x="13527" y="2060"/>
                    <a:pt x="13401" y="2052"/>
                  </a:cubicBezTo>
                  <a:cubicBezTo>
                    <a:pt x="13260" y="1853"/>
                    <a:pt x="12749" y="2004"/>
                    <a:pt x="12693" y="1730"/>
                  </a:cubicBezTo>
                  <a:cubicBezTo>
                    <a:pt x="12536" y="1724"/>
                    <a:pt x="12377" y="1721"/>
                    <a:pt x="12218" y="1721"/>
                  </a:cubicBezTo>
                  <a:cubicBezTo>
                    <a:pt x="11436" y="1721"/>
                    <a:pt x="10630" y="1790"/>
                    <a:pt x="9876" y="1853"/>
                  </a:cubicBezTo>
                  <a:cubicBezTo>
                    <a:pt x="9290" y="1900"/>
                    <a:pt x="8695" y="2165"/>
                    <a:pt x="8118" y="2184"/>
                  </a:cubicBezTo>
                  <a:cubicBezTo>
                    <a:pt x="8101" y="2184"/>
                    <a:pt x="8085" y="2184"/>
                    <a:pt x="8068" y="2184"/>
                  </a:cubicBezTo>
                  <a:cubicBezTo>
                    <a:pt x="7728" y="2184"/>
                    <a:pt x="7375" y="2106"/>
                    <a:pt x="7035" y="2106"/>
                  </a:cubicBezTo>
                  <a:cubicBezTo>
                    <a:pt x="7002" y="2106"/>
                    <a:pt x="6969" y="2107"/>
                    <a:pt x="6937" y="2108"/>
                  </a:cubicBezTo>
                  <a:cubicBezTo>
                    <a:pt x="7088" y="2089"/>
                    <a:pt x="7249" y="2061"/>
                    <a:pt x="7296" y="1919"/>
                  </a:cubicBezTo>
                  <a:cubicBezTo>
                    <a:pt x="6793" y="1845"/>
                    <a:pt x="6354" y="1754"/>
                    <a:pt x="5879" y="1754"/>
                  </a:cubicBezTo>
                  <a:cubicBezTo>
                    <a:pt x="5747" y="1754"/>
                    <a:pt x="5612" y="1761"/>
                    <a:pt x="5472" y="1777"/>
                  </a:cubicBezTo>
                  <a:cubicBezTo>
                    <a:pt x="5453" y="1655"/>
                    <a:pt x="5557" y="1588"/>
                    <a:pt x="5690" y="1588"/>
                  </a:cubicBezTo>
                  <a:cubicBezTo>
                    <a:pt x="5378" y="1541"/>
                    <a:pt x="5141" y="1324"/>
                    <a:pt x="4839" y="1258"/>
                  </a:cubicBezTo>
                  <a:cubicBezTo>
                    <a:pt x="5236" y="1192"/>
                    <a:pt x="5661" y="1106"/>
                    <a:pt x="5812" y="662"/>
                  </a:cubicBezTo>
                  <a:cubicBezTo>
                    <a:pt x="5605" y="549"/>
                    <a:pt x="5557" y="332"/>
                    <a:pt x="5378" y="218"/>
                  </a:cubicBezTo>
                  <a:cubicBezTo>
                    <a:pt x="5169" y="100"/>
                    <a:pt x="4682" y="8"/>
                    <a:pt x="4426" y="1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3"/>
            <p:cNvSpPr/>
            <p:nvPr/>
          </p:nvSpPr>
          <p:spPr>
            <a:xfrm flipH="1">
              <a:off x="7600749" y="4148176"/>
              <a:ext cx="332022" cy="393179"/>
            </a:xfrm>
            <a:custGeom>
              <a:avLst/>
              <a:gdLst/>
              <a:ahLst/>
              <a:cxnLst/>
              <a:rect l="l" t="t" r="r" b="b"/>
              <a:pathLst>
                <a:path w="1873" h="2218" extrusionOk="0">
                  <a:moveTo>
                    <a:pt x="519" y="0"/>
                  </a:moveTo>
                  <a:cubicBezTo>
                    <a:pt x="501" y="0"/>
                    <a:pt x="482" y="2"/>
                    <a:pt x="464" y="6"/>
                  </a:cubicBezTo>
                  <a:cubicBezTo>
                    <a:pt x="1" y="91"/>
                    <a:pt x="143" y="2217"/>
                    <a:pt x="143" y="2217"/>
                  </a:cubicBezTo>
                  <a:lnTo>
                    <a:pt x="1872" y="2217"/>
                  </a:lnTo>
                  <a:cubicBezTo>
                    <a:pt x="1872" y="2217"/>
                    <a:pt x="1175" y="0"/>
                    <a:pt x="519" y="0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3"/>
            <p:cNvSpPr/>
            <p:nvPr/>
          </p:nvSpPr>
          <p:spPr>
            <a:xfrm flipH="1">
              <a:off x="6696153" y="4272618"/>
              <a:ext cx="330249" cy="268738"/>
            </a:xfrm>
            <a:custGeom>
              <a:avLst/>
              <a:gdLst/>
              <a:ahLst/>
              <a:cxnLst/>
              <a:rect l="l" t="t" r="r" b="b"/>
              <a:pathLst>
                <a:path w="1863" h="1516" extrusionOk="0">
                  <a:moveTo>
                    <a:pt x="638" y="1"/>
                  </a:moveTo>
                  <a:cubicBezTo>
                    <a:pt x="624" y="1"/>
                    <a:pt x="610" y="1"/>
                    <a:pt x="596" y="3"/>
                  </a:cubicBezTo>
                  <a:cubicBezTo>
                    <a:pt x="1" y="79"/>
                    <a:pt x="360" y="1515"/>
                    <a:pt x="360" y="1515"/>
                  </a:cubicBezTo>
                  <a:lnTo>
                    <a:pt x="1862" y="1515"/>
                  </a:lnTo>
                  <a:cubicBezTo>
                    <a:pt x="1862" y="1515"/>
                    <a:pt x="1231" y="1"/>
                    <a:pt x="638" y="1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3"/>
            <p:cNvSpPr/>
            <p:nvPr/>
          </p:nvSpPr>
          <p:spPr>
            <a:xfrm flipH="1">
              <a:off x="6160096" y="2835510"/>
              <a:ext cx="45380" cy="67539"/>
            </a:xfrm>
            <a:custGeom>
              <a:avLst/>
              <a:gdLst/>
              <a:ahLst/>
              <a:cxnLst/>
              <a:rect l="l" t="t" r="r" b="b"/>
              <a:pathLst>
                <a:path w="256" h="381" extrusionOk="0">
                  <a:moveTo>
                    <a:pt x="104" y="1"/>
                  </a:moveTo>
                  <a:cubicBezTo>
                    <a:pt x="101" y="1"/>
                    <a:pt x="98" y="1"/>
                    <a:pt x="95" y="2"/>
                  </a:cubicBezTo>
                  <a:cubicBezTo>
                    <a:pt x="38" y="11"/>
                    <a:pt x="0" y="96"/>
                    <a:pt x="10" y="200"/>
                  </a:cubicBezTo>
                  <a:cubicBezTo>
                    <a:pt x="28" y="307"/>
                    <a:pt x="79" y="380"/>
                    <a:pt x="133" y="380"/>
                  </a:cubicBezTo>
                  <a:cubicBezTo>
                    <a:pt x="136" y="380"/>
                    <a:pt x="139" y="380"/>
                    <a:pt x="142" y="380"/>
                  </a:cubicBezTo>
                  <a:cubicBezTo>
                    <a:pt x="208" y="380"/>
                    <a:pt x="256" y="285"/>
                    <a:pt x="227" y="181"/>
                  </a:cubicBezTo>
                  <a:cubicBezTo>
                    <a:pt x="218" y="83"/>
                    <a:pt x="158" y="1"/>
                    <a:pt x="104" y="1"/>
                  </a:cubicBezTo>
                  <a:close/>
                </a:path>
              </a:pathLst>
            </a:custGeom>
            <a:solidFill>
              <a:srgbClr val="513C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3"/>
            <p:cNvSpPr/>
            <p:nvPr/>
          </p:nvSpPr>
          <p:spPr>
            <a:xfrm flipH="1">
              <a:off x="6081212" y="3060108"/>
              <a:ext cx="223180" cy="134369"/>
            </a:xfrm>
            <a:custGeom>
              <a:avLst/>
              <a:gdLst/>
              <a:ahLst/>
              <a:cxnLst/>
              <a:rect l="l" t="t" r="r" b="b"/>
              <a:pathLst>
                <a:path w="1259" h="758" extrusionOk="0">
                  <a:moveTo>
                    <a:pt x="171" y="1"/>
                  </a:moveTo>
                  <a:cubicBezTo>
                    <a:pt x="1" y="1"/>
                    <a:pt x="171" y="209"/>
                    <a:pt x="265" y="228"/>
                  </a:cubicBezTo>
                  <a:cubicBezTo>
                    <a:pt x="862" y="273"/>
                    <a:pt x="1234" y="717"/>
                    <a:pt x="1257" y="754"/>
                  </a:cubicBezTo>
                  <a:lnTo>
                    <a:pt x="1257" y="754"/>
                  </a:lnTo>
                  <a:cubicBezTo>
                    <a:pt x="1057" y="189"/>
                    <a:pt x="341" y="1"/>
                    <a:pt x="171" y="1"/>
                  </a:cubicBezTo>
                  <a:close/>
                  <a:moveTo>
                    <a:pt x="1257" y="754"/>
                  </a:moveTo>
                  <a:cubicBezTo>
                    <a:pt x="1257" y="755"/>
                    <a:pt x="1257" y="756"/>
                    <a:pt x="1258" y="757"/>
                  </a:cubicBezTo>
                  <a:cubicBezTo>
                    <a:pt x="1258" y="757"/>
                    <a:pt x="1258" y="756"/>
                    <a:pt x="1257" y="754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3"/>
            <p:cNvSpPr/>
            <p:nvPr/>
          </p:nvSpPr>
          <p:spPr>
            <a:xfrm flipH="1">
              <a:off x="5898804" y="3252797"/>
              <a:ext cx="135787" cy="67184"/>
            </a:xfrm>
            <a:custGeom>
              <a:avLst/>
              <a:gdLst/>
              <a:ahLst/>
              <a:cxnLst/>
              <a:rect l="l" t="t" r="r" b="b"/>
              <a:pathLst>
                <a:path w="766" h="379" extrusionOk="0">
                  <a:moveTo>
                    <a:pt x="766" y="1"/>
                  </a:moveTo>
                  <a:cubicBezTo>
                    <a:pt x="756" y="1"/>
                    <a:pt x="341" y="39"/>
                    <a:pt x="0" y="237"/>
                  </a:cubicBezTo>
                  <a:lnTo>
                    <a:pt x="152" y="379"/>
                  </a:lnTo>
                  <a:cubicBezTo>
                    <a:pt x="152" y="379"/>
                    <a:pt x="388" y="143"/>
                    <a:pt x="766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3"/>
            <p:cNvSpPr/>
            <p:nvPr/>
          </p:nvSpPr>
          <p:spPr>
            <a:xfrm flipH="1">
              <a:off x="5855019" y="3370149"/>
              <a:ext cx="107601" cy="53712"/>
            </a:xfrm>
            <a:custGeom>
              <a:avLst/>
              <a:gdLst/>
              <a:ahLst/>
              <a:cxnLst/>
              <a:rect l="l" t="t" r="r" b="b"/>
              <a:pathLst>
                <a:path w="607" h="303" extrusionOk="0">
                  <a:moveTo>
                    <a:pt x="606" y="0"/>
                  </a:moveTo>
                  <a:lnTo>
                    <a:pt x="606" y="0"/>
                  </a:lnTo>
                  <a:cubicBezTo>
                    <a:pt x="602" y="2"/>
                    <a:pt x="598" y="3"/>
                    <a:pt x="594" y="5"/>
                  </a:cubicBezTo>
                  <a:lnTo>
                    <a:pt x="594" y="5"/>
                  </a:lnTo>
                  <a:cubicBezTo>
                    <a:pt x="603" y="3"/>
                    <a:pt x="607" y="2"/>
                    <a:pt x="606" y="0"/>
                  </a:cubicBezTo>
                  <a:close/>
                  <a:moveTo>
                    <a:pt x="594" y="5"/>
                  </a:moveTo>
                  <a:lnTo>
                    <a:pt x="594" y="5"/>
                  </a:lnTo>
                  <a:cubicBezTo>
                    <a:pt x="532" y="19"/>
                    <a:pt x="241" y="58"/>
                    <a:pt x="1" y="199"/>
                  </a:cubicBezTo>
                  <a:lnTo>
                    <a:pt x="124" y="303"/>
                  </a:lnTo>
                  <a:cubicBezTo>
                    <a:pt x="124" y="303"/>
                    <a:pt x="308" y="119"/>
                    <a:pt x="594" y="5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3"/>
            <p:cNvSpPr/>
            <p:nvPr/>
          </p:nvSpPr>
          <p:spPr>
            <a:xfrm flipH="1">
              <a:off x="5620671" y="3649877"/>
              <a:ext cx="78884" cy="88988"/>
            </a:xfrm>
            <a:custGeom>
              <a:avLst/>
              <a:gdLst/>
              <a:ahLst/>
              <a:cxnLst/>
              <a:rect l="l" t="t" r="r" b="b"/>
              <a:pathLst>
                <a:path w="445" h="502" extrusionOk="0">
                  <a:moveTo>
                    <a:pt x="445" y="1"/>
                  </a:moveTo>
                  <a:cubicBezTo>
                    <a:pt x="445" y="1"/>
                    <a:pt x="161" y="190"/>
                    <a:pt x="1" y="464"/>
                  </a:cubicBezTo>
                  <a:lnTo>
                    <a:pt x="152" y="501"/>
                  </a:lnTo>
                  <a:cubicBezTo>
                    <a:pt x="152" y="501"/>
                    <a:pt x="237" y="246"/>
                    <a:pt x="445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3"/>
            <p:cNvSpPr/>
            <p:nvPr/>
          </p:nvSpPr>
          <p:spPr>
            <a:xfrm flipH="1">
              <a:off x="5940639" y="2777011"/>
              <a:ext cx="231334" cy="100688"/>
            </a:xfrm>
            <a:custGeom>
              <a:avLst/>
              <a:gdLst/>
              <a:ahLst/>
              <a:cxnLst/>
              <a:rect l="l" t="t" r="r" b="b"/>
              <a:pathLst>
                <a:path w="1305" h="568" extrusionOk="0">
                  <a:moveTo>
                    <a:pt x="0" y="1"/>
                  </a:moveTo>
                  <a:lnTo>
                    <a:pt x="416" y="530"/>
                  </a:lnTo>
                  <a:cubicBezTo>
                    <a:pt x="495" y="557"/>
                    <a:pt x="576" y="568"/>
                    <a:pt x="656" y="568"/>
                  </a:cubicBezTo>
                  <a:cubicBezTo>
                    <a:pt x="994" y="568"/>
                    <a:pt x="1305" y="369"/>
                    <a:pt x="1305" y="369"/>
                  </a:cubicBezTo>
                  <a:lnTo>
                    <a:pt x="1305" y="369"/>
                  </a:lnTo>
                  <a:cubicBezTo>
                    <a:pt x="1200" y="394"/>
                    <a:pt x="1101" y="405"/>
                    <a:pt x="1007" y="405"/>
                  </a:cubicBezTo>
                  <a:cubicBezTo>
                    <a:pt x="531" y="405"/>
                    <a:pt x="190" y="127"/>
                    <a:pt x="0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3"/>
            <p:cNvSpPr/>
            <p:nvPr/>
          </p:nvSpPr>
          <p:spPr>
            <a:xfrm flipH="1">
              <a:off x="6838499" y="4008312"/>
              <a:ext cx="201376" cy="168227"/>
            </a:xfrm>
            <a:custGeom>
              <a:avLst/>
              <a:gdLst/>
              <a:ahLst/>
              <a:cxnLst/>
              <a:rect l="l" t="t" r="r" b="b"/>
              <a:pathLst>
                <a:path w="1136" h="949" extrusionOk="0">
                  <a:moveTo>
                    <a:pt x="1135" y="1"/>
                  </a:moveTo>
                  <a:cubicBezTo>
                    <a:pt x="1114" y="1"/>
                    <a:pt x="732" y="869"/>
                    <a:pt x="191" y="869"/>
                  </a:cubicBezTo>
                  <a:cubicBezTo>
                    <a:pt x="130" y="869"/>
                    <a:pt x="66" y="858"/>
                    <a:pt x="1" y="833"/>
                  </a:cubicBezTo>
                  <a:lnTo>
                    <a:pt x="1" y="833"/>
                  </a:lnTo>
                  <a:lnTo>
                    <a:pt x="10" y="908"/>
                  </a:lnTo>
                  <a:cubicBezTo>
                    <a:pt x="10" y="908"/>
                    <a:pt x="92" y="948"/>
                    <a:pt x="217" y="948"/>
                  </a:cubicBezTo>
                  <a:cubicBezTo>
                    <a:pt x="451" y="948"/>
                    <a:pt x="839" y="808"/>
                    <a:pt x="1135" y="1"/>
                  </a:cubicBezTo>
                  <a:cubicBezTo>
                    <a:pt x="1135" y="1"/>
                    <a:pt x="1135" y="1"/>
                    <a:pt x="1135" y="1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3"/>
            <p:cNvSpPr/>
            <p:nvPr/>
          </p:nvSpPr>
          <p:spPr>
            <a:xfrm flipH="1">
              <a:off x="6813504" y="3889542"/>
              <a:ext cx="232929" cy="258633"/>
            </a:xfrm>
            <a:custGeom>
              <a:avLst/>
              <a:gdLst/>
              <a:ahLst/>
              <a:cxnLst/>
              <a:rect l="l" t="t" r="r" b="b"/>
              <a:pathLst>
                <a:path w="1314" h="1459" extrusionOk="0">
                  <a:moveTo>
                    <a:pt x="1314" y="0"/>
                  </a:moveTo>
                  <a:cubicBezTo>
                    <a:pt x="1310" y="0"/>
                    <a:pt x="649" y="1390"/>
                    <a:pt x="125" y="1390"/>
                  </a:cubicBezTo>
                  <a:cubicBezTo>
                    <a:pt x="82" y="1390"/>
                    <a:pt x="41" y="1381"/>
                    <a:pt x="0" y="1361"/>
                  </a:cubicBezTo>
                  <a:lnTo>
                    <a:pt x="0" y="1361"/>
                  </a:lnTo>
                  <a:lnTo>
                    <a:pt x="10" y="1427"/>
                  </a:lnTo>
                  <a:cubicBezTo>
                    <a:pt x="10" y="1427"/>
                    <a:pt x="57" y="1458"/>
                    <a:pt x="142" y="1458"/>
                  </a:cubicBezTo>
                  <a:cubicBezTo>
                    <a:pt x="350" y="1458"/>
                    <a:pt x="785" y="1273"/>
                    <a:pt x="1314" y="0"/>
                  </a:cubicBezTo>
                  <a:cubicBezTo>
                    <a:pt x="1314" y="0"/>
                    <a:pt x="1314" y="0"/>
                    <a:pt x="1314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3"/>
            <p:cNvSpPr/>
            <p:nvPr/>
          </p:nvSpPr>
          <p:spPr>
            <a:xfrm flipH="1">
              <a:off x="7811875" y="4172639"/>
              <a:ext cx="124619" cy="336808"/>
            </a:xfrm>
            <a:custGeom>
              <a:avLst/>
              <a:gdLst/>
              <a:ahLst/>
              <a:cxnLst/>
              <a:rect l="l" t="t" r="r" b="b"/>
              <a:pathLst>
                <a:path w="703" h="1900" extrusionOk="0">
                  <a:moveTo>
                    <a:pt x="663" y="0"/>
                  </a:moveTo>
                  <a:cubicBezTo>
                    <a:pt x="627" y="0"/>
                    <a:pt x="1" y="27"/>
                    <a:pt x="258" y="1900"/>
                  </a:cubicBezTo>
                  <a:cubicBezTo>
                    <a:pt x="268" y="1890"/>
                    <a:pt x="107" y="95"/>
                    <a:pt x="702" y="47"/>
                  </a:cubicBezTo>
                  <a:lnTo>
                    <a:pt x="664" y="0"/>
                  </a:lnTo>
                  <a:cubicBezTo>
                    <a:pt x="664" y="0"/>
                    <a:pt x="664" y="0"/>
                    <a:pt x="663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3"/>
            <p:cNvSpPr/>
            <p:nvPr/>
          </p:nvSpPr>
          <p:spPr>
            <a:xfrm flipH="1">
              <a:off x="7448299" y="2845791"/>
              <a:ext cx="274942" cy="224598"/>
            </a:xfrm>
            <a:custGeom>
              <a:avLst/>
              <a:gdLst/>
              <a:ahLst/>
              <a:cxnLst/>
              <a:rect l="l" t="t" r="r" b="b"/>
              <a:pathLst>
                <a:path w="1551" h="1267" extrusionOk="0">
                  <a:moveTo>
                    <a:pt x="0" y="0"/>
                  </a:moveTo>
                  <a:cubicBezTo>
                    <a:pt x="0" y="1"/>
                    <a:pt x="378" y="1134"/>
                    <a:pt x="1550" y="1267"/>
                  </a:cubicBezTo>
                  <a:cubicBezTo>
                    <a:pt x="1550" y="1267"/>
                    <a:pt x="520" y="879"/>
                    <a:pt x="0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3"/>
            <p:cNvSpPr/>
            <p:nvPr/>
          </p:nvSpPr>
          <p:spPr>
            <a:xfrm flipH="1">
              <a:off x="7230615" y="2934602"/>
              <a:ext cx="333617" cy="129583"/>
            </a:xfrm>
            <a:custGeom>
              <a:avLst/>
              <a:gdLst/>
              <a:ahLst/>
              <a:cxnLst/>
              <a:rect l="l" t="t" r="r" b="b"/>
              <a:pathLst>
                <a:path w="1882" h="73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550" y="730"/>
                    <a:pt x="1465" y="730"/>
                  </a:cubicBezTo>
                  <a:cubicBezTo>
                    <a:pt x="1597" y="730"/>
                    <a:pt x="1736" y="715"/>
                    <a:pt x="1882" y="681"/>
                  </a:cubicBezTo>
                  <a:cubicBezTo>
                    <a:pt x="1882" y="681"/>
                    <a:pt x="785" y="662"/>
                    <a:pt x="1" y="0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3"/>
            <p:cNvSpPr/>
            <p:nvPr/>
          </p:nvSpPr>
          <p:spPr>
            <a:xfrm flipH="1">
              <a:off x="6903911" y="2240068"/>
              <a:ext cx="415692" cy="76402"/>
            </a:xfrm>
            <a:custGeom>
              <a:avLst/>
              <a:gdLst/>
              <a:ahLst/>
              <a:cxnLst/>
              <a:rect l="l" t="t" r="r" b="b"/>
              <a:pathLst>
                <a:path w="2345" h="431" extrusionOk="0">
                  <a:moveTo>
                    <a:pt x="1" y="270"/>
                  </a:moveTo>
                  <a:cubicBezTo>
                    <a:pt x="1" y="270"/>
                    <a:pt x="1" y="270"/>
                    <a:pt x="1" y="270"/>
                  </a:cubicBezTo>
                  <a:cubicBezTo>
                    <a:pt x="1" y="270"/>
                    <a:pt x="1" y="270"/>
                    <a:pt x="1" y="270"/>
                  </a:cubicBezTo>
                  <a:close/>
                  <a:moveTo>
                    <a:pt x="1008" y="0"/>
                  </a:moveTo>
                  <a:cubicBezTo>
                    <a:pt x="696" y="0"/>
                    <a:pt x="353" y="71"/>
                    <a:pt x="1" y="270"/>
                  </a:cubicBezTo>
                  <a:lnTo>
                    <a:pt x="1" y="270"/>
                  </a:lnTo>
                  <a:cubicBezTo>
                    <a:pt x="15" y="265"/>
                    <a:pt x="417" y="161"/>
                    <a:pt x="962" y="161"/>
                  </a:cubicBezTo>
                  <a:cubicBezTo>
                    <a:pt x="1376" y="161"/>
                    <a:pt x="1873" y="221"/>
                    <a:pt x="2344" y="431"/>
                  </a:cubicBezTo>
                  <a:cubicBezTo>
                    <a:pt x="2344" y="431"/>
                    <a:pt x="1775" y="0"/>
                    <a:pt x="1008" y="0"/>
                  </a:cubicBezTo>
                  <a:close/>
                </a:path>
              </a:pathLst>
            </a:custGeom>
            <a:solidFill>
              <a:srgbClr val="C4B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3"/>
            <p:cNvSpPr/>
            <p:nvPr/>
          </p:nvSpPr>
          <p:spPr>
            <a:xfrm flipH="1">
              <a:off x="7249051" y="3035113"/>
              <a:ext cx="338581" cy="120896"/>
            </a:xfrm>
            <a:custGeom>
              <a:avLst/>
              <a:gdLst/>
              <a:ahLst/>
              <a:cxnLst/>
              <a:rect l="l" t="t" r="r" b="b"/>
              <a:pathLst>
                <a:path w="1910" h="682" extrusionOk="0">
                  <a:moveTo>
                    <a:pt x="1" y="0"/>
                  </a:moveTo>
                  <a:cubicBezTo>
                    <a:pt x="1" y="0"/>
                    <a:pt x="551" y="682"/>
                    <a:pt x="1429" y="682"/>
                  </a:cubicBezTo>
                  <a:cubicBezTo>
                    <a:pt x="1580" y="682"/>
                    <a:pt x="1741" y="662"/>
                    <a:pt x="1910" y="615"/>
                  </a:cubicBezTo>
                  <a:lnTo>
                    <a:pt x="1910" y="615"/>
                  </a:lnTo>
                  <a:cubicBezTo>
                    <a:pt x="1910" y="615"/>
                    <a:pt x="1906" y="615"/>
                    <a:pt x="1900" y="615"/>
                  </a:cubicBezTo>
                  <a:cubicBezTo>
                    <a:pt x="1788" y="615"/>
                    <a:pt x="777" y="598"/>
                    <a:pt x="1" y="0"/>
                  </a:cubicBezTo>
                  <a:close/>
                </a:path>
              </a:pathLst>
            </a:custGeom>
            <a:solidFill>
              <a:srgbClr val="B2A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3"/>
            <p:cNvSpPr/>
            <p:nvPr/>
          </p:nvSpPr>
          <p:spPr>
            <a:xfrm flipH="1">
              <a:off x="7210406" y="3435383"/>
              <a:ext cx="248174" cy="102461"/>
            </a:xfrm>
            <a:custGeom>
              <a:avLst/>
              <a:gdLst/>
              <a:ahLst/>
              <a:cxnLst/>
              <a:rect l="l" t="t" r="r" b="b"/>
              <a:pathLst>
                <a:path w="1400" h="578" extrusionOk="0">
                  <a:moveTo>
                    <a:pt x="0" y="1"/>
                  </a:moveTo>
                  <a:cubicBezTo>
                    <a:pt x="0" y="1"/>
                    <a:pt x="420" y="578"/>
                    <a:pt x="1125" y="578"/>
                  </a:cubicBezTo>
                  <a:cubicBezTo>
                    <a:pt x="1212" y="578"/>
                    <a:pt x="1304" y="569"/>
                    <a:pt x="1399" y="549"/>
                  </a:cubicBezTo>
                  <a:cubicBezTo>
                    <a:pt x="1399" y="540"/>
                    <a:pt x="577" y="502"/>
                    <a:pt x="0" y="1"/>
                  </a:cubicBezTo>
                  <a:close/>
                </a:path>
              </a:pathLst>
            </a:custGeom>
            <a:solidFill>
              <a:srgbClr val="917D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3"/>
            <p:cNvSpPr/>
            <p:nvPr/>
          </p:nvSpPr>
          <p:spPr>
            <a:xfrm flipH="1">
              <a:off x="6367854" y="3572765"/>
              <a:ext cx="293378" cy="140928"/>
            </a:xfrm>
            <a:custGeom>
              <a:avLst/>
              <a:gdLst/>
              <a:ahLst/>
              <a:cxnLst/>
              <a:rect l="l" t="t" r="r" b="b"/>
              <a:pathLst>
                <a:path w="1655" h="795" extrusionOk="0">
                  <a:moveTo>
                    <a:pt x="1655" y="1"/>
                  </a:moveTo>
                  <a:cubicBezTo>
                    <a:pt x="1645" y="10"/>
                    <a:pt x="918" y="710"/>
                    <a:pt x="1" y="785"/>
                  </a:cubicBezTo>
                  <a:cubicBezTo>
                    <a:pt x="1" y="785"/>
                    <a:pt x="65" y="794"/>
                    <a:pt x="171" y="794"/>
                  </a:cubicBezTo>
                  <a:cubicBezTo>
                    <a:pt x="497" y="794"/>
                    <a:pt x="1219" y="708"/>
                    <a:pt x="1655" y="1"/>
                  </a:cubicBezTo>
                  <a:close/>
                </a:path>
              </a:pathLst>
            </a:custGeom>
            <a:solidFill>
              <a:srgbClr val="7F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33"/>
            <p:cNvSpPr/>
            <p:nvPr/>
          </p:nvSpPr>
          <p:spPr>
            <a:xfrm flipH="1">
              <a:off x="7240719" y="3423683"/>
              <a:ext cx="238070" cy="130114"/>
            </a:xfrm>
            <a:custGeom>
              <a:avLst/>
              <a:gdLst/>
              <a:ahLst/>
              <a:cxnLst/>
              <a:rect l="l" t="t" r="r" b="b"/>
              <a:pathLst>
                <a:path w="1343" h="734" extrusionOk="0">
                  <a:moveTo>
                    <a:pt x="1" y="1"/>
                  </a:moveTo>
                  <a:cubicBezTo>
                    <a:pt x="1" y="1"/>
                    <a:pt x="406" y="733"/>
                    <a:pt x="1225" y="733"/>
                  </a:cubicBezTo>
                  <a:cubicBezTo>
                    <a:pt x="1263" y="733"/>
                    <a:pt x="1303" y="732"/>
                    <a:pt x="1343" y="728"/>
                  </a:cubicBezTo>
                  <a:cubicBezTo>
                    <a:pt x="1343" y="728"/>
                    <a:pt x="521" y="596"/>
                    <a:pt x="1" y="1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3"/>
            <p:cNvSpPr/>
            <p:nvPr/>
          </p:nvSpPr>
          <p:spPr>
            <a:xfrm flipH="1">
              <a:off x="7597559" y="3535894"/>
              <a:ext cx="209530" cy="355421"/>
            </a:xfrm>
            <a:custGeom>
              <a:avLst/>
              <a:gdLst/>
              <a:ahLst/>
              <a:cxnLst/>
              <a:rect l="l" t="t" r="r" b="b"/>
              <a:pathLst>
                <a:path w="1182" h="2005" extrusionOk="0">
                  <a:moveTo>
                    <a:pt x="1144" y="1"/>
                  </a:moveTo>
                  <a:cubicBezTo>
                    <a:pt x="1144" y="1"/>
                    <a:pt x="889" y="1258"/>
                    <a:pt x="1" y="2004"/>
                  </a:cubicBezTo>
                  <a:cubicBezTo>
                    <a:pt x="1" y="2004"/>
                    <a:pt x="1182" y="1400"/>
                    <a:pt x="1144" y="1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3"/>
            <p:cNvSpPr/>
            <p:nvPr/>
          </p:nvSpPr>
          <p:spPr>
            <a:xfrm flipH="1">
              <a:off x="7054765" y="2911026"/>
              <a:ext cx="184358" cy="462668"/>
            </a:xfrm>
            <a:custGeom>
              <a:avLst/>
              <a:gdLst/>
              <a:ahLst/>
              <a:cxnLst/>
              <a:rect l="l" t="t" r="r" b="b"/>
              <a:pathLst>
                <a:path w="1040" h="2610" extrusionOk="0">
                  <a:moveTo>
                    <a:pt x="1040" y="1"/>
                  </a:moveTo>
                  <a:cubicBezTo>
                    <a:pt x="1040" y="1"/>
                    <a:pt x="293" y="577"/>
                    <a:pt x="95" y="1371"/>
                  </a:cubicBezTo>
                  <a:cubicBezTo>
                    <a:pt x="0" y="1749"/>
                    <a:pt x="189" y="2609"/>
                    <a:pt x="189" y="2609"/>
                  </a:cubicBezTo>
                  <a:cubicBezTo>
                    <a:pt x="189" y="2609"/>
                    <a:pt x="208" y="861"/>
                    <a:pt x="1040" y="1"/>
                  </a:cubicBezTo>
                  <a:close/>
                </a:path>
              </a:pathLst>
            </a:custGeom>
            <a:solidFill>
              <a:srgbClr val="A08D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3"/>
            <p:cNvSpPr/>
            <p:nvPr/>
          </p:nvSpPr>
          <p:spPr>
            <a:xfrm flipH="1">
              <a:off x="6104789" y="2747762"/>
              <a:ext cx="162909" cy="65234"/>
            </a:xfrm>
            <a:custGeom>
              <a:avLst/>
              <a:gdLst/>
              <a:ahLst/>
              <a:cxnLst/>
              <a:rect l="l" t="t" r="r" b="b"/>
              <a:pathLst>
                <a:path w="919" h="368" extrusionOk="0">
                  <a:moveTo>
                    <a:pt x="447" y="0"/>
                  </a:moveTo>
                  <a:cubicBezTo>
                    <a:pt x="243" y="0"/>
                    <a:pt x="62" y="88"/>
                    <a:pt x="21" y="213"/>
                  </a:cubicBezTo>
                  <a:cubicBezTo>
                    <a:pt x="1" y="273"/>
                    <a:pt x="26" y="289"/>
                    <a:pt x="80" y="289"/>
                  </a:cubicBezTo>
                  <a:cubicBezTo>
                    <a:pt x="143" y="289"/>
                    <a:pt x="243" y="267"/>
                    <a:pt x="356" y="267"/>
                  </a:cubicBezTo>
                  <a:cubicBezTo>
                    <a:pt x="376" y="267"/>
                    <a:pt x="397" y="268"/>
                    <a:pt x="418" y="270"/>
                  </a:cubicBezTo>
                  <a:cubicBezTo>
                    <a:pt x="581" y="289"/>
                    <a:pt x="712" y="367"/>
                    <a:pt x="793" y="367"/>
                  </a:cubicBezTo>
                  <a:cubicBezTo>
                    <a:pt x="830" y="367"/>
                    <a:pt x="857" y="352"/>
                    <a:pt x="871" y="308"/>
                  </a:cubicBezTo>
                  <a:cubicBezTo>
                    <a:pt x="918" y="166"/>
                    <a:pt x="767" y="24"/>
                    <a:pt x="531" y="5"/>
                  </a:cubicBezTo>
                  <a:cubicBezTo>
                    <a:pt x="503" y="2"/>
                    <a:pt x="475" y="0"/>
                    <a:pt x="447" y="0"/>
                  </a:cubicBezTo>
                  <a:close/>
                </a:path>
              </a:pathLst>
            </a:custGeom>
            <a:solidFill>
              <a:srgbClr val="C4B3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3"/>
            <p:cNvSpPr/>
            <p:nvPr/>
          </p:nvSpPr>
          <p:spPr>
            <a:xfrm flipH="1">
              <a:off x="6223599" y="1108570"/>
              <a:ext cx="2286928" cy="523471"/>
            </a:xfrm>
            <a:custGeom>
              <a:avLst/>
              <a:gdLst/>
              <a:ahLst/>
              <a:cxnLst/>
              <a:rect l="l" t="t" r="r" b="b"/>
              <a:pathLst>
                <a:path w="12901" h="2953" extrusionOk="0">
                  <a:moveTo>
                    <a:pt x="5690" y="0"/>
                  </a:moveTo>
                  <a:cubicBezTo>
                    <a:pt x="5633" y="9"/>
                    <a:pt x="5586" y="38"/>
                    <a:pt x="5529" y="47"/>
                  </a:cubicBezTo>
                  <a:cubicBezTo>
                    <a:pt x="5189" y="151"/>
                    <a:pt x="4830" y="227"/>
                    <a:pt x="4537" y="444"/>
                  </a:cubicBezTo>
                  <a:cubicBezTo>
                    <a:pt x="4433" y="529"/>
                    <a:pt x="4348" y="652"/>
                    <a:pt x="4225" y="709"/>
                  </a:cubicBezTo>
                  <a:cubicBezTo>
                    <a:pt x="4178" y="728"/>
                    <a:pt x="3942" y="756"/>
                    <a:pt x="3923" y="794"/>
                  </a:cubicBezTo>
                  <a:cubicBezTo>
                    <a:pt x="3875" y="869"/>
                    <a:pt x="4008" y="1040"/>
                    <a:pt x="4055" y="1096"/>
                  </a:cubicBezTo>
                  <a:cubicBezTo>
                    <a:pt x="4121" y="1172"/>
                    <a:pt x="4376" y="1238"/>
                    <a:pt x="4367" y="1361"/>
                  </a:cubicBezTo>
                  <a:cubicBezTo>
                    <a:pt x="4367" y="1418"/>
                    <a:pt x="4131" y="1512"/>
                    <a:pt x="4083" y="1550"/>
                  </a:cubicBezTo>
                  <a:cubicBezTo>
                    <a:pt x="3894" y="1663"/>
                    <a:pt x="3724" y="1748"/>
                    <a:pt x="3497" y="1767"/>
                  </a:cubicBezTo>
                  <a:cubicBezTo>
                    <a:pt x="3453" y="1773"/>
                    <a:pt x="3387" y="1776"/>
                    <a:pt x="3310" y="1776"/>
                  </a:cubicBezTo>
                  <a:cubicBezTo>
                    <a:pt x="2974" y="1776"/>
                    <a:pt x="2410" y="1714"/>
                    <a:pt x="2326" y="1484"/>
                  </a:cubicBezTo>
                  <a:cubicBezTo>
                    <a:pt x="2269" y="1314"/>
                    <a:pt x="2496" y="1200"/>
                    <a:pt x="2467" y="1040"/>
                  </a:cubicBezTo>
                  <a:cubicBezTo>
                    <a:pt x="2414" y="1027"/>
                    <a:pt x="2357" y="1024"/>
                    <a:pt x="2299" y="1024"/>
                  </a:cubicBezTo>
                  <a:cubicBezTo>
                    <a:pt x="2240" y="1024"/>
                    <a:pt x="2180" y="1027"/>
                    <a:pt x="2119" y="1027"/>
                  </a:cubicBezTo>
                  <a:cubicBezTo>
                    <a:pt x="2059" y="1027"/>
                    <a:pt x="1998" y="1024"/>
                    <a:pt x="1938" y="1011"/>
                  </a:cubicBezTo>
                  <a:cubicBezTo>
                    <a:pt x="1645" y="955"/>
                    <a:pt x="1437" y="888"/>
                    <a:pt x="1173" y="756"/>
                  </a:cubicBezTo>
                  <a:cubicBezTo>
                    <a:pt x="1082" y="714"/>
                    <a:pt x="999" y="698"/>
                    <a:pt x="918" y="698"/>
                  </a:cubicBezTo>
                  <a:cubicBezTo>
                    <a:pt x="761" y="698"/>
                    <a:pt x="613" y="760"/>
                    <a:pt x="445" y="822"/>
                  </a:cubicBezTo>
                  <a:cubicBezTo>
                    <a:pt x="303" y="869"/>
                    <a:pt x="152" y="917"/>
                    <a:pt x="1" y="945"/>
                  </a:cubicBezTo>
                  <a:cubicBezTo>
                    <a:pt x="89" y="1074"/>
                    <a:pt x="384" y="1087"/>
                    <a:pt x="647" y="1087"/>
                  </a:cubicBezTo>
                  <a:cubicBezTo>
                    <a:pt x="711" y="1087"/>
                    <a:pt x="773" y="1086"/>
                    <a:pt x="830" y="1086"/>
                  </a:cubicBezTo>
                  <a:cubicBezTo>
                    <a:pt x="916" y="1086"/>
                    <a:pt x="990" y="1088"/>
                    <a:pt x="1040" y="1096"/>
                  </a:cubicBezTo>
                  <a:cubicBezTo>
                    <a:pt x="1314" y="1134"/>
                    <a:pt x="1569" y="1200"/>
                    <a:pt x="1796" y="1323"/>
                  </a:cubicBezTo>
                  <a:cubicBezTo>
                    <a:pt x="1626" y="1503"/>
                    <a:pt x="1267" y="1380"/>
                    <a:pt x="1078" y="1522"/>
                  </a:cubicBezTo>
                  <a:cubicBezTo>
                    <a:pt x="917" y="1654"/>
                    <a:pt x="955" y="1815"/>
                    <a:pt x="917" y="1994"/>
                  </a:cubicBezTo>
                  <a:cubicBezTo>
                    <a:pt x="1059" y="2051"/>
                    <a:pt x="1418" y="2051"/>
                    <a:pt x="1475" y="2211"/>
                  </a:cubicBezTo>
                  <a:cubicBezTo>
                    <a:pt x="1551" y="2372"/>
                    <a:pt x="1239" y="2306"/>
                    <a:pt x="1362" y="2495"/>
                  </a:cubicBezTo>
                  <a:cubicBezTo>
                    <a:pt x="1434" y="2618"/>
                    <a:pt x="1743" y="2639"/>
                    <a:pt x="2024" y="2639"/>
                  </a:cubicBezTo>
                  <a:cubicBezTo>
                    <a:pt x="2161" y="2639"/>
                    <a:pt x="2292" y="2634"/>
                    <a:pt x="2385" y="2634"/>
                  </a:cubicBezTo>
                  <a:cubicBezTo>
                    <a:pt x="2422" y="2634"/>
                    <a:pt x="2453" y="2635"/>
                    <a:pt x="2477" y="2637"/>
                  </a:cubicBezTo>
                  <a:cubicBezTo>
                    <a:pt x="2425" y="2886"/>
                    <a:pt x="2644" y="2953"/>
                    <a:pt x="2890" y="2953"/>
                  </a:cubicBezTo>
                  <a:cubicBezTo>
                    <a:pt x="3091" y="2953"/>
                    <a:pt x="3310" y="2908"/>
                    <a:pt x="3412" y="2882"/>
                  </a:cubicBezTo>
                  <a:cubicBezTo>
                    <a:pt x="3885" y="2750"/>
                    <a:pt x="4320" y="2504"/>
                    <a:pt x="4820" y="2467"/>
                  </a:cubicBezTo>
                  <a:cubicBezTo>
                    <a:pt x="4928" y="2460"/>
                    <a:pt x="5036" y="2458"/>
                    <a:pt x="5144" y="2458"/>
                  </a:cubicBezTo>
                  <a:cubicBezTo>
                    <a:pt x="5360" y="2458"/>
                    <a:pt x="5577" y="2467"/>
                    <a:pt x="5784" y="2467"/>
                  </a:cubicBezTo>
                  <a:cubicBezTo>
                    <a:pt x="6380" y="2467"/>
                    <a:pt x="6843" y="2807"/>
                    <a:pt x="7419" y="2892"/>
                  </a:cubicBezTo>
                  <a:lnTo>
                    <a:pt x="7255" y="2852"/>
                  </a:lnTo>
                  <a:lnTo>
                    <a:pt x="7255" y="2852"/>
                  </a:lnTo>
                  <a:cubicBezTo>
                    <a:pt x="7499" y="2905"/>
                    <a:pt x="7761" y="2920"/>
                    <a:pt x="8026" y="2920"/>
                  </a:cubicBezTo>
                  <a:cubicBezTo>
                    <a:pt x="8385" y="2920"/>
                    <a:pt x="8751" y="2892"/>
                    <a:pt x="9083" y="2892"/>
                  </a:cubicBezTo>
                  <a:cubicBezTo>
                    <a:pt x="9179" y="2892"/>
                    <a:pt x="9286" y="2893"/>
                    <a:pt x="9400" y="2893"/>
                  </a:cubicBezTo>
                  <a:cubicBezTo>
                    <a:pt x="10045" y="2893"/>
                    <a:pt x="10918" y="2872"/>
                    <a:pt x="11408" y="2599"/>
                  </a:cubicBezTo>
                  <a:cubicBezTo>
                    <a:pt x="11908" y="2325"/>
                    <a:pt x="11219" y="2240"/>
                    <a:pt x="10822" y="2240"/>
                  </a:cubicBezTo>
                  <a:cubicBezTo>
                    <a:pt x="11219" y="2230"/>
                    <a:pt x="11597" y="2117"/>
                    <a:pt x="12003" y="2117"/>
                  </a:cubicBezTo>
                  <a:cubicBezTo>
                    <a:pt x="12296" y="2089"/>
                    <a:pt x="12617" y="2089"/>
                    <a:pt x="12901" y="2004"/>
                  </a:cubicBezTo>
                  <a:cubicBezTo>
                    <a:pt x="12825" y="1994"/>
                    <a:pt x="12759" y="1985"/>
                    <a:pt x="12693" y="1975"/>
                  </a:cubicBezTo>
                  <a:cubicBezTo>
                    <a:pt x="12360" y="1898"/>
                    <a:pt x="12027" y="1833"/>
                    <a:pt x="11683" y="1833"/>
                  </a:cubicBezTo>
                  <a:cubicBezTo>
                    <a:pt x="11607" y="1833"/>
                    <a:pt x="11531" y="1836"/>
                    <a:pt x="11455" y="1843"/>
                  </a:cubicBezTo>
                  <a:cubicBezTo>
                    <a:pt x="11077" y="1862"/>
                    <a:pt x="10680" y="1900"/>
                    <a:pt x="10302" y="1937"/>
                  </a:cubicBezTo>
                  <a:cubicBezTo>
                    <a:pt x="10094" y="1956"/>
                    <a:pt x="9877" y="1985"/>
                    <a:pt x="9688" y="2079"/>
                  </a:cubicBezTo>
                  <a:cubicBezTo>
                    <a:pt x="9546" y="2136"/>
                    <a:pt x="9414" y="2240"/>
                    <a:pt x="9262" y="2287"/>
                  </a:cubicBezTo>
                  <a:cubicBezTo>
                    <a:pt x="9188" y="2312"/>
                    <a:pt x="9118" y="2323"/>
                    <a:pt x="9052" y="2323"/>
                  </a:cubicBezTo>
                  <a:cubicBezTo>
                    <a:pt x="8702" y="2323"/>
                    <a:pt x="8455" y="2018"/>
                    <a:pt x="8081" y="1994"/>
                  </a:cubicBezTo>
                  <a:cubicBezTo>
                    <a:pt x="8032" y="1991"/>
                    <a:pt x="7984" y="1989"/>
                    <a:pt x="7937" y="1989"/>
                  </a:cubicBezTo>
                  <a:cubicBezTo>
                    <a:pt x="7565" y="1989"/>
                    <a:pt x="7218" y="2077"/>
                    <a:pt x="6856" y="2077"/>
                  </a:cubicBezTo>
                  <a:cubicBezTo>
                    <a:pt x="6722" y="2077"/>
                    <a:pt x="6586" y="2065"/>
                    <a:pt x="6446" y="2032"/>
                  </a:cubicBezTo>
                  <a:cubicBezTo>
                    <a:pt x="6200" y="1975"/>
                    <a:pt x="5973" y="1890"/>
                    <a:pt x="5728" y="1815"/>
                  </a:cubicBezTo>
                  <a:cubicBezTo>
                    <a:pt x="5577" y="1767"/>
                    <a:pt x="5350" y="1748"/>
                    <a:pt x="5208" y="1663"/>
                  </a:cubicBezTo>
                  <a:cubicBezTo>
                    <a:pt x="5047" y="1569"/>
                    <a:pt x="5416" y="1484"/>
                    <a:pt x="5255" y="1474"/>
                  </a:cubicBezTo>
                  <a:cubicBezTo>
                    <a:pt x="4471" y="1408"/>
                    <a:pt x="5113" y="728"/>
                    <a:pt x="4811" y="671"/>
                  </a:cubicBezTo>
                  <a:cubicBezTo>
                    <a:pt x="5208" y="605"/>
                    <a:pt x="5633" y="520"/>
                    <a:pt x="5784" y="66"/>
                  </a:cubicBezTo>
                  <a:cubicBezTo>
                    <a:pt x="5756" y="47"/>
                    <a:pt x="5718" y="19"/>
                    <a:pt x="5690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179449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2" type="obj">
  <p:cSld name="Slide 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55" lvl="0" indent="-45716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10" lvl="1" indent="-45716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664" lvl="2" indent="-45716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218" lvl="3" indent="-45716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772" lvl="4" indent="-45716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327" lvl="5" indent="-45716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6880" lvl="6" indent="-45716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435" lvl="7" indent="-45716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5990" lvl="8" indent="-45716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11600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0"/>
          <p:cNvSpPr/>
          <p:nvPr/>
        </p:nvSpPr>
        <p:spPr>
          <a:xfrm flipH="1">
            <a:off x="10267901" y="3501802"/>
            <a:ext cx="3600767" cy="1127983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20"/>
          <p:cNvSpPr txBox="1">
            <a:spLocks noGrp="1"/>
          </p:cNvSpPr>
          <p:nvPr>
            <p:ph type="title"/>
          </p:nvPr>
        </p:nvSpPr>
        <p:spPr>
          <a:xfrm>
            <a:off x="1002200" y="593367"/>
            <a:ext cx="10187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20"/>
          <p:cNvSpPr/>
          <p:nvPr/>
        </p:nvSpPr>
        <p:spPr>
          <a:xfrm flipH="1">
            <a:off x="-1517023" y="636429"/>
            <a:ext cx="3272421" cy="1234351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" name="Google Shape;362;p20"/>
          <p:cNvGrpSpPr/>
          <p:nvPr/>
        </p:nvGrpSpPr>
        <p:grpSpPr>
          <a:xfrm>
            <a:off x="-87733" y="6138671"/>
            <a:ext cx="12356757" cy="807839"/>
            <a:chOff x="-65798" y="4177775"/>
            <a:chExt cx="9267568" cy="907276"/>
          </a:xfrm>
        </p:grpSpPr>
        <p:sp>
          <p:nvSpPr>
            <p:cNvPr id="363" name="Google Shape;363;p20"/>
            <p:cNvSpPr/>
            <p:nvPr/>
          </p:nvSpPr>
          <p:spPr>
            <a:xfrm>
              <a:off x="-65798" y="4177775"/>
              <a:ext cx="9267568" cy="610338"/>
            </a:xfrm>
            <a:custGeom>
              <a:avLst/>
              <a:gdLst/>
              <a:ahLst/>
              <a:cxnLst/>
              <a:rect l="l" t="t" r="r" b="b"/>
              <a:pathLst>
                <a:path w="100565" h="10936" extrusionOk="0">
                  <a:moveTo>
                    <a:pt x="1" y="1"/>
                  </a:moveTo>
                  <a:lnTo>
                    <a:pt x="1" y="10935"/>
                  </a:lnTo>
                  <a:lnTo>
                    <a:pt x="100565" y="10935"/>
                  </a:lnTo>
                  <a:lnTo>
                    <a:pt x="100565" y="1"/>
                  </a:lnTo>
                  <a:close/>
                </a:path>
              </a:pathLst>
            </a:custGeom>
            <a:solidFill>
              <a:srgbClr val="D8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0"/>
            <p:cNvSpPr/>
            <p:nvPr/>
          </p:nvSpPr>
          <p:spPr>
            <a:xfrm>
              <a:off x="-65798" y="4744833"/>
              <a:ext cx="9267568" cy="340218"/>
            </a:xfrm>
            <a:custGeom>
              <a:avLst/>
              <a:gdLst/>
              <a:ahLst/>
              <a:cxnLst/>
              <a:rect l="l" t="t" r="r" b="b"/>
              <a:pathLst>
                <a:path w="100565" h="6096" extrusionOk="0">
                  <a:moveTo>
                    <a:pt x="1" y="0"/>
                  </a:moveTo>
                  <a:lnTo>
                    <a:pt x="1" y="6096"/>
                  </a:lnTo>
                  <a:lnTo>
                    <a:pt x="100565" y="6096"/>
                  </a:lnTo>
                  <a:lnTo>
                    <a:pt x="100565" y="0"/>
                  </a:ln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5" name="Google Shape;365;p20"/>
          <p:cNvSpPr/>
          <p:nvPr/>
        </p:nvSpPr>
        <p:spPr>
          <a:xfrm>
            <a:off x="217527" y="5368599"/>
            <a:ext cx="1073525" cy="1025904"/>
          </a:xfrm>
          <a:custGeom>
            <a:avLst/>
            <a:gdLst/>
            <a:ahLst/>
            <a:cxnLst/>
            <a:rect l="l" t="t" r="r" b="b"/>
            <a:pathLst>
              <a:path w="2997" h="2864" extrusionOk="0">
                <a:moveTo>
                  <a:pt x="1182" y="0"/>
                </a:moveTo>
                <a:lnTo>
                  <a:pt x="1182" y="0"/>
                </a:lnTo>
                <a:cubicBezTo>
                  <a:pt x="1181" y="0"/>
                  <a:pt x="870" y="444"/>
                  <a:pt x="1059" y="1493"/>
                </a:cubicBezTo>
                <a:cubicBezTo>
                  <a:pt x="1059" y="1493"/>
                  <a:pt x="501" y="388"/>
                  <a:pt x="0" y="331"/>
                </a:cubicBezTo>
                <a:lnTo>
                  <a:pt x="0" y="331"/>
                </a:lnTo>
                <a:cubicBezTo>
                  <a:pt x="0" y="331"/>
                  <a:pt x="529" y="917"/>
                  <a:pt x="662" y="2089"/>
                </a:cubicBezTo>
                <a:cubicBezTo>
                  <a:pt x="662" y="2089"/>
                  <a:pt x="303" y="1569"/>
                  <a:pt x="19" y="1370"/>
                </a:cubicBezTo>
                <a:lnTo>
                  <a:pt x="19" y="1370"/>
                </a:lnTo>
                <a:cubicBezTo>
                  <a:pt x="19" y="1370"/>
                  <a:pt x="199" y="1985"/>
                  <a:pt x="76" y="2864"/>
                </a:cubicBezTo>
                <a:lnTo>
                  <a:pt x="2231" y="2864"/>
                </a:lnTo>
                <a:cubicBezTo>
                  <a:pt x="2231" y="2864"/>
                  <a:pt x="2457" y="2079"/>
                  <a:pt x="2996" y="1446"/>
                </a:cubicBezTo>
                <a:cubicBezTo>
                  <a:pt x="2996" y="1445"/>
                  <a:pt x="2993" y="1444"/>
                  <a:pt x="2987" y="1444"/>
                </a:cubicBezTo>
                <a:cubicBezTo>
                  <a:pt x="2917" y="1444"/>
                  <a:pt x="2431" y="1559"/>
                  <a:pt x="2221" y="1909"/>
                </a:cubicBezTo>
                <a:cubicBezTo>
                  <a:pt x="2221" y="1909"/>
                  <a:pt x="2325" y="1087"/>
                  <a:pt x="2514" y="681"/>
                </a:cubicBezTo>
                <a:lnTo>
                  <a:pt x="2514" y="681"/>
                </a:lnTo>
                <a:cubicBezTo>
                  <a:pt x="2514" y="681"/>
                  <a:pt x="2051" y="1002"/>
                  <a:pt x="1900" y="1522"/>
                </a:cubicBezTo>
                <a:cubicBezTo>
                  <a:pt x="1900" y="1522"/>
                  <a:pt x="1767" y="501"/>
                  <a:pt x="1560" y="217"/>
                </a:cubicBezTo>
                <a:lnTo>
                  <a:pt x="1560" y="217"/>
                </a:lnTo>
                <a:cubicBezTo>
                  <a:pt x="1560" y="218"/>
                  <a:pt x="1663" y="964"/>
                  <a:pt x="1493" y="1342"/>
                </a:cubicBezTo>
                <a:cubicBezTo>
                  <a:pt x="1493" y="1342"/>
                  <a:pt x="1049" y="577"/>
                  <a:pt x="118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20"/>
          <p:cNvSpPr/>
          <p:nvPr/>
        </p:nvSpPr>
        <p:spPr>
          <a:xfrm>
            <a:off x="9764064" y="6245969"/>
            <a:ext cx="672437" cy="642596"/>
          </a:xfrm>
          <a:custGeom>
            <a:avLst/>
            <a:gdLst/>
            <a:ahLst/>
            <a:cxnLst/>
            <a:rect l="l" t="t" r="r" b="b"/>
            <a:pathLst>
              <a:path w="2997" h="2864" extrusionOk="0">
                <a:moveTo>
                  <a:pt x="1182" y="0"/>
                </a:moveTo>
                <a:lnTo>
                  <a:pt x="1182" y="0"/>
                </a:lnTo>
                <a:cubicBezTo>
                  <a:pt x="1181" y="0"/>
                  <a:pt x="870" y="444"/>
                  <a:pt x="1059" y="1493"/>
                </a:cubicBezTo>
                <a:cubicBezTo>
                  <a:pt x="1059" y="1493"/>
                  <a:pt x="501" y="388"/>
                  <a:pt x="0" y="331"/>
                </a:cubicBezTo>
                <a:lnTo>
                  <a:pt x="0" y="331"/>
                </a:lnTo>
                <a:cubicBezTo>
                  <a:pt x="0" y="331"/>
                  <a:pt x="529" y="917"/>
                  <a:pt x="662" y="2089"/>
                </a:cubicBezTo>
                <a:cubicBezTo>
                  <a:pt x="662" y="2089"/>
                  <a:pt x="303" y="1569"/>
                  <a:pt x="19" y="1370"/>
                </a:cubicBezTo>
                <a:lnTo>
                  <a:pt x="19" y="1370"/>
                </a:lnTo>
                <a:cubicBezTo>
                  <a:pt x="19" y="1370"/>
                  <a:pt x="199" y="1985"/>
                  <a:pt x="76" y="2864"/>
                </a:cubicBezTo>
                <a:lnTo>
                  <a:pt x="2231" y="2864"/>
                </a:lnTo>
                <a:cubicBezTo>
                  <a:pt x="2231" y="2864"/>
                  <a:pt x="2457" y="2079"/>
                  <a:pt x="2996" y="1446"/>
                </a:cubicBezTo>
                <a:cubicBezTo>
                  <a:pt x="2996" y="1445"/>
                  <a:pt x="2993" y="1444"/>
                  <a:pt x="2987" y="1444"/>
                </a:cubicBezTo>
                <a:cubicBezTo>
                  <a:pt x="2917" y="1444"/>
                  <a:pt x="2431" y="1559"/>
                  <a:pt x="2221" y="1909"/>
                </a:cubicBezTo>
                <a:cubicBezTo>
                  <a:pt x="2221" y="1909"/>
                  <a:pt x="2325" y="1087"/>
                  <a:pt x="2514" y="681"/>
                </a:cubicBezTo>
                <a:lnTo>
                  <a:pt x="2514" y="681"/>
                </a:lnTo>
                <a:cubicBezTo>
                  <a:pt x="2514" y="681"/>
                  <a:pt x="2051" y="1002"/>
                  <a:pt x="1900" y="1522"/>
                </a:cubicBezTo>
                <a:cubicBezTo>
                  <a:pt x="1900" y="1522"/>
                  <a:pt x="1767" y="501"/>
                  <a:pt x="1560" y="217"/>
                </a:cubicBezTo>
                <a:lnTo>
                  <a:pt x="1560" y="217"/>
                </a:lnTo>
                <a:cubicBezTo>
                  <a:pt x="1560" y="218"/>
                  <a:pt x="1663" y="964"/>
                  <a:pt x="1493" y="1342"/>
                </a:cubicBezTo>
                <a:cubicBezTo>
                  <a:pt x="1493" y="1342"/>
                  <a:pt x="1049" y="577"/>
                  <a:pt x="1182" y="0"/>
                </a:cubicBezTo>
                <a:close/>
              </a:path>
            </a:pathLst>
          </a:custGeom>
          <a:solidFill>
            <a:srgbClr val="C9D3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25697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"/>
          <p:cNvSpPr/>
          <p:nvPr/>
        </p:nvSpPr>
        <p:spPr>
          <a:xfrm flipH="1">
            <a:off x="-1471339" y="-125564"/>
            <a:ext cx="5262805" cy="1985147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5"/>
          <p:cNvSpPr/>
          <p:nvPr/>
        </p:nvSpPr>
        <p:spPr>
          <a:xfrm rot="544783" flipH="1">
            <a:off x="8580713" y="366478"/>
            <a:ext cx="6395140" cy="2003353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5"/>
          <p:cNvSpPr/>
          <p:nvPr/>
        </p:nvSpPr>
        <p:spPr>
          <a:xfrm>
            <a:off x="-1870433" y="2102735"/>
            <a:ext cx="3323017" cy="1253436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5"/>
          <p:cNvSpPr txBox="1">
            <a:spLocks noGrp="1"/>
          </p:cNvSpPr>
          <p:nvPr>
            <p:ph type="subTitle" idx="1"/>
          </p:nvPr>
        </p:nvSpPr>
        <p:spPr>
          <a:xfrm>
            <a:off x="2381433" y="2676967"/>
            <a:ext cx="3656800" cy="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200">
                <a:solidFill>
                  <a:schemeClr val="lt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subTitle" idx="2"/>
          </p:nvPr>
        </p:nvSpPr>
        <p:spPr>
          <a:xfrm>
            <a:off x="6153712" y="2676967"/>
            <a:ext cx="3656800" cy="6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200">
                <a:solidFill>
                  <a:schemeClr val="lt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ubTitle" idx="3"/>
          </p:nvPr>
        </p:nvSpPr>
        <p:spPr>
          <a:xfrm>
            <a:off x="2381433" y="3292467"/>
            <a:ext cx="3656800" cy="15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ubTitle" idx="4"/>
          </p:nvPr>
        </p:nvSpPr>
        <p:spPr>
          <a:xfrm>
            <a:off x="6153712" y="3292467"/>
            <a:ext cx="3656800" cy="15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title"/>
          </p:nvPr>
        </p:nvSpPr>
        <p:spPr>
          <a:xfrm>
            <a:off x="960000" y="491767"/>
            <a:ext cx="10272000" cy="108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53" name="Google Shape;53;p5"/>
          <p:cNvGrpSpPr/>
          <p:nvPr/>
        </p:nvGrpSpPr>
        <p:grpSpPr>
          <a:xfrm>
            <a:off x="-2942789" y="858565"/>
            <a:ext cx="5467748" cy="5612320"/>
            <a:chOff x="763575" y="3697175"/>
            <a:chExt cx="638875" cy="611000"/>
          </a:xfrm>
        </p:grpSpPr>
        <p:sp>
          <p:nvSpPr>
            <p:cNvPr id="54" name="Google Shape;54;p5"/>
            <p:cNvSpPr/>
            <p:nvPr/>
          </p:nvSpPr>
          <p:spPr>
            <a:xfrm>
              <a:off x="1081575" y="3859950"/>
              <a:ext cx="50600" cy="43275"/>
            </a:xfrm>
            <a:custGeom>
              <a:avLst/>
              <a:gdLst/>
              <a:ahLst/>
              <a:cxnLst/>
              <a:rect l="l" t="t" r="r" b="b"/>
              <a:pathLst>
                <a:path w="2024" h="1731" extrusionOk="0">
                  <a:moveTo>
                    <a:pt x="29" y="1"/>
                  </a:moveTo>
                  <a:lnTo>
                    <a:pt x="1" y="48"/>
                  </a:lnTo>
                  <a:cubicBezTo>
                    <a:pt x="473" y="303"/>
                    <a:pt x="1636" y="823"/>
                    <a:pt x="1948" y="1730"/>
                  </a:cubicBezTo>
                  <a:lnTo>
                    <a:pt x="2023" y="1352"/>
                  </a:lnTo>
                  <a:cubicBezTo>
                    <a:pt x="1740" y="530"/>
                    <a:pt x="95" y="29"/>
                    <a:pt x="29" y="1"/>
                  </a:cubicBez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1163800" y="3751750"/>
              <a:ext cx="66650" cy="265350"/>
            </a:xfrm>
            <a:custGeom>
              <a:avLst/>
              <a:gdLst/>
              <a:ahLst/>
              <a:cxnLst/>
              <a:rect l="l" t="t" r="r" b="b"/>
              <a:pathLst>
                <a:path w="2666" h="10614" extrusionOk="0">
                  <a:moveTo>
                    <a:pt x="2420" y="1"/>
                  </a:moveTo>
                  <a:cubicBezTo>
                    <a:pt x="2392" y="898"/>
                    <a:pt x="1777" y="1749"/>
                    <a:pt x="1399" y="2269"/>
                  </a:cubicBezTo>
                  <a:cubicBezTo>
                    <a:pt x="1258" y="2458"/>
                    <a:pt x="1154" y="2599"/>
                    <a:pt x="1116" y="2694"/>
                  </a:cubicBezTo>
                  <a:cubicBezTo>
                    <a:pt x="1059" y="2855"/>
                    <a:pt x="1116" y="3110"/>
                    <a:pt x="1201" y="3507"/>
                  </a:cubicBezTo>
                  <a:cubicBezTo>
                    <a:pt x="1324" y="4017"/>
                    <a:pt x="1626" y="4820"/>
                    <a:pt x="1588" y="5775"/>
                  </a:cubicBezTo>
                  <a:cubicBezTo>
                    <a:pt x="1532" y="7372"/>
                    <a:pt x="10" y="10472"/>
                    <a:pt x="1" y="10500"/>
                  </a:cubicBezTo>
                  <a:lnTo>
                    <a:pt x="218" y="10614"/>
                  </a:lnTo>
                  <a:cubicBezTo>
                    <a:pt x="284" y="10481"/>
                    <a:pt x="1636" y="7419"/>
                    <a:pt x="1702" y="5765"/>
                  </a:cubicBezTo>
                  <a:cubicBezTo>
                    <a:pt x="1730" y="4773"/>
                    <a:pt x="1569" y="3979"/>
                    <a:pt x="1447" y="3450"/>
                  </a:cubicBezTo>
                  <a:cubicBezTo>
                    <a:pt x="1380" y="3138"/>
                    <a:pt x="1324" y="2883"/>
                    <a:pt x="1352" y="2788"/>
                  </a:cubicBezTo>
                  <a:cubicBezTo>
                    <a:pt x="1380" y="2732"/>
                    <a:pt x="1484" y="2590"/>
                    <a:pt x="1607" y="2420"/>
                  </a:cubicBezTo>
                  <a:cubicBezTo>
                    <a:pt x="1995" y="1891"/>
                    <a:pt x="2647" y="993"/>
                    <a:pt x="2666" y="10"/>
                  </a:cubicBezTo>
                  <a:lnTo>
                    <a:pt x="2420" y="1"/>
                  </a:ln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1126700" y="3842725"/>
              <a:ext cx="31925" cy="110825"/>
            </a:xfrm>
            <a:custGeom>
              <a:avLst/>
              <a:gdLst/>
              <a:ahLst/>
              <a:cxnLst/>
              <a:rect l="l" t="t" r="r" b="b"/>
              <a:pathLst>
                <a:path w="1277" h="4433" extrusionOk="0">
                  <a:moveTo>
                    <a:pt x="199" y="0"/>
                  </a:moveTo>
                  <a:cubicBezTo>
                    <a:pt x="190" y="47"/>
                    <a:pt x="1" y="1172"/>
                    <a:pt x="39" y="1966"/>
                  </a:cubicBezTo>
                  <a:cubicBezTo>
                    <a:pt x="58" y="2457"/>
                    <a:pt x="322" y="2939"/>
                    <a:pt x="596" y="3440"/>
                  </a:cubicBezTo>
                  <a:cubicBezTo>
                    <a:pt x="766" y="3761"/>
                    <a:pt x="946" y="4092"/>
                    <a:pt x="1069" y="4432"/>
                  </a:cubicBezTo>
                  <a:lnTo>
                    <a:pt x="1277" y="4300"/>
                  </a:lnTo>
                  <a:cubicBezTo>
                    <a:pt x="1163" y="3941"/>
                    <a:pt x="984" y="3620"/>
                    <a:pt x="804" y="3289"/>
                  </a:cubicBezTo>
                  <a:cubicBezTo>
                    <a:pt x="559" y="2816"/>
                    <a:pt x="313" y="2363"/>
                    <a:pt x="294" y="1928"/>
                  </a:cubicBezTo>
                  <a:cubicBezTo>
                    <a:pt x="266" y="1172"/>
                    <a:pt x="455" y="57"/>
                    <a:pt x="455" y="47"/>
                  </a:cubicBezTo>
                  <a:lnTo>
                    <a:pt x="199" y="0"/>
                  </a:ln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1160975" y="3888325"/>
              <a:ext cx="165175" cy="138225"/>
            </a:xfrm>
            <a:custGeom>
              <a:avLst/>
              <a:gdLst/>
              <a:ahLst/>
              <a:cxnLst/>
              <a:rect l="l" t="t" r="r" b="b"/>
              <a:pathLst>
                <a:path w="6607" h="5529" extrusionOk="0">
                  <a:moveTo>
                    <a:pt x="6587" y="0"/>
                  </a:moveTo>
                  <a:cubicBezTo>
                    <a:pt x="2335" y="1427"/>
                    <a:pt x="652" y="3922"/>
                    <a:pt x="38" y="5264"/>
                  </a:cubicBezTo>
                  <a:cubicBezTo>
                    <a:pt x="29" y="5302"/>
                    <a:pt x="0" y="5321"/>
                    <a:pt x="0" y="5340"/>
                  </a:cubicBezTo>
                  <a:cubicBezTo>
                    <a:pt x="0" y="5340"/>
                    <a:pt x="29" y="5311"/>
                    <a:pt x="48" y="5302"/>
                  </a:cubicBezTo>
                  <a:lnTo>
                    <a:pt x="161" y="5529"/>
                  </a:lnTo>
                  <a:cubicBezTo>
                    <a:pt x="208" y="5500"/>
                    <a:pt x="218" y="5481"/>
                    <a:pt x="265" y="5368"/>
                  </a:cubicBezTo>
                  <a:cubicBezTo>
                    <a:pt x="870" y="4064"/>
                    <a:pt x="2448" y="1484"/>
                    <a:pt x="6606" y="76"/>
                  </a:cubicBezTo>
                  <a:lnTo>
                    <a:pt x="6587" y="0"/>
                  </a:ln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1039050" y="3865150"/>
              <a:ext cx="138475" cy="443025"/>
            </a:xfrm>
            <a:custGeom>
              <a:avLst/>
              <a:gdLst/>
              <a:ahLst/>
              <a:cxnLst/>
              <a:rect l="l" t="t" r="r" b="b"/>
              <a:pathLst>
                <a:path w="5539" h="17721" extrusionOk="0">
                  <a:moveTo>
                    <a:pt x="29" y="1"/>
                  </a:moveTo>
                  <a:cubicBezTo>
                    <a:pt x="0" y="1"/>
                    <a:pt x="75" y="162"/>
                    <a:pt x="199" y="351"/>
                  </a:cubicBezTo>
                  <a:cubicBezTo>
                    <a:pt x="1229" y="1844"/>
                    <a:pt x="4102" y="3091"/>
                    <a:pt x="4575" y="3271"/>
                  </a:cubicBezTo>
                  <a:cubicBezTo>
                    <a:pt x="4679" y="3639"/>
                    <a:pt x="5236" y="5558"/>
                    <a:pt x="4868" y="6276"/>
                  </a:cubicBezTo>
                  <a:cubicBezTo>
                    <a:pt x="2628" y="10756"/>
                    <a:pt x="2637" y="14243"/>
                    <a:pt x="2845" y="17721"/>
                  </a:cubicBezTo>
                  <a:lnTo>
                    <a:pt x="3101" y="17692"/>
                  </a:lnTo>
                  <a:cubicBezTo>
                    <a:pt x="2883" y="14262"/>
                    <a:pt x="2883" y="10812"/>
                    <a:pt x="5095" y="6389"/>
                  </a:cubicBezTo>
                  <a:cubicBezTo>
                    <a:pt x="5539" y="5501"/>
                    <a:pt x="4830" y="3233"/>
                    <a:pt x="4802" y="3138"/>
                  </a:cubicBezTo>
                  <a:lnTo>
                    <a:pt x="4773" y="3082"/>
                  </a:lnTo>
                  <a:lnTo>
                    <a:pt x="4717" y="3063"/>
                  </a:lnTo>
                  <a:cubicBezTo>
                    <a:pt x="4679" y="3044"/>
                    <a:pt x="1352" y="1853"/>
                    <a:pt x="294" y="332"/>
                  </a:cubicBezTo>
                  <a:cubicBezTo>
                    <a:pt x="131" y="92"/>
                    <a:pt x="51" y="1"/>
                    <a:pt x="29" y="1"/>
                  </a:cubicBezTo>
                  <a:close/>
                </a:path>
              </a:pathLst>
            </a:custGeom>
            <a:solidFill>
              <a:srgbClr val="AA4A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1039400" y="3865450"/>
              <a:ext cx="138600" cy="186375"/>
            </a:xfrm>
            <a:custGeom>
              <a:avLst/>
              <a:gdLst/>
              <a:ahLst/>
              <a:cxnLst/>
              <a:rect l="l" t="t" r="r" b="b"/>
              <a:pathLst>
                <a:path w="5544" h="7455" extrusionOk="0">
                  <a:moveTo>
                    <a:pt x="31" y="0"/>
                  </a:moveTo>
                  <a:cubicBezTo>
                    <a:pt x="0" y="0"/>
                    <a:pt x="74" y="159"/>
                    <a:pt x="204" y="348"/>
                  </a:cubicBezTo>
                  <a:cubicBezTo>
                    <a:pt x="1225" y="1832"/>
                    <a:pt x="4098" y="3098"/>
                    <a:pt x="4570" y="3259"/>
                  </a:cubicBezTo>
                  <a:cubicBezTo>
                    <a:pt x="4674" y="3637"/>
                    <a:pt x="5222" y="5555"/>
                    <a:pt x="4863" y="6274"/>
                  </a:cubicBezTo>
                  <a:cubicBezTo>
                    <a:pt x="4721" y="6566"/>
                    <a:pt x="4580" y="6850"/>
                    <a:pt x="4457" y="7134"/>
                  </a:cubicBezTo>
                  <a:cubicBezTo>
                    <a:pt x="4495" y="7247"/>
                    <a:pt x="4532" y="7351"/>
                    <a:pt x="4580" y="7455"/>
                  </a:cubicBezTo>
                  <a:cubicBezTo>
                    <a:pt x="4740" y="7105"/>
                    <a:pt x="4901" y="6746"/>
                    <a:pt x="5090" y="6377"/>
                  </a:cubicBezTo>
                  <a:cubicBezTo>
                    <a:pt x="5544" y="5499"/>
                    <a:pt x="4816" y="3230"/>
                    <a:pt x="4797" y="3136"/>
                  </a:cubicBezTo>
                  <a:lnTo>
                    <a:pt x="4769" y="3070"/>
                  </a:lnTo>
                  <a:lnTo>
                    <a:pt x="4712" y="3051"/>
                  </a:lnTo>
                  <a:cubicBezTo>
                    <a:pt x="4674" y="3041"/>
                    <a:pt x="1348" y="1841"/>
                    <a:pt x="299" y="320"/>
                  </a:cubicBezTo>
                  <a:cubicBezTo>
                    <a:pt x="137" y="89"/>
                    <a:pt x="55" y="0"/>
                    <a:pt x="31" y="0"/>
                  </a:cubicBezTo>
                  <a:close/>
                </a:path>
              </a:pathLst>
            </a:custGeom>
            <a:solidFill>
              <a:srgbClr val="843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1231850" y="3883575"/>
              <a:ext cx="170600" cy="64775"/>
            </a:xfrm>
            <a:custGeom>
              <a:avLst/>
              <a:gdLst/>
              <a:ahLst/>
              <a:cxnLst/>
              <a:rect l="l" t="t" r="r" b="b"/>
              <a:pathLst>
                <a:path w="6824" h="2591" extrusionOk="0">
                  <a:moveTo>
                    <a:pt x="6036" y="1"/>
                  </a:moveTo>
                  <a:cubicBezTo>
                    <a:pt x="5723" y="1"/>
                    <a:pt x="5328" y="64"/>
                    <a:pt x="5151" y="77"/>
                  </a:cubicBezTo>
                  <a:cubicBezTo>
                    <a:pt x="5088" y="83"/>
                    <a:pt x="5024" y="86"/>
                    <a:pt x="4960" y="86"/>
                  </a:cubicBezTo>
                  <a:cubicBezTo>
                    <a:pt x="4698" y="86"/>
                    <a:pt x="4426" y="43"/>
                    <a:pt x="4160" y="43"/>
                  </a:cubicBezTo>
                  <a:cubicBezTo>
                    <a:pt x="4109" y="43"/>
                    <a:pt x="4058" y="44"/>
                    <a:pt x="4008" y="48"/>
                  </a:cubicBezTo>
                  <a:cubicBezTo>
                    <a:pt x="3932" y="51"/>
                    <a:pt x="3852" y="51"/>
                    <a:pt x="3770" y="51"/>
                  </a:cubicBezTo>
                  <a:cubicBezTo>
                    <a:pt x="3632" y="51"/>
                    <a:pt x="3487" y="49"/>
                    <a:pt x="3339" y="49"/>
                  </a:cubicBezTo>
                  <a:cubicBezTo>
                    <a:pt x="2865" y="49"/>
                    <a:pt x="2363" y="70"/>
                    <a:pt x="2004" y="247"/>
                  </a:cubicBezTo>
                  <a:cubicBezTo>
                    <a:pt x="1654" y="407"/>
                    <a:pt x="1390" y="710"/>
                    <a:pt x="1059" y="899"/>
                  </a:cubicBezTo>
                  <a:cubicBezTo>
                    <a:pt x="728" y="1088"/>
                    <a:pt x="275" y="1201"/>
                    <a:pt x="0" y="1447"/>
                  </a:cubicBezTo>
                  <a:cubicBezTo>
                    <a:pt x="454" y="1475"/>
                    <a:pt x="936" y="1437"/>
                    <a:pt x="1371" y="1560"/>
                  </a:cubicBezTo>
                  <a:cubicBezTo>
                    <a:pt x="1371" y="1579"/>
                    <a:pt x="1352" y="1617"/>
                    <a:pt x="1352" y="1636"/>
                  </a:cubicBezTo>
                  <a:cubicBezTo>
                    <a:pt x="1399" y="1636"/>
                    <a:pt x="1456" y="1636"/>
                    <a:pt x="1494" y="1655"/>
                  </a:cubicBezTo>
                  <a:cubicBezTo>
                    <a:pt x="1614" y="1827"/>
                    <a:pt x="1727" y="2117"/>
                    <a:pt x="1961" y="2117"/>
                  </a:cubicBezTo>
                  <a:cubicBezTo>
                    <a:pt x="1983" y="2117"/>
                    <a:pt x="2007" y="2114"/>
                    <a:pt x="2032" y="2108"/>
                  </a:cubicBezTo>
                  <a:lnTo>
                    <a:pt x="2032" y="2108"/>
                  </a:lnTo>
                  <a:cubicBezTo>
                    <a:pt x="1921" y="2465"/>
                    <a:pt x="2120" y="2537"/>
                    <a:pt x="2385" y="2537"/>
                  </a:cubicBezTo>
                  <a:cubicBezTo>
                    <a:pt x="2565" y="2537"/>
                    <a:pt x="2776" y="2503"/>
                    <a:pt x="2939" y="2503"/>
                  </a:cubicBezTo>
                  <a:cubicBezTo>
                    <a:pt x="2962" y="2503"/>
                    <a:pt x="2985" y="2504"/>
                    <a:pt x="3006" y="2505"/>
                  </a:cubicBezTo>
                  <a:cubicBezTo>
                    <a:pt x="2959" y="2524"/>
                    <a:pt x="2911" y="2562"/>
                    <a:pt x="2873" y="2581"/>
                  </a:cubicBezTo>
                  <a:cubicBezTo>
                    <a:pt x="2919" y="2588"/>
                    <a:pt x="2970" y="2591"/>
                    <a:pt x="3025" y="2591"/>
                  </a:cubicBezTo>
                  <a:cubicBezTo>
                    <a:pt x="3200" y="2591"/>
                    <a:pt x="3415" y="2560"/>
                    <a:pt x="3609" y="2525"/>
                  </a:cubicBezTo>
                  <a:lnTo>
                    <a:pt x="3609" y="2525"/>
                  </a:lnTo>
                  <a:cubicBezTo>
                    <a:pt x="3867" y="2522"/>
                    <a:pt x="4108" y="2268"/>
                    <a:pt x="4386" y="2231"/>
                  </a:cubicBezTo>
                  <a:cubicBezTo>
                    <a:pt x="4415" y="2228"/>
                    <a:pt x="4451" y="2227"/>
                    <a:pt x="4491" y="2227"/>
                  </a:cubicBezTo>
                  <a:cubicBezTo>
                    <a:pt x="4650" y="2227"/>
                    <a:pt x="4883" y="2246"/>
                    <a:pt x="5114" y="2246"/>
                  </a:cubicBezTo>
                  <a:cubicBezTo>
                    <a:pt x="5556" y="2246"/>
                    <a:pt x="5991" y="2177"/>
                    <a:pt x="5888" y="1778"/>
                  </a:cubicBezTo>
                  <a:cubicBezTo>
                    <a:pt x="6219" y="1768"/>
                    <a:pt x="6143" y="1655"/>
                    <a:pt x="6276" y="1447"/>
                  </a:cubicBezTo>
                  <a:cubicBezTo>
                    <a:pt x="6408" y="1211"/>
                    <a:pt x="6824" y="1003"/>
                    <a:pt x="6758" y="644"/>
                  </a:cubicBezTo>
                  <a:cubicBezTo>
                    <a:pt x="6682" y="644"/>
                    <a:pt x="6606" y="577"/>
                    <a:pt x="6521" y="568"/>
                  </a:cubicBezTo>
                  <a:cubicBezTo>
                    <a:pt x="6512" y="388"/>
                    <a:pt x="6569" y="181"/>
                    <a:pt x="6427" y="77"/>
                  </a:cubicBezTo>
                  <a:cubicBezTo>
                    <a:pt x="6353" y="20"/>
                    <a:pt x="6207" y="1"/>
                    <a:pt x="6036" y="1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1231375" y="3895250"/>
              <a:ext cx="162100" cy="53450"/>
            </a:xfrm>
            <a:custGeom>
              <a:avLst/>
              <a:gdLst/>
              <a:ahLst/>
              <a:cxnLst/>
              <a:rect l="l" t="t" r="r" b="b"/>
              <a:pathLst>
                <a:path w="6484" h="2138" extrusionOk="0">
                  <a:moveTo>
                    <a:pt x="4998" y="0"/>
                  </a:moveTo>
                  <a:cubicBezTo>
                    <a:pt x="4805" y="0"/>
                    <a:pt x="4624" y="38"/>
                    <a:pt x="4509" y="129"/>
                  </a:cubicBezTo>
                  <a:cubicBezTo>
                    <a:pt x="4698" y="129"/>
                    <a:pt x="5520" y="356"/>
                    <a:pt x="5057" y="489"/>
                  </a:cubicBezTo>
                  <a:cubicBezTo>
                    <a:pt x="4926" y="524"/>
                    <a:pt x="4784" y="535"/>
                    <a:pt x="4638" y="535"/>
                  </a:cubicBezTo>
                  <a:cubicBezTo>
                    <a:pt x="4412" y="535"/>
                    <a:pt x="4174" y="509"/>
                    <a:pt x="3947" y="509"/>
                  </a:cubicBezTo>
                  <a:cubicBezTo>
                    <a:pt x="3778" y="509"/>
                    <a:pt x="3616" y="524"/>
                    <a:pt x="3469" y="574"/>
                  </a:cubicBezTo>
                  <a:cubicBezTo>
                    <a:pt x="3686" y="621"/>
                    <a:pt x="3516" y="763"/>
                    <a:pt x="3450" y="819"/>
                  </a:cubicBezTo>
                  <a:cubicBezTo>
                    <a:pt x="3393" y="876"/>
                    <a:pt x="3346" y="876"/>
                    <a:pt x="3299" y="952"/>
                  </a:cubicBezTo>
                  <a:cubicBezTo>
                    <a:pt x="3233" y="1027"/>
                    <a:pt x="3261" y="1150"/>
                    <a:pt x="3176" y="1216"/>
                  </a:cubicBezTo>
                  <a:cubicBezTo>
                    <a:pt x="3104" y="1282"/>
                    <a:pt x="3007" y="1312"/>
                    <a:pt x="2905" y="1312"/>
                  </a:cubicBezTo>
                  <a:cubicBezTo>
                    <a:pt x="2657" y="1312"/>
                    <a:pt x="2379" y="1134"/>
                    <a:pt x="2373" y="867"/>
                  </a:cubicBezTo>
                  <a:cubicBezTo>
                    <a:pt x="1928" y="857"/>
                    <a:pt x="1475" y="772"/>
                    <a:pt x="1012" y="772"/>
                  </a:cubicBezTo>
                  <a:cubicBezTo>
                    <a:pt x="776" y="772"/>
                    <a:pt x="558" y="772"/>
                    <a:pt x="331" y="781"/>
                  </a:cubicBezTo>
                  <a:cubicBezTo>
                    <a:pt x="199" y="838"/>
                    <a:pt x="95" y="914"/>
                    <a:pt x="1" y="999"/>
                  </a:cubicBezTo>
                  <a:cubicBezTo>
                    <a:pt x="445" y="1018"/>
                    <a:pt x="936" y="980"/>
                    <a:pt x="1371" y="1103"/>
                  </a:cubicBezTo>
                  <a:cubicBezTo>
                    <a:pt x="1371" y="1122"/>
                    <a:pt x="1343" y="1160"/>
                    <a:pt x="1343" y="1188"/>
                  </a:cubicBezTo>
                  <a:cubicBezTo>
                    <a:pt x="1390" y="1188"/>
                    <a:pt x="1456" y="1188"/>
                    <a:pt x="1484" y="1197"/>
                  </a:cubicBezTo>
                  <a:cubicBezTo>
                    <a:pt x="1606" y="1372"/>
                    <a:pt x="1728" y="1667"/>
                    <a:pt x="1969" y="1667"/>
                  </a:cubicBezTo>
                  <a:cubicBezTo>
                    <a:pt x="1990" y="1667"/>
                    <a:pt x="2011" y="1665"/>
                    <a:pt x="2032" y="1660"/>
                  </a:cubicBezTo>
                  <a:lnTo>
                    <a:pt x="2032" y="1660"/>
                  </a:lnTo>
                  <a:cubicBezTo>
                    <a:pt x="1922" y="2009"/>
                    <a:pt x="2114" y="2080"/>
                    <a:pt x="2374" y="2080"/>
                  </a:cubicBezTo>
                  <a:cubicBezTo>
                    <a:pt x="2553" y="2080"/>
                    <a:pt x="2765" y="2046"/>
                    <a:pt x="2930" y="2046"/>
                  </a:cubicBezTo>
                  <a:cubicBezTo>
                    <a:pt x="2953" y="2046"/>
                    <a:pt x="2975" y="2046"/>
                    <a:pt x="2996" y="2048"/>
                  </a:cubicBezTo>
                  <a:cubicBezTo>
                    <a:pt x="2949" y="2067"/>
                    <a:pt x="2902" y="2105"/>
                    <a:pt x="2874" y="2133"/>
                  </a:cubicBezTo>
                  <a:cubicBezTo>
                    <a:pt x="2908" y="2136"/>
                    <a:pt x="2945" y="2138"/>
                    <a:pt x="2985" y="2138"/>
                  </a:cubicBezTo>
                  <a:cubicBezTo>
                    <a:pt x="3166" y="2138"/>
                    <a:pt x="3399" y="2106"/>
                    <a:pt x="3600" y="2067"/>
                  </a:cubicBezTo>
                  <a:lnTo>
                    <a:pt x="3600" y="2067"/>
                  </a:lnTo>
                  <a:cubicBezTo>
                    <a:pt x="3602" y="2067"/>
                    <a:pt x="3604" y="2067"/>
                    <a:pt x="3605" y="2067"/>
                  </a:cubicBezTo>
                  <a:cubicBezTo>
                    <a:pt x="3856" y="2067"/>
                    <a:pt x="4107" y="1811"/>
                    <a:pt x="4386" y="1774"/>
                  </a:cubicBezTo>
                  <a:cubicBezTo>
                    <a:pt x="4413" y="1771"/>
                    <a:pt x="4446" y="1770"/>
                    <a:pt x="4484" y="1770"/>
                  </a:cubicBezTo>
                  <a:cubicBezTo>
                    <a:pt x="4647" y="1770"/>
                    <a:pt x="4893" y="1792"/>
                    <a:pt x="5135" y="1792"/>
                  </a:cubicBezTo>
                  <a:cubicBezTo>
                    <a:pt x="5568" y="1792"/>
                    <a:pt x="5985" y="1721"/>
                    <a:pt x="5879" y="1330"/>
                  </a:cubicBezTo>
                  <a:cubicBezTo>
                    <a:pt x="6210" y="1311"/>
                    <a:pt x="6143" y="1197"/>
                    <a:pt x="6276" y="999"/>
                  </a:cubicBezTo>
                  <a:cubicBezTo>
                    <a:pt x="6314" y="914"/>
                    <a:pt x="6399" y="838"/>
                    <a:pt x="6484" y="763"/>
                  </a:cubicBezTo>
                  <a:cubicBezTo>
                    <a:pt x="6399" y="725"/>
                    <a:pt x="6351" y="621"/>
                    <a:pt x="6285" y="574"/>
                  </a:cubicBezTo>
                  <a:cubicBezTo>
                    <a:pt x="6191" y="498"/>
                    <a:pt x="6096" y="479"/>
                    <a:pt x="5992" y="422"/>
                  </a:cubicBezTo>
                  <a:cubicBezTo>
                    <a:pt x="5879" y="366"/>
                    <a:pt x="5813" y="252"/>
                    <a:pt x="5709" y="177"/>
                  </a:cubicBezTo>
                  <a:cubicBezTo>
                    <a:pt x="5550" y="72"/>
                    <a:pt x="5264" y="0"/>
                    <a:pt x="4998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763575" y="3697175"/>
              <a:ext cx="500675" cy="248100"/>
            </a:xfrm>
            <a:custGeom>
              <a:avLst/>
              <a:gdLst/>
              <a:ahLst/>
              <a:cxnLst/>
              <a:rect l="l" t="t" r="r" b="b"/>
              <a:pathLst>
                <a:path w="20027" h="9924" extrusionOk="0">
                  <a:moveTo>
                    <a:pt x="19246" y="0"/>
                  </a:moveTo>
                  <a:cubicBezTo>
                    <a:pt x="18397" y="0"/>
                    <a:pt x="17564" y="253"/>
                    <a:pt x="16737" y="397"/>
                  </a:cubicBezTo>
                  <a:cubicBezTo>
                    <a:pt x="16114" y="520"/>
                    <a:pt x="15698" y="634"/>
                    <a:pt x="15235" y="1087"/>
                  </a:cubicBezTo>
                  <a:cubicBezTo>
                    <a:pt x="15131" y="1191"/>
                    <a:pt x="15027" y="1333"/>
                    <a:pt x="14904" y="1418"/>
                  </a:cubicBezTo>
                  <a:cubicBezTo>
                    <a:pt x="14762" y="1522"/>
                    <a:pt x="14375" y="1579"/>
                    <a:pt x="14280" y="1683"/>
                  </a:cubicBezTo>
                  <a:cubicBezTo>
                    <a:pt x="14157" y="1843"/>
                    <a:pt x="14327" y="1995"/>
                    <a:pt x="14195" y="2193"/>
                  </a:cubicBezTo>
                  <a:cubicBezTo>
                    <a:pt x="13987" y="2486"/>
                    <a:pt x="13430" y="2316"/>
                    <a:pt x="13250" y="2599"/>
                  </a:cubicBezTo>
                  <a:cubicBezTo>
                    <a:pt x="13628" y="2552"/>
                    <a:pt x="13978" y="2382"/>
                    <a:pt x="14337" y="2288"/>
                  </a:cubicBezTo>
                  <a:lnTo>
                    <a:pt x="14337" y="2288"/>
                  </a:lnTo>
                  <a:cubicBezTo>
                    <a:pt x="13987" y="2609"/>
                    <a:pt x="13534" y="2788"/>
                    <a:pt x="13118" y="2996"/>
                  </a:cubicBezTo>
                  <a:cubicBezTo>
                    <a:pt x="12834" y="3148"/>
                    <a:pt x="11209" y="3856"/>
                    <a:pt x="11209" y="4215"/>
                  </a:cubicBezTo>
                  <a:cubicBezTo>
                    <a:pt x="11280" y="4201"/>
                    <a:pt x="11353" y="4194"/>
                    <a:pt x="11426" y="4194"/>
                  </a:cubicBezTo>
                  <a:cubicBezTo>
                    <a:pt x="11499" y="4194"/>
                    <a:pt x="11573" y="4201"/>
                    <a:pt x="11643" y="4215"/>
                  </a:cubicBezTo>
                  <a:cubicBezTo>
                    <a:pt x="11776" y="4820"/>
                    <a:pt x="10642" y="4556"/>
                    <a:pt x="10642" y="5151"/>
                  </a:cubicBezTo>
                  <a:cubicBezTo>
                    <a:pt x="11033" y="4991"/>
                    <a:pt x="11452" y="4608"/>
                    <a:pt x="11881" y="4608"/>
                  </a:cubicBezTo>
                  <a:cubicBezTo>
                    <a:pt x="11959" y="4608"/>
                    <a:pt x="12037" y="4621"/>
                    <a:pt x="12116" y="4650"/>
                  </a:cubicBezTo>
                  <a:cubicBezTo>
                    <a:pt x="12012" y="4773"/>
                    <a:pt x="11880" y="4877"/>
                    <a:pt x="11776" y="4981"/>
                  </a:cubicBezTo>
                  <a:cubicBezTo>
                    <a:pt x="11814" y="5009"/>
                    <a:pt x="11861" y="5057"/>
                    <a:pt x="11908" y="5085"/>
                  </a:cubicBezTo>
                  <a:cubicBezTo>
                    <a:pt x="11656" y="5445"/>
                    <a:pt x="11310" y="5539"/>
                    <a:pt x="10918" y="5539"/>
                  </a:cubicBezTo>
                  <a:cubicBezTo>
                    <a:pt x="10899" y="5539"/>
                    <a:pt x="10879" y="5539"/>
                    <a:pt x="10859" y="5539"/>
                  </a:cubicBezTo>
                  <a:lnTo>
                    <a:pt x="10859" y="5539"/>
                  </a:lnTo>
                  <a:cubicBezTo>
                    <a:pt x="10840" y="5586"/>
                    <a:pt x="10878" y="5605"/>
                    <a:pt x="10878" y="5624"/>
                  </a:cubicBezTo>
                  <a:cubicBezTo>
                    <a:pt x="10566" y="5624"/>
                    <a:pt x="10301" y="5964"/>
                    <a:pt x="10009" y="6068"/>
                  </a:cubicBezTo>
                  <a:cubicBezTo>
                    <a:pt x="9612" y="6219"/>
                    <a:pt x="9215" y="6295"/>
                    <a:pt x="8808" y="6446"/>
                  </a:cubicBezTo>
                  <a:cubicBezTo>
                    <a:pt x="8978" y="6673"/>
                    <a:pt x="9271" y="6502"/>
                    <a:pt x="9489" y="6663"/>
                  </a:cubicBezTo>
                  <a:cubicBezTo>
                    <a:pt x="9460" y="6814"/>
                    <a:pt x="9404" y="6899"/>
                    <a:pt x="9234" y="6947"/>
                  </a:cubicBezTo>
                  <a:cubicBezTo>
                    <a:pt x="9224" y="6975"/>
                    <a:pt x="9252" y="7041"/>
                    <a:pt x="9224" y="7060"/>
                  </a:cubicBezTo>
                  <a:cubicBezTo>
                    <a:pt x="8950" y="7060"/>
                    <a:pt x="8619" y="6635"/>
                    <a:pt x="8307" y="6569"/>
                  </a:cubicBezTo>
                  <a:cubicBezTo>
                    <a:pt x="7835" y="6455"/>
                    <a:pt x="7296" y="6285"/>
                    <a:pt x="6824" y="6247"/>
                  </a:cubicBezTo>
                  <a:cubicBezTo>
                    <a:pt x="6765" y="6242"/>
                    <a:pt x="6706" y="6239"/>
                    <a:pt x="6646" y="6239"/>
                  </a:cubicBezTo>
                  <a:cubicBezTo>
                    <a:pt x="6310" y="6239"/>
                    <a:pt x="5960" y="6324"/>
                    <a:pt x="5671" y="6436"/>
                  </a:cubicBezTo>
                  <a:cubicBezTo>
                    <a:pt x="5302" y="6588"/>
                    <a:pt x="4376" y="6635"/>
                    <a:pt x="4187" y="6918"/>
                  </a:cubicBezTo>
                  <a:cubicBezTo>
                    <a:pt x="4376" y="6928"/>
                    <a:pt x="4565" y="6899"/>
                    <a:pt x="4697" y="7013"/>
                  </a:cubicBezTo>
                  <a:cubicBezTo>
                    <a:pt x="4159" y="7013"/>
                    <a:pt x="2977" y="7372"/>
                    <a:pt x="2590" y="7655"/>
                  </a:cubicBezTo>
                  <a:cubicBezTo>
                    <a:pt x="2599" y="7659"/>
                    <a:pt x="2611" y="7660"/>
                    <a:pt x="2623" y="7660"/>
                  </a:cubicBezTo>
                  <a:cubicBezTo>
                    <a:pt x="2647" y="7660"/>
                    <a:pt x="2675" y="7655"/>
                    <a:pt x="2694" y="7655"/>
                  </a:cubicBezTo>
                  <a:cubicBezTo>
                    <a:pt x="2259" y="7986"/>
                    <a:pt x="1881" y="8412"/>
                    <a:pt x="1418" y="8657"/>
                  </a:cubicBezTo>
                  <a:cubicBezTo>
                    <a:pt x="908" y="8912"/>
                    <a:pt x="463" y="9309"/>
                    <a:pt x="0" y="9621"/>
                  </a:cubicBezTo>
                  <a:cubicBezTo>
                    <a:pt x="57" y="9650"/>
                    <a:pt x="151" y="9744"/>
                    <a:pt x="246" y="9753"/>
                  </a:cubicBezTo>
                  <a:cubicBezTo>
                    <a:pt x="246" y="9810"/>
                    <a:pt x="255" y="9876"/>
                    <a:pt x="255" y="9924"/>
                  </a:cubicBezTo>
                  <a:cubicBezTo>
                    <a:pt x="671" y="9848"/>
                    <a:pt x="1097" y="9650"/>
                    <a:pt x="1531" y="9555"/>
                  </a:cubicBezTo>
                  <a:cubicBezTo>
                    <a:pt x="2089" y="9451"/>
                    <a:pt x="2665" y="9546"/>
                    <a:pt x="3176" y="9215"/>
                  </a:cubicBezTo>
                  <a:lnTo>
                    <a:pt x="3176" y="9215"/>
                  </a:lnTo>
                  <a:cubicBezTo>
                    <a:pt x="3157" y="9281"/>
                    <a:pt x="3166" y="9357"/>
                    <a:pt x="3138" y="9413"/>
                  </a:cubicBezTo>
                  <a:cubicBezTo>
                    <a:pt x="3601" y="9375"/>
                    <a:pt x="3979" y="9130"/>
                    <a:pt x="4452" y="9101"/>
                  </a:cubicBezTo>
                  <a:cubicBezTo>
                    <a:pt x="4472" y="9100"/>
                    <a:pt x="4494" y="9100"/>
                    <a:pt x="4516" y="9100"/>
                  </a:cubicBezTo>
                  <a:cubicBezTo>
                    <a:pt x="4682" y="9100"/>
                    <a:pt x="4898" y="9131"/>
                    <a:pt x="5100" y="9131"/>
                  </a:cubicBezTo>
                  <a:cubicBezTo>
                    <a:pt x="5264" y="9131"/>
                    <a:pt x="5419" y="9110"/>
                    <a:pt x="5529" y="9035"/>
                  </a:cubicBezTo>
                  <a:lnTo>
                    <a:pt x="5529" y="9035"/>
                  </a:lnTo>
                  <a:cubicBezTo>
                    <a:pt x="5463" y="9092"/>
                    <a:pt x="5406" y="9177"/>
                    <a:pt x="5349" y="9234"/>
                  </a:cubicBezTo>
                  <a:cubicBezTo>
                    <a:pt x="5392" y="9238"/>
                    <a:pt x="5433" y="9240"/>
                    <a:pt x="5474" y="9240"/>
                  </a:cubicBezTo>
                  <a:cubicBezTo>
                    <a:pt x="6159" y="9240"/>
                    <a:pt x="6613" y="8667"/>
                    <a:pt x="7211" y="8506"/>
                  </a:cubicBezTo>
                  <a:cubicBezTo>
                    <a:pt x="7466" y="8430"/>
                    <a:pt x="7788" y="8430"/>
                    <a:pt x="8005" y="8241"/>
                  </a:cubicBezTo>
                  <a:cubicBezTo>
                    <a:pt x="8128" y="8137"/>
                    <a:pt x="8109" y="8015"/>
                    <a:pt x="8222" y="7920"/>
                  </a:cubicBezTo>
                  <a:cubicBezTo>
                    <a:pt x="8477" y="7684"/>
                    <a:pt x="8752" y="7655"/>
                    <a:pt x="9073" y="7655"/>
                  </a:cubicBezTo>
                  <a:cubicBezTo>
                    <a:pt x="9215" y="7769"/>
                    <a:pt x="9243" y="8005"/>
                    <a:pt x="9423" y="8100"/>
                  </a:cubicBezTo>
                  <a:cubicBezTo>
                    <a:pt x="9602" y="8194"/>
                    <a:pt x="10027" y="8251"/>
                    <a:pt x="10226" y="8289"/>
                  </a:cubicBezTo>
                  <a:cubicBezTo>
                    <a:pt x="10474" y="8329"/>
                    <a:pt x="10743" y="8339"/>
                    <a:pt x="11020" y="8339"/>
                  </a:cubicBezTo>
                  <a:cubicBezTo>
                    <a:pt x="11327" y="8339"/>
                    <a:pt x="11643" y="8326"/>
                    <a:pt x="11949" y="8326"/>
                  </a:cubicBezTo>
                  <a:cubicBezTo>
                    <a:pt x="12083" y="8326"/>
                    <a:pt x="12214" y="8329"/>
                    <a:pt x="12343" y="8336"/>
                  </a:cubicBezTo>
                  <a:cubicBezTo>
                    <a:pt x="12384" y="8514"/>
                    <a:pt x="12583" y="8686"/>
                    <a:pt x="12772" y="8686"/>
                  </a:cubicBezTo>
                  <a:cubicBezTo>
                    <a:pt x="12845" y="8686"/>
                    <a:pt x="12916" y="8661"/>
                    <a:pt x="12976" y="8601"/>
                  </a:cubicBezTo>
                  <a:cubicBezTo>
                    <a:pt x="13288" y="8298"/>
                    <a:pt x="12825" y="8232"/>
                    <a:pt x="12900" y="7892"/>
                  </a:cubicBezTo>
                  <a:cubicBezTo>
                    <a:pt x="12949" y="7892"/>
                    <a:pt x="13018" y="7871"/>
                    <a:pt x="13073" y="7871"/>
                  </a:cubicBezTo>
                  <a:cubicBezTo>
                    <a:pt x="13082" y="7871"/>
                    <a:pt x="13091" y="7871"/>
                    <a:pt x="13099" y="7873"/>
                  </a:cubicBezTo>
                  <a:cubicBezTo>
                    <a:pt x="12976" y="7542"/>
                    <a:pt x="12485" y="7523"/>
                    <a:pt x="12806" y="7098"/>
                  </a:cubicBezTo>
                  <a:cubicBezTo>
                    <a:pt x="12998" y="6848"/>
                    <a:pt x="13447" y="6833"/>
                    <a:pt x="13758" y="6833"/>
                  </a:cubicBezTo>
                  <a:cubicBezTo>
                    <a:pt x="13799" y="6833"/>
                    <a:pt x="13838" y="6833"/>
                    <a:pt x="13874" y="6833"/>
                  </a:cubicBezTo>
                  <a:cubicBezTo>
                    <a:pt x="14180" y="6833"/>
                    <a:pt x="14435" y="6935"/>
                    <a:pt x="14690" y="6935"/>
                  </a:cubicBezTo>
                  <a:cubicBezTo>
                    <a:pt x="14727" y="6935"/>
                    <a:pt x="14763" y="6932"/>
                    <a:pt x="14800" y="6928"/>
                  </a:cubicBezTo>
                  <a:cubicBezTo>
                    <a:pt x="15215" y="6872"/>
                    <a:pt x="15405" y="6341"/>
                    <a:pt x="15817" y="6341"/>
                  </a:cubicBezTo>
                  <a:cubicBezTo>
                    <a:pt x="15828" y="6341"/>
                    <a:pt x="15838" y="6341"/>
                    <a:pt x="15849" y="6342"/>
                  </a:cubicBezTo>
                  <a:cubicBezTo>
                    <a:pt x="15906" y="6918"/>
                    <a:pt x="15480" y="7164"/>
                    <a:pt x="15339" y="7655"/>
                  </a:cubicBezTo>
                  <a:cubicBezTo>
                    <a:pt x="15284" y="7875"/>
                    <a:pt x="15359" y="8125"/>
                    <a:pt x="15520" y="8125"/>
                  </a:cubicBezTo>
                  <a:cubicBezTo>
                    <a:pt x="15580" y="8125"/>
                    <a:pt x="15653" y="8090"/>
                    <a:pt x="15736" y="8005"/>
                  </a:cubicBezTo>
                  <a:lnTo>
                    <a:pt x="15736" y="8005"/>
                  </a:lnTo>
                  <a:cubicBezTo>
                    <a:pt x="15906" y="8194"/>
                    <a:pt x="15802" y="8534"/>
                    <a:pt x="15698" y="8723"/>
                  </a:cubicBezTo>
                  <a:cubicBezTo>
                    <a:pt x="15745" y="8723"/>
                    <a:pt x="15802" y="8742"/>
                    <a:pt x="15849" y="8742"/>
                  </a:cubicBezTo>
                  <a:cubicBezTo>
                    <a:pt x="15858" y="8884"/>
                    <a:pt x="15792" y="9319"/>
                    <a:pt x="15887" y="9423"/>
                  </a:cubicBezTo>
                  <a:cubicBezTo>
                    <a:pt x="15916" y="9454"/>
                    <a:pt x="15963" y="9465"/>
                    <a:pt x="16019" y="9465"/>
                  </a:cubicBezTo>
                  <a:cubicBezTo>
                    <a:pt x="16133" y="9465"/>
                    <a:pt x="16284" y="9421"/>
                    <a:pt x="16390" y="9421"/>
                  </a:cubicBezTo>
                  <a:cubicBezTo>
                    <a:pt x="16402" y="9421"/>
                    <a:pt x="16414" y="9421"/>
                    <a:pt x="16425" y="9423"/>
                  </a:cubicBezTo>
                  <a:cubicBezTo>
                    <a:pt x="16416" y="9479"/>
                    <a:pt x="16416" y="9527"/>
                    <a:pt x="16407" y="9574"/>
                  </a:cubicBezTo>
                  <a:cubicBezTo>
                    <a:pt x="16560" y="9444"/>
                    <a:pt x="17381" y="8998"/>
                    <a:pt x="17759" y="8998"/>
                  </a:cubicBezTo>
                  <a:cubicBezTo>
                    <a:pt x="17848" y="8998"/>
                    <a:pt x="17912" y="9023"/>
                    <a:pt x="17938" y="9083"/>
                  </a:cubicBezTo>
                  <a:cubicBezTo>
                    <a:pt x="17967" y="9088"/>
                    <a:pt x="17995" y="9090"/>
                    <a:pt x="18023" y="9090"/>
                  </a:cubicBezTo>
                  <a:cubicBezTo>
                    <a:pt x="18461" y="9090"/>
                    <a:pt x="18692" y="8487"/>
                    <a:pt x="18372" y="8185"/>
                  </a:cubicBezTo>
                  <a:cubicBezTo>
                    <a:pt x="18713" y="8185"/>
                    <a:pt x="18524" y="7844"/>
                    <a:pt x="18684" y="7665"/>
                  </a:cubicBezTo>
                  <a:cubicBezTo>
                    <a:pt x="18738" y="7608"/>
                    <a:pt x="18807" y="7601"/>
                    <a:pt x="18875" y="7601"/>
                  </a:cubicBezTo>
                  <a:cubicBezTo>
                    <a:pt x="18899" y="7601"/>
                    <a:pt x="18923" y="7602"/>
                    <a:pt x="18946" y="7602"/>
                  </a:cubicBezTo>
                  <a:cubicBezTo>
                    <a:pt x="19054" y="7602"/>
                    <a:pt x="19143" y="7582"/>
                    <a:pt x="19138" y="7353"/>
                  </a:cubicBezTo>
                  <a:lnTo>
                    <a:pt x="19138" y="7353"/>
                  </a:lnTo>
                  <a:cubicBezTo>
                    <a:pt x="19157" y="7391"/>
                    <a:pt x="19232" y="7429"/>
                    <a:pt x="19270" y="7485"/>
                  </a:cubicBezTo>
                  <a:cubicBezTo>
                    <a:pt x="19365" y="7381"/>
                    <a:pt x="19440" y="7344"/>
                    <a:pt x="19478" y="7183"/>
                  </a:cubicBezTo>
                  <a:cubicBezTo>
                    <a:pt x="19516" y="7202"/>
                    <a:pt x="19582" y="7230"/>
                    <a:pt x="19629" y="7259"/>
                  </a:cubicBezTo>
                  <a:cubicBezTo>
                    <a:pt x="19610" y="6862"/>
                    <a:pt x="19894" y="6521"/>
                    <a:pt x="19941" y="6124"/>
                  </a:cubicBezTo>
                  <a:cubicBezTo>
                    <a:pt x="20026" y="5387"/>
                    <a:pt x="19648" y="4669"/>
                    <a:pt x="19506" y="3932"/>
                  </a:cubicBezTo>
                  <a:cubicBezTo>
                    <a:pt x="19459" y="3686"/>
                    <a:pt x="19459" y="3459"/>
                    <a:pt x="19440" y="3204"/>
                  </a:cubicBezTo>
                  <a:cubicBezTo>
                    <a:pt x="19431" y="3034"/>
                    <a:pt x="19384" y="2883"/>
                    <a:pt x="19365" y="2703"/>
                  </a:cubicBezTo>
                  <a:cubicBezTo>
                    <a:pt x="19289" y="2165"/>
                    <a:pt x="19658" y="2080"/>
                    <a:pt x="19393" y="1569"/>
                  </a:cubicBezTo>
                  <a:cubicBezTo>
                    <a:pt x="19251" y="1286"/>
                    <a:pt x="19081" y="1172"/>
                    <a:pt x="18854" y="917"/>
                  </a:cubicBezTo>
                  <a:cubicBezTo>
                    <a:pt x="18996" y="785"/>
                    <a:pt x="19223" y="586"/>
                    <a:pt x="19034" y="397"/>
                  </a:cubicBezTo>
                  <a:cubicBezTo>
                    <a:pt x="19157" y="256"/>
                    <a:pt x="19393" y="152"/>
                    <a:pt x="19525" y="10"/>
                  </a:cubicBezTo>
                  <a:cubicBezTo>
                    <a:pt x="19432" y="3"/>
                    <a:pt x="19339" y="0"/>
                    <a:pt x="19246" y="0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768525" y="3845675"/>
              <a:ext cx="492650" cy="100775"/>
            </a:xfrm>
            <a:custGeom>
              <a:avLst/>
              <a:gdLst/>
              <a:ahLst/>
              <a:cxnLst/>
              <a:rect l="l" t="t" r="r" b="b"/>
              <a:pathLst>
                <a:path w="19706" h="4031" extrusionOk="0">
                  <a:moveTo>
                    <a:pt x="16126" y="0"/>
                  </a:moveTo>
                  <a:cubicBezTo>
                    <a:pt x="15814" y="0"/>
                    <a:pt x="15416" y="193"/>
                    <a:pt x="15169" y="251"/>
                  </a:cubicBezTo>
                  <a:cubicBezTo>
                    <a:pt x="15008" y="279"/>
                    <a:pt x="14838" y="281"/>
                    <a:pt x="14674" y="281"/>
                  </a:cubicBezTo>
                  <a:cubicBezTo>
                    <a:pt x="14641" y="281"/>
                    <a:pt x="14609" y="281"/>
                    <a:pt x="14576" y="281"/>
                  </a:cubicBezTo>
                  <a:cubicBezTo>
                    <a:pt x="14447" y="281"/>
                    <a:pt x="14324" y="283"/>
                    <a:pt x="14215" y="298"/>
                  </a:cubicBezTo>
                  <a:cubicBezTo>
                    <a:pt x="13884" y="345"/>
                    <a:pt x="13600" y="525"/>
                    <a:pt x="13222" y="525"/>
                  </a:cubicBezTo>
                  <a:cubicBezTo>
                    <a:pt x="13052" y="525"/>
                    <a:pt x="12324" y="525"/>
                    <a:pt x="12598" y="874"/>
                  </a:cubicBezTo>
                  <a:cubicBezTo>
                    <a:pt x="12440" y="1042"/>
                    <a:pt x="11903" y="1333"/>
                    <a:pt x="11655" y="1333"/>
                  </a:cubicBezTo>
                  <a:cubicBezTo>
                    <a:pt x="11637" y="1333"/>
                    <a:pt x="11621" y="1331"/>
                    <a:pt x="11606" y="1328"/>
                  </a:cubicBezTo>
                  <a:cubicBezTo>
                    <a:pt x="11634" y="1044"/>
                    <a:pt x="11956" y="1016"/>
                    <a:pt x="11871" y="676"/>
                  </a:cubicBezTo>
                  <a:cubicBezTo>
                    <a:pt x="11682" y="676"/>
                    <a:pt x="11474" y="742"/>
                    <a:pt x="11275" y="770"/>
                  </a:cubicBezTo>
                  <a:cubicBezTo>
                    <a:pt x="11191" y="779"/>
                    <a:pt x="11092" y="810"/>
                    <a:pt x="11005" y="810"/>
                  </a:cubicBezTo>
                  <a:cubicBezTo>
                    <a:pt x="10994" y="810"/>
                    <a:pt x="10983" y="809"/>
                    <a:pt x="10973" y="808"/>
                  </a:cubicBezTo>
                  <a:cubicBezTo>
                    <a:pt x="10869" y="780"/>
                    <a:pt x="10822" y="685"/>
                    <a:pt x="10727" y="676"/>
                  </a:cubicBezTo>
                  <a:cubicBezTo>
                    <a:pt x="10387" y="629"/>
                    <a:pt x="10018" y="648"/>
                    <a:pt x="9659" y="572"/>
                  </a:cubicBezTo>
                  <a:cubicBezTo>
                    <a:pt x="9366" y="506"/>
                    <a:pt x="9092" y="534"/>
                    <a:pt x="8799" y="459"/>
                  </a:cubicBezTo>
                  <a:lnTo>
                    <a:pt x="8620" y="534"/>
                  </a:lnTo>
                  <a:cubicBezTo>
                    <a:pt x="8790" y="761"/>
                    <a:pt x="9083" y="591"/>
                    <a:pt x="9300" y="742"/>
                  </a:cubicBezTo>
                  <a:cubicBezTo>
                    <a:pt x="9272" y="903"/>
                    <a:pt x="9215" y="978"/>
                    <a:pt x="9045" y="1026"/>
                  </a:cubicBezTo>
                  <a:cubicBezTo>
                    <a:pt x="9036" y="1063"/>
                    <a:pt x="9064" y="1120"/>
                    <a:pt x="9036" y="1148"/>
                  </a:cubicBezTo>
                  <a:lnTo>
                    <a:pt x="9026" y="1148"/>
                  </a:lnTo>
                  <a:cubicBezTo>
                    <a:pt x="9036" y="1186"/>
                    <a:pt x="9045" y="1215"/>
                    <a:pt x="9045" y="1262"/>
                  </a:cubicBezTo>
                  <a:cubicBezTo>
                    <a:pt x="9041" y="1413"/>
                    <a:pt x="8966" y="1462"/>
                    <a:pt x="8862" y="1462"/>
                  </a:cubicBezTo>
                  <a:cubicBezTo>
                    <a:pt x="8688" y="1462"/>
                    <a:pt x="8436" y="1323"/>
                    <a:pt x="8317" y="1300"/>
                  </a:cubicBezTo>
                  <a:cubicBezTo>
                    <a:pt x="8257" y="1290"/>
                    <a:pt x="8198" y="1287"/>
                    <a:pt x="8141" y="1287"/>
                  </a:cubicBezTo>
                  <a:cubicBezTo>
                    <a:pt x="7904" y="1287"/>
                    <a:pt x="7690" y="1352"/>
                    <a:pt x="7438" y="1375"/>
                  </a:cubicBezTo>
                  <a:cubicBezTo>
                    <a:pt x="7457" y="1422"/>
                    <a:pt x="7429" y="1479"/>
                    <a:pt x="7429" y="1526"/>
                  </a:cubicBezTo>
                  <a:cubicBezTo>
                    <a:pt x="7108" y="1630"/>
                    <a:pt x="6871" y="1895"/>
                    <a:pt x="6569" y="1999"/>
                  </a:cubicBezTo>
                  <a:cubicBezTo>
                    <a:pt x="6210" y="2131"/>
                    <a:pt x="5813" y="2084"/>
                    <a:pt x="5435" y="2207"/>
                  </a:cubicBezTo>
                  <a:cubicBezTo>
                    <a:pt x="5028" y="2349"/>
                    <a:pt x="4641" y="2396"/>
                    <a:pt x="4244" y="2481"/>
                  </a:cubicBezTo>
                  <a:cubicBezTo>
                    <a:pt x="3942" y="2538"/>
                    <a:pt x="3601" y="2500"/>
                    <a:pt x="3318" y="2575"/>
                  </a:cubicBezTo>
                  <a:cubicBezTo>
                    <a:pt x="2997" y="2661"/>
                    <a:pt x="2694" y="2812"/>
                    <a:pt x="2354" y="2878"/>
                  </a:cubicBezTo>
                  <a:cubicBezTo>
                    <a:pt x="1891" y="2963"/>
                    <a:pt x="1570" y="2925"/>
                    <a:pt x="1182" y="3275"/>
                  </a:cubicBezTo>
                  <a:cubicBezTo>
                    <a:pt x="823" y="3577"/>
                    <a:pt x="417" y="3710"/>
                    <a:pt x="1" y="3851"/>
                  </a:cubicBezTo>
                  <a:cubicBezTo>
                    <a:pt x="10" y="3851"/>
                    <a:pt x="10" y="3851"/>
                    <a:pt x="20" y="3861"/>
                  </a:cubicBezTo>
                  <a:cubicBezTo>
                    <a:pt x="20" y="3917"/>
                    <a:pt x="39" y="3984"/>
                    <a:pt x="39" y="4031"/>
                  </a:cubicBezTo>
                  <a:cubicBezTo>
                    <a:pt x="445" y="3955"/>
                    <a:pt x="870" y="3757"/>
                    <a:pt x="1314" y="3662"/>
                  </a:cubicBezTo>
                  <a:cubicBezTo>
                    <a:pt x="1863" y="3558"/>
                    <a:pt x="2448" y="3653"/>
                    <a:pt x="2949" y="3322"/>
                  </a:cubicBezTo>
                  <a:lnTo>
                    <a:pt x="2949" y="3322"/>
                  </a:lnTo>
                  <a:cubicBezTo>
                    <a:pt x="2930" y="3388"/>
                    <a:pt x="2940" y="3464"/>
                    <a:pt x="2921" y="3521"/>
                  </a:cubicBezTo>
                  <a:cubicBezTo>
                    <a:pt x="3375" y="3483"/>
                    <a:pt x="3753" y="3237"/>
                    <a:pt x="4225" y="3209"/>
                  </a:cubicBezTo>
                  <a:cubicBezTo>
                    <a:pt x="4246" y="3207"/>
                    <a:pt x="4269" y="3207"/>
                    <a:pt x="4292" y="3207"/>
                  </a:cubicBezTo>
                  <a:cubicBezTo>
                    <a:pt x="4461" y="3207"/>
                    <a:pt x="4679" y="3238"/>
                    <a:pt x="4880" y="3238"/>
                  </a:cubicBezTo>
                  <a:cubicBezTo>
                    <a:pt x="5044" y="3238"/>
                    <a:pt x="5196" y="3217"/>
                    <a:pt x="5303" y="3143"/>
                  </a:cubicBezTo>
                  <a:lnTo>
                    <a:pt x="5303" y="3143"/>
                  </a:lnTo>
                  <a:cubicBezTo>
                    <a:pt x="5246" y="3199"/>
                    <a:pt x="5189" y="3284"/>
                    <a:pt x="5123" y="3341"/>
                  </a:cubicBezTo>
                  <a:cubicBezTo>
                    <a:pt x="5165" y="3345"/>
                    <a:pt x="5207" y="3347"/>
                    <a:pt x="5247" y="3347"/>
                  </a:cubicBezTo>
                  <a:cubicBezTo>
                    <a:pt x="5932" y="3347"/>
                    <a:pt x="6387" y="2774"/>
                    <a:pt x="6994" y="2613"/>
                  </a:cubicBezTo>
                  <a:cubicBezTo>
                    <a:pt x="7240" y="2538"/>
                    <a:pt x="7561" y="2538"/>
                    <a:pt x="7788" y="2349"/>
                  </a:cubicBezTo>
                  <a:cubicBezTo>
                    <a:pt x="7901" y="2245"/>
                    <a:pt x="7892" y="2122"/>
                    <a:pt x="7996" y="2027"/>
                  </a:cubicBezTo>
                  <a:cubicBezTo>
                    <a:pt x="8261" y="1791"/>
                    <a:pt x="8525" y="1763"/>
                    <a:pt x="8847" y="1763"/>
                  </a:cubicBezTo>
                  <a:cubicBezTo>
                    <a:pt x="8988" y="1876"/>
                    <a:pt x="9026" y="2112"/>
                    <a:pt x="9206" y="2207"/>
                  </a:cubicBezTo>
                  <a:cubicBezTo>
                    <a:pt x="9376" y="2301"/>
                    <a:pt x="9801" y="2358"/>
                    <a:pt x="10009" y="2396"/>
                  </a:cubicBezTo>
                  <a:cubicBezTo>
                    <a:pt x="10253" y="2436"/>
                    <a:pt x="10522" y="2447"/>
                    <a:pt x="10799" y="2447"/>
                  </a:cubicBezTo>
                  <a:cubicBezTo>
                    <a:pt x="11105" y="2447"/>
                    <a:pt x="11421" y="2434"/>
                    <a:pt x="11726" y="2434"/>
                  </a:cubicBezTo>
                  <a:cubicBezTo>
                    <a:pt x="11859" y="2434"/>
                    <a:pt x="11990" y="2436"/>
                    <a:pt x="12116" y="2443"/>
                  </a:cubicBezTo>
                  <a:cubicBezTo>
                    <a:pt x="12164" y="2621"/>
                    <a:pt x="12360" y="2793"/>
                    <a:pt x="12551" y="2793"/>
                  </a:cubicBezTo>
                  <a:cubicBezTo>
                    <a:pt x="12624" y="2793"/>
                    <a:pt x="12696" y="2768"/>
                    <a:pt x="12759" y="2708"/>
                  </a:cubicBezTo>
                  <a:cubicBezTo>
                    <a:pt x="13062" y="2405"/>
                    <a:pt x="12608" y="2339"/>
                    <a:pt x="12674" y="1999"/>
                  </a:cubicBezTo>
                  <a:cubicBezTo>
                    <a:pt x="12723" y="1999"/>
                    <a:pt x="12792" y="1978"/>
                    <a:pt x="12847" y="1978"/>
                  </a:cubicBezTo>
                  <a:cubicBezTo>
                    <a:pt x="12856" y="1978"/>
                    <a:pt x="12864" y="1979"/>
                    <a:pt x="12873" y="1980"/>
                  </a:cubicBezTo>
                  <a:cubicBezTo>
                    <a:pt x="12759" y="1649"/>
                    <a:pt x="12258" y="1630"/>
                    <a:pt x="12580" y="1205"/>
                  </a:cubicBezTo>
                  <a:cubicBezTo>
                    <a:pt x="12780" y="955"/>
                    <a:pt x="13223" y="940"/>
                    <a:pt x="13538" y="940"/>
                  </a:cubicBezTo>
                  <a:cubicBezTo>
                    <a:pt x="13580" y="940"/>
                    <a:pt x="13620" y="941"/>
                    <a:pt x="13657" y="941"/>
                  </a:cubicBezTo>
                  <a:cubicBezTo>
                    <a:pt x="13955" y="941"/>
                    <a:pt x="14209" y="1042"/>
                    <a:pt x="14464" y="1042"/>
                  </a:cubicBezTo>
                  <a:cubicBezTo>
                    <a:pt x="14501" y="1042"/>
                    <a:pt x="14537" y="1040"/>
                    <a:pt x="14574" y="1035"/>
                  </a:cubicBezTo>
                  <a:cubicBezTo>
                    <a:pt x="14988" y="980"/>
                    <a:pt x="15178" y="448"/>
                    <a:pt x="15600" y="448"/>
                  </a:cubicBezTo>
                  <a:cubicBezTo>
                    <a:pt x="15610" y="448"/>
                    <a:pt x="15621" y="448"/>
                    <a:pt x="15632" y="449"/>
                  </a:cubicBezTo>
                  <a:cubicBezTo>
                    <a:pt x="15689" y="1026"/>
                    <a:pt x="15264" y="1271"/>
                    <a:pt x="15122" y="1763"/>
                  </a:cubicBezTo>
                  <a:cubicBezTo>
                    <a:pt x="15060" y="1983"/>
                    <a:pt x="15138" y="2233"/>
                    <a:pt x="15298" y="2233"/>
                  </a:cubicBezTo>
                  <a:cubicBezTo>
                    <a:pt x="15358" y="2233"/>
                    <a:pt x="15429" y="2197"/>
                    <a:pt x="15509" y="2112"/>
                  </a:cubicBezTo>
                  <a:lnTo>
                    <a:pt x="15509" y="2112"/>
                  </a:lnTo>
                  <a:cubicBezTo>
                    <a:pt x="15689" y="2301"/>
                    <a:pt x="15585" y="2642"/>
                    <a:pt x="15471" y="2831"/>
                  </a:cubicBezTo>
                  <a:cubicBezTo>
                    <a:pt x="15519" y="2831"/>
                    <a:pt x="15585" y="2850"/>
                    <a:pt x="15632" y="2850"/>
                  </a:cubicBezTo>
                  <a:cubicBezTo>
                    <a:pt x="15642" y="2991"/>
                    <a:pt x="15566" y="3426"/>
                    <a:pt x="15660" y="3530"/>
                  </a:cubicBezTo>
                  <a:cubicBezTo>
                    <a:pt x="15689" y="3562"/>
                    <a:pt x="15737" y="3572"/>
                    <a:pt x="15794" y="3572"/>
                  </a:cubicBezTo>
                  <a:cubicBezTo>
                    <a:pt x="15911" y="3572"/>
                    <a:pt x="16066" y="3528"/>
                    <a:pt x="16173" y="3528"/>
                  </a:cubicBezTo>
                  <a:cubicBezTo>
                    <a:pt x="16185" y="3528"/>
                    <a:pt x="16197" y="3529"/>
                    <a:pt x="16209" y="3530"/>
                  </a:cubicBezTo>
                  <a:cubicBezTo>
                    <a:pt x="16199" y="3587"/>
                    <a:pt x="16199" y="3634"/>
                    <a:pt x="16180" y="3681"/>
                  </a:cubicBezTo>
                  <a:cubicBezTo>
                    <a:pt x="16333" y="3551"/>
                    <a:pt x="17155" y="3106"/>
                    <a:pt x="17538" y="3106"/>
                  </a:cubicBezTo>
                  <a:cubicBezTo>
                    <a:pt x="17628" y="3106"/>
                    <a:pt x="17694" y="3130"/>
                    <a:pt x="17721" y="3190"/>
                  </a:cubicBezTo>
                  <a:cubicBezTo>
                    <a:pt x="17749" y="3195"/>
                    <a:pt x="17777" y="3197"/>
                    <a:pt x="17805" y="3197"/>
                  </a:cubicBezTo>
                  <a:cubicBezTo>
                    <a:pt x="18234" y="3197"/>
                    <a:pt x="18466" y="2594"/>
                    <a:pt x="18146" y="2292"/>
                  </a:cubicBezTo>
                  <a:cubicBezTo>
                    <a:pt x="18486" y="2292"/>
                    <a:pt x="18297" y="1952"/>
                    <a:pt x="18467" y="1772"/>
                  </a:cubicBezTo>
                  <a:cubicBezTo>
                    <a:pt x="18518" y="1715"/>
                    <a:pt x="18585" y="1708"/>
                    <a:pt x="18652" y="1708"/>
                  </a:cubicBezTo>
                  <a:cubicBezTo>
                    <a:pt x="18675" y="1708"/>
                    <a:pt x="18699" y="1709"/>
                    <a:pt x="18721" y="1709"/>
                  </a:cubicBezTo>
                  <a:cubicBezTo>
                    <a:pt x="18828" y="1709"/>
                    <a:pt x="18917" y="1689"/>
                    <a:pt x="18911" y="1460"/>
                  </a:cubicBezTo>
                  <a:lnTo>
                    <a:pt x="18911" y="1460"/>
                  </a:lnTo>
                  <a:cubicBezTo>
                    <a:pt x="18940" y="1498"/>
                    <a:pt x="19006" y="1536"/>
                    <a:pt x="19044" y="1593"/>
                  </a:cubicBezTo>
                  <a:cubicBezTo>
                    <a:pt x="19138" y="1489"/>
                    <a:pt x="19223" y="1451"/>
                    <a:pt x="19261" y="1290"/>
                  </a:cubicBezTo>
                  <a:cubicBezTo>
                    <a:pt x="19290" y="1309"/>
                    <a:pt x="19365" y="1337"/>
                    <a:pt x="19412" y="1366"/>
                  </a:cubicBezTo>
                  <a:cubicBezTo>
                    <a:pt x="19403" y="1007"/>
                    <a:pt x="19620" y="695"/>
                    <a:pt x="19705" y="355"/>
                  </a:cubicBezTo>
                  <a:lnTo>
                    <a:pt x="19705" y="355"/>
                  </a:lnTo>
                  <a:cubicBezTo>
                    <a:pt x="19611" y="392"/>
                    <a:pt x="19469" y="440"/>
                    <a:pt x="19460" y="440"/>
                  </a:cubicBezTo>
                  <a:cubicBezTo>
                    <a:pt x="19350" y="473"/>
                    <a:pt x="19308" y="537"/>
                    <a:pt x="19200" y="537"/>
                  </a:cubicBezTo>
                  <a:cubicBezTo>
                    <a:pt x="19187" y="537"/>
                    <a:pt x="19173" y="536"/>
                    <a:pt x="19157" y="534"/>
                  </a:cubicBezTo>
                  <a:cubicBezTo>
                    <a:pt x="19110" y="765"/>
                    <a:pt x="18910" y="874"/>
                    <a:pt x="18800" y="874"/>
                  </a:cubicBezTo>
                  <a:cubicBezTo>
                    <a:pt x="18735" y="874"/>
                    <a:pt x="18701" y="835"/>
                    <a:pt x="18751" y="761"/>
                  </a:cubicBezTo>
                  <a:lnTo>
                    <a:pt x="18751" y="761"/>
                  </a:lnTo>
                  <a:cubicBezTo>
                    <a:pt x="18552" y="855"/>
                    <a:pt x="18335" y="931"/>
                    <a:pt x="18108" y="1016"/>
                  </a:cubicBezTo>
                  <a:cubicBezTo>
                    <a:pt x="17799" y="1136"/>
                    <a:pt x="17435" y="1452"/>
                    <a:pt x="17102" y="1452"/>
                  </a:cubicBezTo>
                  <a:cubicBezTo>
                    <a:pt x="17069" y="1452"/>
                    <a:pt x="17035" y="1448"/>
                    <a:pt x="17002" y="1441"/>
                  </a:cubicBezTo>
                  <a:cubicBezTo>
                    <a:pt x="17002" y="1347"/>
                    <a:pt x="17021" y="1167"/>
                    <a:pt x="17002" y="1101"/>
                  </a:cubicBezTo>
                  <a:cubicBezTo>
                    <a:pt x="16917" y="912"/>
                    <a:pt x="16898" y="1026"/>
                    <a:pt x="16785" y="931"/>
                  </a:cubicBezTo>
                  <a:cubicBezTo>
                    <a:pt x="16643" y="780"/>
                    <a:pt x="16634" y="808"/>
                    <a:pt x="16624" y="506"/>
                  </a:cubicBezTo>
                  <a:cubicBezTo>
                    <a:pt x="16520" y="506"/>
                    <a:pt x="16407" y="534"/>
                    <a:pt x="16294" y="534"/>
                  </a:cubicBezTo>
                  <a:cubicBezTo>
                    <a:pt x="16341" y="449"/>
                    <a:pt x="16350" y="336"/>
                    <a:pt x="16341" y="222"/>
                  </a:cubicBezTo>
                  <a:lnTo>
                    <a:pt x="16341" y="222"/>
                  </a:lnTo>
                  <a:cubicBezTo>
                    <a:pt x="16294" y="251"/>
                    <a:pt x="16209" y="260"/>
                    <a:pt x="16171" y="270"/>
                  </a:cubicBezTo>
                  <a:cubicBezTo>
                    <a:pt x="16265" y="222"/>
                    <a:pt x="16313" y="128"/>
                    <a:pt x="16379" y="62"/>
                  </a:cubicBezTo>
                  <a:cubicBezTo>
                    <a:pt x="16307" y="18"/>
                    <a:pt x="16220" y="0"/>
                    <a:pt x="16126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5"/>
            <p:cNvSpPr/>
            <p:nvPr/>
          </p:nvSpPr>
          <p:spPr>
            <a:xfrm>
              <a:off x="1029850" y="3792625"/>
              <a:ext cx="222825" cy="46300"/>
            </a:xfrm>
            <a:custGeom>
              <a:avLst/>
              <a:gdLst/>
              <a:ahLst/>
              <a:cxnLst/>
              <a:rect l="l" t="t" r="r" b="b"/>
              <a:pathLst>
                <a:path w="8913" h="1852" extrusionOk="0">
                  <a:moveTo>
                    <a:pt x="7765" y="1"/>
                  </a:moveTo>
                  <a:cubicBezTo>
                    <a:pt x="7566" y="1"/>
                    <a:pt x="7403" y="40"/>
                    <a:pt x="7154" y="67"/>
                  </a:cubicBezTo>
                  <a:cubicBezTo>
                    <a:pt x="7142" y="68"/>
                    <a:pt x="7129" y="68"/>
                    <a:pt x="7117" y="68"/>
                  </a:cubicBezTo>
                  <a:cubicBezTo>
                    <a:pt x="7035" y="68"/>
                    <a:pt x="6950" y="52"/>
                    <a:pt x="6870" y="52"/>
                  </a:cubicBezTo>
                  <a:cubicBezTo>
                    <a:pt x="6831" y="52"/>
                    <a:pt x="6794" y="56"/>
                    <a:pt x="6757" y="67"/>
                  </a:cubicBezTo>
                  <a:cubicBezTo>
                    <a:pt x="6616" y="104"/>
                    <a:pt x="6597" y="180"/>
                    <a:pt x="6455" y="256"/>
                  </a:cubicBezTo>
                  <a:cubicBezTo>
                    <a:pt x="6346" y="308"/>
                    <a:pt x="6239" y="322"/>
                    <a:pt x="6131" y="322"/>
                  </a:cubicBezTo>
                  <a:cubicBezTo>
                    <a:pt x="6005" y="322"/>
                    <a:pt x="5878" y="303"/>
                    <a:pt x="5746" y="303"/>
                  </a:cubicBezTo>
                  <a:cubicBezTo>
                    <a:pt x="5415" y="303"/>
                    <a:pt x="5141" y="454"/>
                    <a:pt x="4820" y="539"/>
                  </a:cubicBezTo>
                  <a:cubicBezTo>
                    <a:pt x="4757" y="556"/>
                    <a:pt x="4701" y="563"/>
                    <a:pt x="4650" y="563"/>
                  </a:cubicBezTo>
                  <a:cubicBezTo>
                    <a:pt x="4465" y="563"/>
                    <a:pt x="4337" y="478"/>
                    <a:pt x="4160" y="478"/>
                  </a:cubicBezTo>
                  <a:cubicBezTo>
                    <a:pt x="4110" y="478"/>
                    <a:pt x="4057" y="484"/>
                    <a:pt x="3998" y="501"/>
                  </a:cubicBezTo>
                  <a:cubicBezTo>
                    <a:pt x="3512" y="633"/>
                    <a:pt x="3021" y="741"/>
                    <a:pt x="2532" y="741"/>
                  </a:cubicBezTo>
                  <a:cubicBezTo>
                    <a:pt x="2318" y="741"/>
                    <a:pt x="2103" y="720"/>
                    <a:pt x="1890" y="672"/>
                  </a:cubicBezTo>
                  <a:cubicBezTo>
                    <a:pt x="1522" y="586"/>
                    <a:pt x="1219" y="350"/>
                    <a:pt x="851" y="227"/>
                  </a:cubicBezTo>
                  <a:cubicBezTo>
                    <a:pt x="803" y="218"/>
                    <a:pt x="756" y="208"/>
                    <a:pt x="699" y="208"/>
                  </a:cubicBezTo>
                  <a:cubicBezTo>
                    <a:pt x="614" y="293"/>
                    <a:pt x="567" y="360"/>
                    <a:pt x="567" y="416"/>
                  </a:cubicBezTo>
                  <a:cubicBezTo>
                    <a:pt x="638" y="407"/>
                    <a:pt x="711" y="402"/>
                    <a:pt x="785" y="402"/>
                  </a:cubicBezTo>
                  <a:cubicBezTo>
                    <a:pt x="858" y="402"/>
                    <a:pt x="931" y="407"/>
                    <a:pt x="1002" y="416"/>
                  </a:cubicBezTo>
                  <a:cubicBezTo>
                    <a:pt x="1134" y="1021"/>
                    <a:pt x="0" y="766"/>
                    <a:pt x="0" y="1352"/>
                  </a:cubicBezTo>
                  <a:cubicBezTo>
                    <a:pt x="391" y="1193"/>
                    <a:pt x="815" y="818"/>
                    <a:pt x="1239" y="818"/>
                  </a:cubicBezTo>
                  <a:cubicBezTo>
                    <a:pt x="1317" y="818"/>
                    <a:pt x="1396" y="831"/>
                    <a:pt x="1474" y="861"/>
                  </a:cubicBezTo>
                  <a:cubicBezTo>
                    <a:pt x="1370" y="974"/>
                    <a:pt x="1238" y="1078"/>
                    <a:pt x="1134" y="1191"/>
                  </a:cubicBezTo>
                  <a:cubicBezTo>
                    <a:pt x="1172" y="1210"/>
                    <a:pt x="1219" y="1257"/>
                    <a:pt x="1267" y="1295"/>
                  </a:cubicBezTo>
                  <a:cubicBezTo>
                    <a:pt x="1024" y="1641"/>
                    <a:pt x="703" y="1742"/>
                    <a:pt x="324" y="1742"/>
                  </a:cubicBezTo>
                  <a:cubicBezTo>
                    <a:pt x="289" y="1742"/>
                    <a:pt x="253" y="1741"/>
                    <a:pt x="218" y="1739"/>
                  </a:cubicBezTo>
                  <a:lnTo>
                    <a:pt x="218" y="1739"/>
                  </a:lnTo>
                  <a:cubicBezTo>
                    <a:pt x="199" y="1768"/>
                    <a:pt x="218" y="1787"/>
                    <a:pt x="227" y="1806"/>
                  </a:cubicBezTo>
                  <a:cubicBezTo>
                    <a:pt x="348" y="1813"/>
                    <a:pt x="476" y="1851"/>
                    <a:pt x="605" y="1851"/>
                  </a:cubicBezTo>
                  <a:cubicBezTo>
                    <a:pt x="636" y="1851"/>
                    <a:pt x="668" y="1849"/>
                    <a:pt x="699" y="1843"/>
                  </a:cubicBezTo>
                  <a:cubicBezTo>
                    <a:pt x="917" y="1777"/>
                    <a:pt x="1115" y="1588"/>
                    <a:pt x="1361" y="1541"/>
                  </a:cubicBezTo>
                  <a:cubicBezTo>
                    <a:pt x="1654" y="1484"/>
                    <a:pt x="1956" y="1428"/>
                    <a:pt x="2249" y="1343"/>
                  </a:cubicBezTo>
                  <a:cubicBezTo>
                    <a:pt x="2807" y="1201"/>
                    <a:pt x="3383" y="1182"/>
                    <a:pt x="3960" y="1153"/>
                  </a:cubicBezTo>
                  <a:cubicBezTo>
                    <a:pt x="4381" y="1133"/>
                    <a:pt x="4746" y="906"/>
                    <a:pt x="5129" y="906"/>
                  </a:cubicBezTo>
                  <a:cubicBezTo>
                    <a:pt x="5271" y="906"/>
                    <a:pt x="5416" y="937"/>
                    <a:pt x="5567" y="1021"/>
                  </a:cubicBezTo>
                  <a:cubicBezTo>
                    <a:pt x="5697" y="1103"/>
                    <a:pt x="5778" y="1220"/>
                    <a:pt x="5914" y="1220"/>
                  </a:cubicBezTo>
                  <a:cubicBezTo>
                    <a:pt x="5935" y="1220"/>
                    <a:pt x="5958" y="1217"/>
                    <a:pt x="5982" y="1210"/>
                  </a:cubicBezTo>
                  <a:cubicBezTo>
                    <a:pt x="6134" y="1182"/>
                    <a:pt x="6398" y="785"/>
                    <a:pt x="6540" y="690"/>
                  </a:cubicBezTo>
                  <a:cubicBezTo>
                    <a:pt x="6776" y="511"/>
                    <a:pt x="7041" y="388"/>
                    <a:pt x="7306" y="265"/>
                  </a:cubicBezTo>
                  <a:cubicBezTo>
                    <a:pt x="7398" y="227"/>
                    <a:pt x="7484" y="212"/>
                    <a:pt x="7567" y="212"/>
                  </a:cubicBezTo>
                  <a:cubicBezTo>
                    <a:pt x="7829" y="212"/>
                    <a:pt x="8062" y="360"/>
                    <a:pt x="8392" y="360"/>
                  </a:cubicBezTo>
                  <a:cubicBezTo>
                    <a:pt x="8458" y="360"/>
                    <a:pt x="8521" y="359"/>
                    <a:pt x="8582" y="359"/>
                  </a:cubicBezTo>
                  <a:cubicBezTo>
                    <a:pt x="8702" y="359"/>
                    <a:pt x="8811" y="363"/>
                    <a:pt x="8912" y="388"/>
                  </a:cubicBezTo>
                  <a:cubicBezTo>
                    <a:pt x="8884" y="293"/>
                    <a:pt x="8865" y="208"/>
                    <a:pt x="8855" y="114"/>
                  </a:cubicBezTo>
                  <a:cubicBezTo>
                    <a:pt x="8790" y="136"/>
                    <a:pt x="8722" y="145"/>
                    <a:pt x="8653" y="145"/>
                  </a:cubicBezTo>
                  <a:cubicBezTo>
                    <a:pt x="8453" y="145"/>
                    <a:pt x="8244" y="71"/>
                    <a:pt x="8062" y="29"/>
                  </a:cubicBezTo>
                  <a:cubicBezTo>
                    <a:pt x="7948" y="9"/>
                    <a:pt x="7853" y="1"/>
                    <a:pt x="7765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1123650" y="3819325"/>
              <a:ext cx="250" cy="500"/>
            </a:xfrm>
            <a:custGeom>
              <a:avLst/>
              <a:gdLst/>
              <a:ahLst/>
              <a:cxnLst/>
              <a:rect l="l" t="t" r="r" b="b"/>
              <a:pathLst>
                <a:path w="10" h="20" extrusionOk="0">
                  <a:moveTo>
                    <a:pt x="0" y="19"/>
                  </a:moveTo>
                  <a:cubicBezTo>
                    <a:pt x="0" y="19"/>
                    <a:pt x="10" y="0"/>
                    <a:pt x="0" y="19"/>
                  </a:cubicBezTo>
                  <a:cubicBezTo>
                    <a:pt x="0" y="0"/>
                    <a:pt x="0" y="0"/>
                    <a:pt x="0" y="19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1124350" y="3811625"/>
              <a:ext cx="103750" cy="56400"/>
            </a:xfrm>
            <a:custGeom>
              <a:avLst/>
              <a:gdLst/>
              <a:ahLst/>
              <a:cxnLst/>
              <a:rect l="l" t="t" r="r" b="b"/>
              <a:pathLst>
                <a:path w="4150" h="2256" extrusionOk="0">
                  <a:moveTo>
                    <a:pt x="1021" y="0"/>
                  </a:moveTo>
                  <a:cubicBezTo>
                    <a:pt x="809" y="0"/>
                    <a:pt x="610" y="96"/>
                    <a:pt x="416" y="204"/>
                  </a:cubicBezTo>
                  <a:cubicBezTo>
                    <a:pt x="350" y="242"/>
                    <a:pt x="274" y="290"/>
                    <a:pt x="189" y="299"/>
                  </a:cubicBezTo>
                  <a:cubicBezTo>
                    <a:pt x="158" y="299"/>
                    <a:pt x="122" y="295"/>
                    <a:pt x="91" y="295"/>
                  </a:cubicBezTo>
                  <a:cubicBezTo>
                    <a:pt x="75" y="295"/>
                    <a:pt x="60" y="296"/>
                    <a:pt x="48" y="299"/>
                  </a:cubicBezTo>
                  <a:cubicBezTo>
                    <a:pt x="29" y="308"/>
                    <a:pt x="19" y="308"/>
                    <a:pt x="0" y="327"/>
                  </a:cubicBezTo>
                  <a:cubicBezTo>
                    <a:pt x="76" y="337"/>
                    <a:pt x="133" y="384"/>
                    <a:pt x="189" y="384"/>
                  </a:cubicBezTo>
                  <a:cubicBezTo>
                    <a:pt x="265" y="393"/>
                    <a:pt x="322" y="403"/>
                    <a:pt x="397" y="422"/>
                  </a:cubicBezTo>
                  <a:cubicBezTo>
                    <a:pt x="462" y="437"/>
                    <a:pt x="530" y="440"/>
                    <a:pt x="601" y="440"/>
                  </a:cubicBezTo>
                  <a:cubicBezTo>
                    <a:pt x="648" y="440"/>
                    <a:pt x="695" y="439"/>
                    <a:pt x="742" y="439"/>
                  </a:cubicBezTo>
                  <a:cubicBezTo>
                    <a:pt x="802" y="439"/>
                    <a:pt x="860" y="441"/>
                    <a:pt x="917" y="450"/>
                  </a:cubicBezTo>
                  <a:cubicBezTo>
                    <a:pt x="1078" y="488"/>
                    <a:pt x="1210" y="601"/>
                    <a:pt x="1390" y="630"/>
                  </a:cubicBezTo>
                  <a:cubicBezTo>
                    <a:pt x="1417" y="637"/>
                    <a:pt x="1445" y="638"/>
                    <a:pt x="1474" y="638"/>
                  </a:cubicBezTo>
                  <a:cubicBezTo>
                    <a:pt x="1510" y="638"/>
                    <a:pt x="1547" y="636"/>
                    <a:pt x="1583" y="636"/>
                  </a:cubicBezTo>
                  <a:cubicBezTo>
                    <a:pt x="1638" y="636"/>
                    <a:pt x="1692" y="642"/>
                    <a:pt x="1739" y="677"/>
                  </a:cubicBezTo>
                  <a:cubicBezTo>
                    <a:pt x="1796" y="715"/>
                    <a:pt x="1834" y="772"/>
                    <a:pt x="1909" y="790"/>
                  </a:cubicBezTo>
                  <a:lnTo>
                    <a:pt x="2013" y="828"/>
                  </a:lnTo>
                  <a:cubicBezTo>
                    <a:pt x="2108" y="875"/>
                    <a:pt x="2250" y="932"/>
                    <a:pt x="2306" y="1027"/>
                  </a:cubicBezTo>
                  <a:cubicBezTo>
                    <a:pt x="2287" y="1064"/>
                    <a:pt x="2269" y="1112"/>
                    <a:pt x="2269" y="1150"/>
                  </a:cubicBezTo>
                  <a:cubicBezTo>
                    <a:pt x="2297" y="1159"/>
                    <a:pt x="2316" y="1187"/>
                    <a:pt x="2354" y="1187"/>
                  </a:cubicBezTo>
                  <a:cubicBezTo>
                    <a:pt x="2108" y="1244"/>
                    <a:pt x="1805" y="1395"/>
                    <a:pt x="1607" y="1546"/>
                  </a:cubicBezTo>
                  <a:cubicBezTo>
                    <a:pt x="1654" y="1546"/>
                    <a:pt x="1749" y="1565"/>
                    <a:pt x="1796" y="1613"/>
                  </a:cubicBezTo>
                  <a:cubicBezTo>
                    <a:pt x="1843" y="1660"/>
                    <a:pt x="1834" y="1707"/>
                    <a:pt x="1862" y="1773"/>
                  </a:cubicBezTo>
                  <a:cubicBezTo>
                    <a:pt x="1919" y="1953"/>
                    <a:pt x="2155" y="2151"/>
                    <a:pt x="2297" y="2255"/>
                  </a:cubicBezTo>
                  <a:cubicBezTo>
                    <a:pt x="2165" y="2151"/>
                    <a:pt x="2165" y="1906"/>
                    <a:pt x="2193" y="1735"/>
                  </a:cubicBezTo>
                  <a:cubicBezTo>
                    <a:pt x="2212" y="1632"/>
                    <a:pt x="2382" y="1518"/>
                    <a:pt x="2335" y="1405"/>
                  </a:cubicBezTo>
                  <a:cubicBezTo>
                    <a:pt x="2429" y="1386"/>
                    <a:pt x="2486" y="1320"/>
                    <a:pt x="2571" y="1253"/>
                  </a:cubicBezTo>
                  <a:cubicBezTo>
                    <a:pt x="2647" y="1187"/>
                    <a:pt x="2741" y="1159"/>
                    <a:pt x="2836" y="1131"/>
                  </a:cubicBezTo>
                  <a:cubicBezTo>
                    <a:pt x="2949" y="1093"/>
                    <a:pt x="3044" y="1017"/>
                    <a:pt x="3147" y="979"/>
                  </a:cubicBezTo>
                  <a:cubicBezTo>
                    <a:pt x="3233" y="961"/>
                    <a:pt x="3308" y="951"/>
                    <a:pt x="3393" y="904"/>
                  </a:cubicBezTo>
                  <a:cubicBezTo>
                    <a:pt x="3526" y="828"/>
                    <a:pt x="3677" y="762"/>
                    <a:pt x="3818" y="677"/>
                  </a:cubicBezTo>
                  <a:cubicBezTo>
                    <a:pt x="3904" y="630"/>
                    <a:pt x="3970" y="573"/>
                    <a:pt x="4045" y="526"/>
                  </a:cubicBezTo>
                  <a:cubicBezTo>
                    <a:pt x="4083" y="497"/>
                    <a:pt x="4111" y="450"/>
                    <a:pt x="4149" y="431"/>
                  </a:cubicBezTo>
                  <a:lnTo>
                    <a:pt x="4149" y="431"/>
                  </a:lnTo>
                  <a:cubicBezTo>
                    <a:pt x="3941" y="479"/>
                    <a:pt x="3724" y="469"/>
                    <a:pt x="3535" y="497"/>
                  </a:cubicBezTo>
                  <a:cubicBezTo>
                    <a:pt x="3440" y="516"/>
                    <a:pt x="3384" y="564"/>
                    <a:pt x="3308" y="611"/>
                  </a:cubicBezTo>
                  <a:cubicBezTo>
                    <a:pt x="3233" y="658"/>
                    <a:pt x="3110" y="668"/>
                    <a:pt x="3015" y="686"/>
                  </a:cubicBezTo>
                  <a:cubicBezTo>
                    <a:pt x="2991" y="694"/>
                    <a:pt x="2974" y="697"/>
                    <a:pt x="2960" y="697"/>
                  </a:cubicBezTo>
                  <a:cubicBezTo>
                    <a:pt x="2921" y="697"/>
                    <a:pt x="2916" y="672"/>
                    <a:pt x="2873" y="658"/>
                  </a:cubicBezTo>
                  <a:cubicBezTo>
                    <a:pt x="2845" y="644"/>
                    <a:pt x="2810" y="644"/>
                    <a:pt x="2774" y="644"/>
                  </a:cubicBezTo>
                  <a:cubicBezTo>
                    <a:pt x="2739" y="644"/>
                    <a:pt x="2703" y="644"/>
                    <a:pt x="2675" y="630"/>
                  </a:cubicBezTo>
                  <a:cubicBezTo>
                    <a:pt x="2618" y="611"/>
                    <a:pt x="2599" y="573"/>
                    <a:pt x="2552" y="535"/>
                  </a:cubicBezTo>
                  <a:cubicBezTo>
                    <a:pt x="2476" y="479"/>
                    <a:pt x="2354" y="441"/>
                    <a:pt x="2259" y="403"/>
                  </a:cubicBezTo>
                  <a:cubicBezTo>
                    <a:pt x="2193" y="384"/>
                    <a:pt x="2155" y="384"/>
                    <a:pt x="2108" y="327"/>
                  </a:cubicBezTo>
                  <a:cubicBezTo>
                    <a:pt x="2098" y="299"/>
                    <a:pt x="2098" y="261"/>
                    <a:pt x="2080" y="242"/>
                  </a:cubicBezTo>
                  <a:cubicBezTo>
                    <a:pt x="2051" y="195"/>
                    <a:pt x="2004" y="195"/>
                    <a:pt x="1957" y="167"/>
                  </a:cubicBezTo>
                  <a:cubicBezTo>
                    <a:pt x="1702" y="63"/>
                    <a:pt x="1418" y="63"/>
                    <a:pt x="1163" y="15"/>
                  </a:cubicBezTo>
                  <a:cubicBezTo>
                    <a:pt x="1115" y="5"/>
                    <a:pt x="1068" y="0"/>
                    <a:pt x="1021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1227125" y="3821225"/>
              <a:ext cx="1675" cy="475"/>
            </a:xfrm>
            <a:custGeom>
              <a:avLst/>
              <a:gdLst/>
              <a:ahLst/>
              <a:cxnLst/>
              <a:rect l="l" t="t" r="r" b="b"/>
              <a:pathLst>
                <a:path w="67" h="19" extrusionOk="0">
                  <a:moveTo>
                    <a:pt x="67" y="0"/>
                  </a:moveTo>
                  <a:cubicBezTo>
                    <a:pt x="48" y="0"/>
                    <a:pt x="29" y="9"/>
                    <a:pt x="0" y="19"/>
                  </a:cubicBezTo>
                  <a:cubicBezTo>
                    <a:pt x="29" y="9"/>
                    <a:pt x="38" y="9"/>
                    <a:pt x="67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1106400" y="3757550"/>
              <a:ext cx="93350" cy="22475"/>
            </a:xfrm>
            <a:custGeom>
              <a:avLst/>
              <a:gdLst/>
              <a:ahLst/>
              <a:cxnLst/>
              <a:rect l="l" t="t" r="r" b="b"/>
              <a:pathLst>
                <a:path w="3734" h="899" extrusionOk="0">
                  <a:moveTo>
                    <a:pt x="1228" y="1"/>
                  </a:moveTo>
                  <a:cubicBezTo>
                    <a:pt x="1139" y="1"/>
                    <a:pt x="1091" y="44"/>
                    <a:pt x="1002" y="52"/>
                  </a:cubicBezTo>
                  <a:lnTo>
                    <a:pt x="0" y="336"/>
                  </a:lnTo>
                  <a:cubicBezTo>
                    <a:pt x="397" y="336"/>
                    <a:pt x="851" y="468"/>
                    <a:pt x="1276" y="515"/>
                  </a:cubicBezTo>
                  <a:cubicBezTo>
                    <a:pt x="1371" y="525"/>
                    <a:pt x="1881" y="544"/>
                    <a:pt x="1645" y="733"/>
                  </a:cubicBezTo>
                  <a:cubicBezTo>
                    <a:pt x="1720" y="808"/>
                    <a:pt x="1881" y="799"/>
                    <a:pt x="1975" y="818"/>
                  </a:cubicBezTo>
                  <a:cubicBezTo>
                    <a:pt x="2108" y="846"/>
                    <a:pt x="2231" y="846"/>
                    <a:pt x="2363" y="865"/>
                  </a:cubicBezTo>
                  <a:cubicBezTo>
                    <a:pt x="2546" y="890"/>
                    <a:pt x="2716" y="898"/>
                    <a:pt x="2890" y="898"/>
                  </a:cubicBezTo>
                  <a:cubicBezTo>
                    <a:pt x="2977" y="898"/>
                    <a:pt x="3065" y="896"/>
                    <a:pt x="3157" y="893"/>
                  </a:cubicBezTo>
                  <a:cubicBezTo>
                    <a:pt x="3261" y="893"/>
                    <a:pt x="3308" y="865"/>
                    <a:pt x="3402" y="818"/>
                  </a:cubicBezTo>
                  <a:cubicBezTo>
                    <a:pt x="3506" y="770"/>
                    <a:pt x="3629" y="751"/>
                    <a:pt x="3733" y="714"/>
                  </a:cubicBezTo>
                  <a:cubicBezTo>
                    <a:pt x="3676" y="680"/>
                    <a:pt x="3593" y="673"/>
                    <a:pt x="3518" y="673"/>
                  </a:cubicBezTo>
                  <a:cubicBezTo>
                    <a:pt x="3469" y="673"/>
                    <a:pt x="3423" y="676"/>
                    <a:pt x="3393" y="676"/>
                  </a:cubicBezTo>
                  <a:cubicBezTo>
                    <a:pt x="3298" y="676"/>
                    <a:pt x="3223" y="666"/>
                    <a:pt x="3128" y="666"/>
                  </a:cubicBezTo>
                  <a:cubicBezTo>
                    <a:pt x="2987" y="666"/>
                    <a:pt x="2864" y="647"/>
                    <a:pt x="2722" y="647"/>
                  </a:cubicBezTo>
                  <a:cubicBezTo>
                    <a:pt x="2722" y="581"/>
                    <a:pt x="2779" y="515"/>
                    <a:pt x="2798" y="468"/>
                  </a:cubicBezTo>
                  <a:cubicBezTo>
                    <a:pt x="2599" y="383"/>
                    <a:pt x="2410" y="364"/>
                    <a:pt x="2193" y="317"/>
                  </a:cubicBezTo>
                  <a:cubicBezTo>
                    <a:pt x="2051" y="288"/>
                    <a:pt x="1975" y="184"/>
                    <a:pt x="1843" y="147"/>
                  </a:cubicBezTo>
                  <a:lnTo>
                    <a:pt x="1276" y="5"/>
                  </a:lnTo>
                  <a:cubicBezTo>
                    <a:pt x="1259" y="2"/>
                    <a:pt x="1243" y="1"/>
                    <a:pt x="1228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" name="Google Shape;69;p5"/>
          <p:cNvSpPr/>
          <p:nvPr/>
        </p:nvSpPr>
        <p:spPr>
          <a:xfrm>
            <a:off x="-221900" y="5761834"/>
            <a:ext cx="12591307" cy="1039501"/>
          </a:xfrm>
          <a:custGeom>
            <a:avLst/>
            <a:gdLst/>
            <a:ahLst/>
            <a:cxnLst/>
            <a:rect l="l" t="t" r="r" b="b"/>
            <a:pathLst>
              <a:path w="376047" h="17145" extrusionOk="0">
                <a:moveTo>
                  <a:pt x="373761" y="1524"/>
                </a:moveTo>
                <a:lnTo>
                  <a:pt x="0" y="0"/>
                </a:lnTo>
                <a:lnTo>
                  <a:pt x="4572" y="17145"/>
                </a:lnTo>
                <a:lnTo>
                  <a:pt x="376047" y="163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0" name="Google Shape;70;p5"/>
          <p:cNvSpPr/>
          <p:nvPr/>
        </p:nvSpPr>
        <p:spPr>
          <a:xfrm>
            <a:off x="-32778" y="5992634"/>
            <a:ext cx="12402683" cy="935333"/>
          </a:xfrm>
          <a:custGeom>
            <a:avLst/>
            <a:gdLst/>
            <a:ahLst/>
            <a:cxnLst/>
            <a:rect l="l" t="t" r="r" b="b"/>
            <a:pathLst>
              <a:path w="375346" h="28060" extrusionOk="0">
                <a:moveTo>
                  <a:pt x="373060" y="0"/>
                </a:moveTo>
                <a:lnTo>
                  <a:pt x="0" y="8902"/>
                </a:lnTo>
                <a:lnTo>
                  <a:pt x="555" y="28060"/>
                </a:lnTo>
                <a:lnTo>
                  <a:pt x="375346" y="2702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71" name="Google Shape;71;p5"/>
          <p:cNvGrpSpPr/>
          <p:nvPr/>
        </p:nvGrpSpPr>
        <p:grpSpPr>
          <a:xfrm>
            <a:off x="-665054" y="4864073"/>
            <a:ext cx="3232065" cy="2111881"/>
            <a:chOff x="-213250" y="3651883"/>
            <a:chExt cx="1136984" cy="742888"/>
          </a:xfrm>
        </p:grpSpPr>
        <p:sp>
          <p:nvSpPr>
            <p:cNvPr id="72" name="Google Shape;72;p5"/>
            <p:cNvSpPr/>
            <p:nvPr/>
          </p:nvSpPr>
          <p:spPr>
            <a:xfrm>
              <a:off x="-213250" y="3762282"/>
              <a:ext cx="891218" cy="597864"/>
            </a:xfrm>
            <a:custGeom>
              <a:avLst/>
              <a:gdLst/>
              <a:ahLst/>
              <a:cxnLst/>
              <a:rect l="l" t="t" r="r" b="b"/>
              <a:pathLst>
                <a:path w="4074" h="2733" extrusionOk="0">
                  <a:moveTo>
                    <a:pt x="1416" y="1"/>
                  </a:moveTo>
                  <a:cubicBezTo>
                    <a:pt x="1413" y="1"/>
                    <a:pt x="1411" y="1"/>
                    <a:pt x="1408" y="2"/>
                  </a:cubicBezTo>
                  <a:cubicBezTo>
                    <a:pt x="1285" y="39"/>
                    <a:pt x="1285" y="474"/>
                    <a:pt x="1285" y="474"/>
                  </a:cubicBezTo>
                  <a:cubicBezTo>
                    <a:pt x="1285" y="474"/>
                    <a:pt x="1104" y="221"/>
                    <a:pt x="986" y="221"/>
                  </a:cubicBezTo>
                  <a:cubicBezTo>
                    <a:pt x="975" y="221"/>
                    <a:pt x="964" y="224"/>
                    <a:pt x="955" y="228"/>
                  </a:cubicBezTo>
                  <a:cubicBezTo>
                    <a:pt x="851" y="285"/>
                    <a:pt x="1030" y="871"/>
                    <a:pt x="1030" y="871"/>
                  </a:cubicBezTo>
                  <a:cubicBezTo>
                    <a:pt x="1030" y="871"/>
                    <a:pt x="602" y="379"/>
                    <a:pt x="515" y="379"/>
                  </a:cubicBezTo>
                  <a:cubicBezTo>
                    <a:pt x="508" y="379"/>
                    <a:pt x="503" y="382"/>
                    <a:pt x="501" y="389"/>
                  </a:cubicBezTo>
                  <a:cubicBezTo>
                    <a:pt x="463" y="493"/>
                    <a:pt x="766" y="1174"/>
                    <a:pt x="766" y="1174"/>
                  </a:cubicBezTo>
                  <a:cubicBezTo>
                    <a:pt x="766" y="1174"/>
                    <a:pt x="473" y="1063"/>
                    <a:pt x="341" y="1063"/>
                  </a:cubicBezTo>
                  <a:cubicBezTo>
                    <a:pt x="314" y="1063"/>
                    <a:pt x="293" y="1068"/>
                    <a:pt x="284" y="1079"/>
                  </a:cubicBezTo>
                  <a:cubicBezTo>
                    <a:pt x="236" y="1155"/>
                    <a:pt x="662" y="1495"/>
                    <a:pt x="662" y="1495"/>
                  </a:cubicBezTo>
                  <a:cubicBezTo>
                    <a:pt x="662" y="1495"/>
                    <a:pt x="452" y="1446"/>
                    <a:pt x="314" y="1446"/>
                  </a:cubicBezTo>
                  <a:cubicBezTo>
                    <a:pt x="252" y="1446"/>
                    <a:pt x="204" y="1456"/>
                    <a:pt x="199" y="1485"/>
                  </a:cubicBezTo>
                  <a:cubicBezTo>
                    <a:pt x="180" y="1589"/>
                    <a:pt x="737" y="1911"/>
                    <a:pt x="737" y="1911"/>
                  </a:cubicBezTo>
                  <a:cubicBezTo>
                    <a:pt x="737" y="1911"/>
                    <a:pt x="597" y="1894"/>
                    <a:pt x="458" y="1894"/>
                  </a:cubicBezTo>
                  <a:cubicBezTo>
                    <a:pt x="343" y="1894"/>
                    <a:pt x="229" y="1906"/>
                    <a:pt x="199" y="1948"/>
                  </a:cubicBezTo>
                  <a:cubicBezTo>
                    <a:pt x="142" y="2043"/>
                    <a:pt x="690" y="2260"/>
                    <a:pt x="690" y="2260"/>
                  </a:cubicBezTo>
                  <a:cubicBezTo>
                    <a:pt x="690" y="2260"/>
                    <a:pt x="634" y="2259"/>
                    <a:pt x="554" y="2259"/>
                  </a:cubicBezTo>
                  <a:cubicBezTo>
                    <a:pt x="376" y="2259"/>
                    <a:pt x="83" y="2268"/>
                    <a:pt x="57" y="2327"/>
                  </a:cubicBezTo>
                  <a:cubicBezTo>
                    <a:pt x="0" y="2468"/>
                    <a:pt x="1191" y="2733"/>
                    <a:pt x="1191" y="2733"/>
                  </a:cubicBezTo>
                  <a:lnTo>
                    <a:pt x="2864" y="2733"/>
                  </a:lnTo>
                  <a:cubicBezTo>
                    <a:pt x="2864" y="2733"/>
                    <a:pt x="4073" y="2544"/>
                    <a:pt x="4054" y="2430"/>
                  </a:cubicBezTo>
                  <a:cubicBezTo>
                    <a:pt x="4037" y="2375"/>
                    <a:pt x="3895" y="2360"/>
                    <a:pt x="3743" y="2360"/>
                  </a:cubicBezTo>
                  <a:cubicBezTo>
                    <a:pt x="3556" y="2360"/>
                    <a:pt x="3355" y="2383"/>
                    <a:pt x="3355" y="2383"/>
                  </a:cubicBezTo>
                  <a:cubicBezTo>
                    <a:pt x="3355" y="2383"/>
                    <a:pt x="4054" y="2024"/>
                    <a:pt x="4054" y="1958"/>
                  </a:cubicBezTo>
                  <a:cubicBezTo>
                    <a:pt x="4054" y="1944"/>
                    <a:pt x="4025" y="1939"/>
                    <a:pt x="3978" y="1939"/>
                  </a:cubicBezTo>
                  <a:cubicBezTo>
                    <a:pt x="3764" y="1939"/>
                    <a:pt x="3175" y="2052"/>
                    <a:pt x="3175" y="2052"/>
                  </a:cubicBezTo>
                  <a:cubicBezTo>
                    <a:pt x="3175" y="2052"/>
                    <a:pt x="3629" y="1646"/>
                    <a:pt x="3582" y="1589"/>
                  </a:cubicBezTo>
                  <a:cubicBezTo>
                    <a:pt x="3576" y="1584"/>
                    <a:pt x="3565" y="1581"/>
                    <a:pt x="3550" y="1581"/>
                  </a:cubicBezTo>
                  <a:cubicBezTo>
                    <a:pt x="3435" y="1581"/>
                    <a:pt x="3081" y="1722"/>
                    <a:pt x="3081" y="1722"/>
                  </a:cubicBezTo>
                  <a:cubicBezTo>
                    <a:pt x="3081" y="1722"/>
                    <a:pt x="3506" y="1230"/>
                    <a:pt x="3431" y="1183"/>
                  </a:cubicBezTo>
                  <a:cubicBezTo>
                    <a:pt x="3421" y="1178"/>
                    <a:pt x="3408" y="1175"/>
                    <a:pt x="3393" y="1175"/>
                  </a:cubicBezTo>
                  <a:cubicBezTo>
                    <a:pt x="3268" y="1175"/>
                    <a:pt x="2977" y="1325"/>
                    <a:pt x="2977" y="1325"/>
                  </a:cubicBezTo>
                  <a:cubicBezTo>
                    <a:pt x="2977" y="1325"/>
                    <a:pt x="3506" y="607"/>
                    <a:pt x="3431" y="588"/>
                  </a:cubicBezTo>
                  <a:cubicBezTo>
                    <a:pt x="3428" y="587"/>
                    <a:pt x="3424" y="586"/>
                    <a:pt x="3420" y="586"/>
                  </a:cubicBezTo>
                  <a:cubicBezTo>
                    <a:pt x="3314" y="586"/>
                    <a:pt x="2883" y="947"/>
                    <a:pt x="2883" y="947"/>
                  </a:cubicBezTo>
                  <a:cubicBezTo>
                    <a:pt x="2883" y="947"/>
                    <a:pt x="3119" y="455"/>
                    <a:pt x="3034" y="446"/>
                  </a:cubicBezTo>
                  <a:cubicBezTo>
                    <a:pt x="3031" y="445"/>
                    <a:pt x="3028" y="444"/>
                    <a:pt x="3025" y="444"/>
                  </a:cubicBezTo>
                  <a:cubicBezTo>
                    <a:pt x="2931" y="444"/>
                    <a:pt x="2533" y="843"/>
                    <a:pt x="2533" y="843"/>
                  </a:cubicBezTo>
                  <a:cubicBezTo>
                    <a:pt x="2533" y="843"/>
                    <a:pt x="2646" y="210"/>
                    <a:pt x="2580" y="191"/>
                  </a:cubicBezTo>
                  <a:cubicBezTo>
                    <a:pt x="2579" y="191"/>
                    <a:pt x="2578" y="191"/>
                    <a:pt x="2578" y="191"/>
                  </a:cubicBezTo>
                  <a:cubicBezTo>
                    <a:pt x="2497" y="191"/>
                    <a:pt x="2174" y="607"/>
                    <a:pt x="2174" y="607"/>
                  </a:cubicBezTo>
                  <a:cubicBezTo>
                    <a:pt x="2174" y="607"/>
                    <a:pt x="2110" y="86"/>
                    <a:pt x="2018" y="86"/>
                  </a:cubicBezTo>
                  <a:cubicBezTo>
                    <a:pt x="2016" y="86"/>
                    <a:pt x="2015" y="86"/>
                    <a:pt x="2013" y="87"/>
                  </a:cubicBezTo>
                  <a:cubicBezTo>
                    <a:pt x="1919" y="115"/>
                    <a:pt x="1748" y="559"/>
                    <a:pt x="1748" y="559"/>
                  </a:cubicBezTo>
                  <a:cubicBezTo>
                    <a:pt x="1748" y="559"/>
                    <a:pt x="1523" y="1"/>
                    <a:pt x="1416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23901" y="3956162"/>
              <a:ext cx="599833" cy="438609"/>
            </a:xfrm>
            <a:custGeom>
              <a:avLst/>
              <a:gdLst/>
              <a:ahLst/>
              <a:cxnLst/>
              <a:rect l="l" t="t" r="r" b="b"/>
              <a:pathLst>
                <a:path w="2742" h="2005" extrusionOk="0">
                  <a:moveTo>
                    <a:pt x="950" y="0"/>
                  </a:moveTo>
                  <a:cubicBezTo>
                    <a:pt x="949" y="0"/>
                    <a:pt x="947" y="1"/>
                    <a:pt x="946" y="1"/>
                  </a:cubicBezTo>
                  <a:cubicBezTo>
                    <a:pt x="861" y="29"/>
                    <a:pt x="861" y="351"/>
                    <a:pt x="861" y="351"/>
                  </a:cubicBezTo>
                  <a:cubicBezTo>
                    <a:pt x="861" y="351"/>
                    <a:pt x="736" y="155"/>
                    <a:pt x="656" y="155"/>
                  </a:cubicBezTo>
                  <a:cubicBezTo>
                    <a:pt x="648" y="155"/>
                    <a:pt x="641" y="157"/>
                    <a:pt x="634" y="162"/>
                  </a:cubicBezTo>
                  <a:cubicBezTo>
                    <a:pt x="568" y="209"/>
                    <a:pt x="691" y="634"/>
                    <a:pt x="691" y="634"/>
                  </a:cubicBezTo>
                  <a:cubicBezTo>
                    <a:pt x="691" y="634"/>
                    <a:pt x="406" y="268"/>
                    <a:pt x="342" y="268"/>
                  </a:cubicBezTo>
                  <a:cubicBezTo>
                    <a:pt x="337" y="268"/>
                    <a:pt x="334" y="270"/>
                    <a:pt x="332" y="275"/>
                  </a:cubicBezTo>
                  <a:cubicBezTo>
                    <a:pt x="322" y="351"/>
                    <a:pt x="521" y="852"/>
                    <a:pt x="521" y="852"/>
                  </a:cubicBezTo>
                  <a:cubicBezTo>
                    <a:pt x="521" y="852"/>
                    <a:pt x="326" y="774"/>
                    <a:pt x="238" y="774"/>
                  </a:cubicBezTo>
                  <a:cubicBezTo>
                    <a:pt x="220" y="774"/>
                    <a:pt x="206" y="777"/>
                    <a:pt x="199" y="785"/>
                  </a:cubicBezTo>
                  <a:cubicBezTo>
                    <a:pt x="161" y="833"/>
                    <a:pt x="445" y="1088"/>
                    <a:pt x="445" y="1088"/>
                  </a:cubicBezTo>
                  <a:cubicBezTo>
                    <a:pt x="445" y="1088"/>
                    <a:pt x="303" y="1051"/>
                    <a:pt x="214" y="1051"/>
                  </a:cubicBezTo>
                  <a:cubicBezTo>
                    <a:pt x="175" y="1051"/>
                    <a:pt x="145" y="1058"/>
                    <a:pt x="143" y="1078"/>
                  </a:cubicBezTo>
                  <a:cubicBezTo>
                    <a:pt x="133" y="1154"/>
                    <a:pt x="492" y="1390"/>
                    <a:pt x="492" y="1390"/>
                  </a:cubicBezTo>
                  <a:cubicBezTo>
                    <a:pt x="492" y="1390"/>
                    <a:pt x="378" y="1374"/>
                    <a:pt x="278" y="1374"/>
                  </a:cubicBezTo>
                  <a:cubicBezTo>
                    <a:pt x="208" y="1374"/>
                    <a:pt x="145" y="1382"/>
                    <a:pt x="133" y="1409"/>
                  </a:cubicBezTo>
                  <a:cubicBezTo>
                    <a:pt x="95" y="1485"/>
                    <a:pt x="464" y="1645"/>
                    <a:pt x="464" y="1645"/>
                  </a:cubicBezTo>
                  <a:cubicBezTo>
                    <a:pt x="464" y="1645"/>
                    <a:pt x="438" y="1645"/>
                    <a:pt x="400" y="1645"/>
                  </a:cubicBezTo>
                  <a:cubicBezTo>
                    <a:pt x="285" y="1645"/>
                    <a:pt x="53" y="1650"/>
                    <a:pt x="39" y="1693"/>
                  </a:cubicBezTo>
                  <a:cubicBezTo>
                    <a:pt x="1" y="1797"/>
                    <a:pt x="804" y="2005"/>
                    <a:pt x="804" y="2005"/>
                  </a:cubicBezTo>
                  <a:lnTo>
                    <a:pt x="1929" y="2005"/>
                  </a:lnTo>
                  <a:cubicBezTo>
                    <a:pt x="1929" y="2005"/>
                    <a:pt x="2741" y="1872"/>
                    <a:pt x="2704" y="1778"/>
                  </a:cubicBezTo>
                  <a:cubicBezTo>
                    <a:pt x="2699" y="1735"/>
                    <a:pt x="2605" y="1723"/>
                    <a:pt x="2504" y="1723"/>
                  </a:cubicBezTo>
                  <a:cubicBezTo>
                    <a:pt x="2382" y="1723"/>
                    <a:pt x="2250" y="1740"/>
                    <a:pt x="2250" y="1740"/>
                  </a:cubicBezTo>
                  <a:cubicBezTo>
                    <a:pt x="2250" y="1740"/>
                    <a:pt x="2723" y="1475"/>
                    <a:pt x="2723" y="1419"/>
                  </a:cubicBezTo>
                  <a:cubicBezTo>
                    <a:pt x="2724" y="1411"/>
                    <a:pt x="2710" y="1408"/>
                    <a:pt x="2685" y="1408"/>
                  </a:cubicBezTo>
                  <a:cubicBezTo>
                    <a:pt x="2555" y="1408"/>
                    <a:pt x="2137" y="1494"/>
                    <a:pt x="2137" y="1494"/>
                  </a:cubicBezTo>
                  <a:cubicBezTo>
                    <a:pt x="2137" y="1494"/>
                    <a:pt x="2430" y="1182"/>
                    <a:pt x="2411" y="1154"/>
                  </a:cubicBezTo>
                  <a:cubicBezTo>
                    <a:pt x="2407" y="1149"/>
                    <a:pt x="2399" y="1147"/>
                    <a:pt x="2388" y="1147"/>
                  </a:cubicBezTo>
                  <a:cubicBezTo>
                    <a:pt x="2311" y="1147"/>
                    <a:pt x="2080" y="1248"/>
                    <a:pt x="2080" y="1248"/>
                  </a:cubicBezTo>
                  <a:cubicBezTo>
                    <a:pt x="2080" y="1248"/>
                    <a:pt x="2363" y="889"/>
                    <a:pt x="2307" y="852"/>
                  </a:cubicBezTo>
                  <a:cubicBezTo>
                    <a:pt x="2302" y="849"/>
                    <a:pt x="2295" y="848"/>
                    <a:pt x="2287" y="848"/>
                  </a:cubicBezTo>
                  <a:cubicBezTo>
                    <a:pt x="2206" y="848"/>
                    <a:pt x="1995" y="965"/>
                    <a:pt x="1995" y="965"/>
                  </a:cubicBezTo>
                  <a:cubicBezTo>
                    <a:pt x="1995" y="965"/>
                    <a:pt x="2363" y="445"/>
                    <a:pt x="2307" y="417"/>
                  </a:cubicBezTo>
                  <a:cubicBezTo>
                    <a:pt x="2306" y="417"/>
                    <a:pt x="2305" y="417"/>
                    <a:pt x="2304" y="417"/>
                  </a:cubicBezTo>
                  <a:cubicBezTo>
                    <a:pt x="2240" y="417"/>
                    <a:pt x="1938" y="691"/>
                    <a:pt x="1938" y="691"/>
                  </a:cubicBezTo>
                  <a:cubicBezTo>
                    <a:pt x="1938" y="691"/>
                    <a:pt x="2108" y="322"/>
                    <a:pt x="2042" y="313"/>
                  </a:cubicBezTo>
                  <a:cubicBezTo>
                    <a:pt x="2041" y="313"/>
                    <a:pt x="2040" y="313"/>
                    <a:pt x="2039" y="313"/>
                  </a:cubicBezTo>
                  <a:cubicBezTo>
                    <a:pt x="1977" y="313"/>
                    <a:pt x="1702" y="606"/>
                    <a:pt x="1702" y="606"/>
                  </a:cubicBezTo>
                  <a:cubicBezTo>
                    <a:pt x="1702" y="606"/>
                    <a:pt x="1778" y="133"/>
                    <a:pt x="1730" y="133"/>
                  </a:cubicBezTo>
                  <a:cubicBezTo>
                    <a:pt x="1683" y="133"/>
                    <a:pt x="1456" y="445"/>
                    <a:pt x="1456" y="445"/>
                  </a:cubicBezTo>
                  <a:cubicBezTo>
                    <a:pt x="1456" y="445"/>
                    <a:pt x="1420" y="66"/>
                    <a:pt x="1357" y="66"/>
                  </a:cubicBezTo>
                  <a:cubicBezTo>
                    <a:pt x="1355" y="66"/>
                    <a:pt x="1354" y="67"/>
                    <a:pt x="1352" y="67"/>
                  </a:cubicBezTo>
                  <a:cubicBezTo>
                    <a:pt x="1277" y="77"/>
                    <a:pt x="1173" y="407"/>
                    <a:pt x="1173" y="407"/>
                  </a:cubicBezTo>
                  <a:cubicBezTo>
                    <a:pt x="1173" y="407"/>
                    <a:pt x="1019" y="0"/>
                    <a:pt x="950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11629" y="3651883"/>
              <a:ext cx="730213" cy="732619"/>
            </a:xfrm>
            <a:custGeom>
              <a:avLst/>
              <a:gdLst/>
              <a:ahLst/>
              <a:cxnLst/>
              <a:rect l="l" t="t" r="r" b="b"/>
              <a:pathLst>
                <a:path w="3338" h="3349" extrusionOk="0">
                  <a:moveTo>
                    <a:pt x="1144" y="1"/>
                  </a:moveTo>
                  <a:cubicBezTo>
                    <a:pt x="1141" y="1"/>
                    <a:pt x="1138" y="1"/>
                    <a:pt x="1135" y="3"/>
                  </a:cubicBezTo>
                  <a:cubicBezTo>
                    <a:pt x="1041" y="50"/>
                    <a:pt x="1041" y="579"/>
                    <a:pt x="1041" y="579"/>
                  </a:cubicBezTo>
                  <a:cubicBezTo>
                    <a:pt x="1041" y="579"/>
                    <a:pt x="884" y="267"/>
                    <a:pt x="792" y="267"/>
                  </a:cubicBezTo>
                  <a:cubicBezTo>
                    <a:pt x="783" y="267"/>
                    <a:pt x="774" y="270"/>
                    <a:pt x="766" y="277"/>
                  </a:cubicBezTo>
                  <a:cubicBezTo>
                    <a:pt x="681" y="343"/>
                    <a:pt x="823" y="1071"/>
                    <a:pt x="823" y="1071"/>
                  </a:cubicBezTo>
                  <a:cubicBezTo>
                    <a:pt x="823" y="1071"/>
                    <a:pt x="467" y="463"/>
                    <a:pt x="399" y="463"/>
                  </a:cubicBezTo>
                  <a:cubicBezTo>
                    <a:pt x="393" y="463"/>
                    <a:pt x="390" y="467"/>
                    <a:pt x="388" y="475"/>
                  </a:cubicBezTo>
                  <a:cubicBezTo>
                    <a:pt x="360" y="598"/>
                    <a:pt x="615" y="1449"/>
                    <a:pt x="615" y="1449"/>
                  </a:cubicBezTo>
                  <a:cubicBezTo>
                    <a:pt x="615" y="1449"/>
                    <a:pt x="374" y="1305"/>
                    <a:pt x="265" y="1305"/>
                  </a:cubicBezTo>
                  <a:cubicBezTo>
                    <a:pt x="243" y="1305"/>
                    <a:pt x="226" y="1311"/>
                    <a:pt x="218" y="1326"/>
                  </a:cubicBezTo>
                  <a:cubicBezTo>
                    <a:pt x="171" y="1411"/>
                    <a:pt x="530" y="1836"/>
                    <a:pt x="530" y="1836"/>
                  </a:cubicBezTo>
                  <a:cubicBezTo>
                    <a:pt x="530" y="1836"/>
                    <a:pt x="358" y="1779"/>
                    <a:pt x="246" y="1779"/>
                  </a:cubicBezTo>
                  <a:cubicBezTo>
                    <a:pt x="194" y="1779"/>
                    <a:pt x="155" y="1791"/>
                    <a:pt x="152" y="1827"/>
                  </a:cubicBezTo>
                  <a:cubicBezTo>
                    <a:pt x="143" y="1940"/>
                    <a:pt x="587" y="2346"/>
                    <a:pt x="587" y="2346"/>
                  </a:cubicBezTo>
                  <a:cubicBezTo>
                    <a:pt x="587" y="2346"/>
                    <a:pt x="447" y="2316"/>
                    <a:pt x="326" y="2316"/>
                  </a:cubicBezTo>
                  <a:cubicBezTo>
                    <a:pt x="244" y="2316"/>
                    <a:pt x="171" y="2329"/>
                    <a:pt x="152" y="2375"/>
                  </a:cubicBezTo>
                  <a:cubicBezTo>
                    <a:pt x="105" y="2498"/>
                    <a:pt x="549" y="2772"/>
                    <a:pt x="549" y="2772"/>
                  </a:cubicBezTo>
                  <a:cubicBezTo>
                    <a:pt x="549" y="2772"/>
                    <a:pt x="483" y="2768"/>
                    <a:pt x="398" y="2768"/>
                  </a:cubicBezTo>
                  <a:cubicBezTo>
                    <a:pt x="257" y="2768"/>
                    <a:pt x="66" y="2779"/>
                    <a:pt x="48" y="2838"/>
                  </a:cubicBezTo>
                  <a:cubicBezTo>
                    <a:pt x="1" y="3008"/>
                    <a:pt x="974" y="3348"/>
                    <a:pt x="974" y="3348"/>
                  </a:cubicBezTo>
                  <a:lnTo>
                    <a:pt x="2335" y="3348"/>
                  </a:lnTo>
                  <a:cubicBezTo>
                    <a:pt x="2335" y="3348"/>
                    <a:pt x="3337" y="3121"/>
                    <a:pt x="3290" y="2980"/>
                  </a:cubicBezTo>
                  <a:cubicBezTo>
                    <a:pt x="3281" y="2912"/>
                    <a:pt x="3168" y="2894"/>
                    <a:pt x="3046" y="2894"/>
                  </a:cubicBezTo>
                  <a:cubicBezTo>
                    <a:pt x="2892" y="2894"/>
                    <a:pt x="2723" y="2923"/>
                    <a:pt x="2723" y="2923"/>
                  </a:cubicBezTo>
                  <a:cubicBezTo>
                    <a:pt x="2723" y="2923"/>
                    <a:pt x="3309" y="2469"/>
                    <a:pt x="3309" y="2394"/>
                  </a:cubicBezTo>
                  <a:cubicBezTo>
                    <a:pt x="3309" y="2379"/>
                    <a:pt x="3287" y="2373"/>
                    <a:pt x="3250" y="2373"/>
                  </a:cubicBezTo>
                  <a:cubicBezTo>
                    <a:pt x="3081" y="2373"/>
                    <a:pt x="2600" y="2507"/>
                    <a:pt x="2600" y="2507"/>
                  </a:cubicBezTo>
                  <a:cubicBezTo>
                    <a:pt x="2600" y="2507"/>
                    <a:pt x="2950" y="2006"/>
                    <a:pt x="2912" y="1940"/>
                  </a:cubicBezTo>
                  <a:cubicBezTo>
                    <a:pt x="2908" y="1929"/>
                    <a:pt x="2897" y="1925"/>
                    <a:pt x="2881" y="1925"/>
                  </a:cubicBezTo>
                  <a:cubicBezTo>
                    <a:pt x="2786" y="1925"/>
                    <a:pt x="2515" y="2091"/>
                    <a:pt x="2515" y="2091"/>
                  </a:cubicBezTo>
                  <a:cubicBezTo>
                    <a:pt x="2515" y="2091"/>
                    <a:pt x="2855" y="1505"/>
                    <a:pt x="2789" y="1449"/>
                  </a:cubicBezTo>
                  <a:cubicBezTo>
                    <a:pt x="2781" y="1441"/>
                    <a:pt x="2769" y="1437"/>
                    <a:pt x="2755" y="1437"/>
                  </a:cubicBezTo>
                  <a:cubicBezTo>
                    <a:pt x="2653" y="1437"/>
                    <a:pt x="2420" y="1619"/>
                    <a:pt x="2420" y="1619"/>
                  </a:cubicBezTo>
                  <a:cubicBezTo>
                    <a:pt x="2420" y="1619"/>
                    <a:pt x="2855" y="749"/>
                    <a:pt x="2789" y="712"/>
                  </a:cubicBezTo>
                  <a:cubicBezTo>
                    <a:pt x="2786" y="710"/>
                    <a:pt x="2783" y="709"/>
                    <a:pt x="2779" y="709"/>
                  </a:cubicBezTo>
                  <a:cubicBezTo>
                    <a:pt x="2685" y="709"/>
                    <a:pt x="2335" y="1156"/>
                    <a:pt x="2335" y="1156"/>
                  </a:cubicBezTo>
                  <a:cubicBezTo>
                    <a:pt x="2335" y="1156"/>
                    <a:pt x="2534" y="541"/>
                    <a:pt x="2468" y="532"/>
                  </a:cubicBezTo>
                  <a:cubicBezTo>
                    <a:pt x="2467" y="532"/>
                    <a:pt x="2465" y="531"/>
                    <a:pt x="2464" y="531"/>
                  </a:cubicBezTo>
                  <a:cubicBezTo>
                    <a:pt x="2398" y="531"/>
                    <a:pt x="2052" y="1033"/>
                    <a:pt x="2052" y="1033"/>
                  </a:cubicBezTo>
                  <a:cubicBezTo>
                    <a:pt x="2052" y="1033"/>
                    <a:pt x="2146" y="248"/>
                    <a:pt x="2090" y="239"/>
                  </a:cubicBezTo>
                  <a:cubicBezTo>
                    <a:pt x="2089" y="239"/>
                    <a:pt x="2089" y="239"/>
                    <a:pt x="2088" y="239"/>
                  </a:cubicBezTo>
                  <a:cubicBezTo>
                    <a:pt x="2028" y="239"/>
                    <a:pt x="1759" y="749"/>
                    <a:pt x="1759" y="749"/>
                  </a:cubicBezTo>
                  <a:cubicBezTo>
                    <a:pt x="1759" y="749"/>
                    <a:pt x="1704" y="106"/>
                    <a:pt x="1621" y="106"/>
                  </a:cubicBezTo>
                  <a:cubicBezTo>
                    <a:pt x="1619" y="106"/>
                    <a:pt x="1618" y="106"/>
                    <a:pt x="1617" y="107"/>
                  </a:cubicBezTo>
                  <a:cubicBezTo>
                    <a:pt x="1532" y="135"/>
                    <a:pt x="1400" y="683"/>
                    <a:pt x="1400" y="683"/>
                  </a:cubicBezTo>
                  <a:cubicBezTo>
                    <a:pt x="1400" y="683"/>
                    <a:pt x="1240" y="1"/>
                    <a:pt x="1144" y="1"/>
                  </a:cubicBezTo>
                  <a:close/>
                </a:path>
              </a:pathLst>
            </a:custGeom>
            <a:solidFill>
              <a:srgbClr val="C6C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-6965" y="4147806"/>
              <a:ext cx="767401" cy="240852"/>
            </a:xfrm>
            <a:custGeom>
              <a:avLst/>
              <a:gdLst/>
              <a:ahLst/>
              <a:cxnLst/>
              <a:rect l="l" t="t" r="r" b="b"/>
              <a:pathLst>
                <a:path w="3508" h="1101" extrusionOk="0">
                  <a:moveTo>
                    <a:pt x="373" y="1"/>
                  </a:moveTo>
                  <a:cubicBezTo>
                    <a:pt x="282" y="1"/>
                    <a:pt x="195" y="18"/>
                    <a:pt x="180" y="70"/>
                  </a:cubicBezTo>
                  <a:cubicBezTo>
                    <a:pt x="133" y="202"/>
                    <a:pt x="587" y="486"/>
                    <a:pt x="587" y="486"/>
                  </a:cubicBezTo>
                  <a:cubicBezTo>
                    <a:pt x="587" y="486"/>
                    <a:pt x="551" y="485"/>
                    <a:pt x="498" y="485"/>
                  </a:cubicBezTo>
                  <a:cubicBezTo>
                    <a:pt x="353" y="485"/>
                    <a:pt x="78" y="495"/>
                    <a:pt x="58" y="571"/>
                  </a:cubicBezTo>
                  <a:cubicBezTo>
                    <a:pt x="1" y="750"/>
                    <a:pt x="1031" y="1100"/>
                    <a:pt x="1031" y="1100"/>
                  </a:cubicBezTo>
                  <a:lnTo>
                    <a:pt x="2458" y="1100"/>
                  </a:lnTo>
                  <a:cubicBezTo>
                    <a:pt x="2458" y="1100"/>
                    <a:pt x="3507" y="864"/>
                    <a:pt x="3488" y="713"/>
                  </a:cubicBezTo>
                  <a:cubicBezTo>
                    <a:pt x="3476" y="645"/>
                    <a:pt x="3357" y="627"/>
                    <a:pt x="3228" y="627"/>
                  </a:cubicBezTo>
                  <a:cubicBezTo>
                    <a:pt x="3068" y="627"/>
                    <a:pt x="2893" y="656"/>
                    <a:pt x="2893" y="656"/>
                  </a:cubicBezTo>
                  <a:cubicBezTo>
                    <a:pt x="2893" y="656"/>
                    <a:pt x="3025" y="543"/>
                    <a:pt x="3167" y="429"/>
                  </a:cubicBezTo>
                  <a:lnTo>
                    <a:pt x="3167" y="429"/>
                  </a:lnTo>
                  <a:cubicBezTo>
                    <a:pt x="2885" y="542"/>
                    <a:pt x="2557" y="602"/>
                    <a:pt x="2208" y="602"/>
                  </a:cubicBezTo>
                  <a:cubicBezTo>
                    <a:pt x="2089" y="602"/>
                    <a:pt x="1967" y="595"/>
                    <a:pt x="1844" y="580"/>
                  </a:cubicBezTo>
                  <a:cubicBezTo>
                    <a:pt x="1286" y="514"/>
                    <a:pt x="804" y="297"/>
                    <a:pt x="445" y="4"/>
                  </a:cubicBezTo>
                  <a:cubicBezTo>
                    <a:pt x="422" y="2"/>
                    <a:pt x="397" y="1"/>
                    <a:pt x="373" y="1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43016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"/>
          <p:cNvSpPr/>
          <p:nvPr/>
        </p:nvSpPr>
        <p:spPr>
          <a:xfrm flipH="1">
            <a:off x="-3272398" y="-206864"/>
            <a:ext cx="5102999" cy="1598575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6"/>
          <p:cNvSpPr txBox="1">
            <a:spLocks noGrp="1"/>
          </p:cNvSpPr>
          <p:nvPr>
            <p:ph type="title"/>
          </p:nvPr>
        </p:nvSpPr>
        <p:spPr>
          <a:xfrm>
            <a:off x="1002200" y="593367"/>
            <a:ext cx="10187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6"/>
          <p:cNvSpPr/>
          <p:nvPr/>
        </p:nvSpPr>
        <p:spPr>
          <a:xfrm flipH="1">
            <a:off x="8740595" y="-206882"/>
            <a:ext cx="5262805" cy="1985147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0" name="Google Shape;80;p6"/>
          <p:cNvGrpSpPr/>
          <p:nvPr/>
        </p:nvGrpSpPr>
        <p:grpSpPr>
          <a:xfrm>
            <a:off x="-87733" y="6138671"/>
            <a:ext cx="12356757" cy="807839"/>
            <a:chOff x="-65798" y="4177775"/>
            <a:chExt cx="9267568" cy="907276"/>
          </a:xfrm>
        </p:grpSpPr>
        <p:sp>
          <p:nvSpPr>
            <p:cNvPr id="81" name="Google Shape;81;p6"/>
            <p:cNvSpPr/>
            <p:nvPr/>
          </p:nvSpPr>
          <p:spPr>
            <a:xfrm>
              <a:off x="-65798" y="4177775"/>
              <a:ext cx="9267568" cy="610338"/>
            </a:xfrm>
            <a:custGeom>
              <a:avLst/>
              <a:gdLst/>
              <a:ahLst/>
              <a:cxnLst/>
              <a:rect l="l" t="t" r="r" b="b"/>
              <a:pathLst>
                <a:path w="100565" h="10936" extrusionOk="0">
                  <a:moveTo>
                    <a:pt x="1" y="1"/>
                  </a:moveTo>
                  <a:lnTo>
                    <a:pt x="1" y="10935"/>
                  </a:lnTo>
                  <a:lnTo>
                    <a:pt x="100565" y="10935"/>
                  </a:lnTo>
                  <a:lnTo>
                    <a:pt x="100565" y="1"/>
                  </a:lnTo>
                  <a:close/>
                </a:path>
              </a:pathLst>
            </a:custGeom>
            <a:solidFill>
              <a:srgbClr val="D8D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6"/>
            <p:cNvSpPr/>
            <p:nvPr/>
          </p:nvSpPr>
          <p:spPr>
            <a:xfrm>
              <a:off x="-65798" y="4744833"/>
              <a:ext cx="9267568" cy="340218"/>
            </a:xfrm>
            <a:custGeom>
              <a:avLst/>
              <a:gdLst/>
              <a:ahLst/>
              <a:cxnLst/>
              <a:rect l="l" t="t" r="r" b="b"/>
              <a:pathLst>
                <a:path w="100565" h="6096" extrusionOk="0">
                  <a:moveTo>
                    <a:pt x="1" y="0"/>
                  </a:moveTo>
                  <a:lnTo>
                    <a:pt x="1" y="6096"/>
                  </a:lnTo>
                  <a:lnTo>
                    <a:pt x="100565" y="6096"/>
                  </a:lnTo>
                  <a:lnTo>
                    <a:pt x="100565" y="0"/>
                  </a:ln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3" name="Google Shape;83;p6"/>
          <p:cNvSpPr/>
          <p:nvPr/>
        </p:nvSpPr>
        <p:spPr>
          <a:xfrm>
            <a:off x="11162794" y="5368599"/>
            <a:ext cx="1073525" cy="1025904"/>
          </a:xfrm>
          <a:custGeom>
            <a:avLst/>
            <a:gdLst/>
            <a:ahLst/>
            <a:cxnLst/>
            <a:rect l="l" t="t" r="r" b="b"/>
            <a:pathLst>
              <a:path w="2997" h="2864" extrusionOk="0">
                <a:moveTo>
                  <a:pt x="1182" y="0"/>
                </a:moveTo>
                <a:lnTo>
                  <a:pt x="1182" y="0"/>
                </a:lnTo>
                <a:cubicBezTo>
                  <a:pt x="1181" y="0"/>
                  <a:pt x="870" y="444"/>
                  <a:pt x="1059" y="1493"/>
                </a:cubicBezTo>
                <a:cubicBezTo>
                  <a:pt x="1059" y="1493"/>
                  <a:pt x="501" y="388"/>
                  <a:pt x="0" y="331"/>
                </a:cubicBezTo>
                <a:lnTo>
                  <a:pt x="0" y="331"/>
                </a:lnTo>
                <a:cubicBezTo>
                  <a:pt x="0" y="331"/>
                  <a:pt x="529" y="917"/>
                  <a:pt x="662" y="2089"/>
                </a:cubicBezTo>
                <a:cubicBezTo>
                  <a:pt x="662" y="2089"/>
                  <a:pt x="303" y="1569"/>
                  <a:pt x="19" y="1370"/>
                </a:cubicBezTo>
                <a:lnTo>
                  <a:pt x="19" y="1370"/>
                </a:lnTo>
                <a:cubicBezTo>
                  <a:pt x="19" y="1370"/>
                  <a:pt x="199" y="1985"/>
                  <a:pt x="76" y="2864"/>
                </a:cubicBezTo>
                <a:lnTo>
                  <a:pt x="2231" y="2864"/>
                </a:lnTo>
                <a:cubicBezTo>
                  <a:pt x="2231" y="2864"/>
                  <a:pt x="2457" y="2079"/>
                  <a:pt x="2996" y="1446"/>
                </a:cubicBezTo>
                <a:cubicBezTo>
                  <a:pt x="2996" y="1445"/>
                  <a:pt x="2993" y="1444"/>
                  <a:pt x="2987" y="1444"/>
                </a:cubicBezTo>
                <a:cubicBezTo>
                  <a:pt x="2917" y="1444"/>
                  <a:pt x="2431" y="1559"/>
                  <a:pt x="2221" y="1909"/>
                </a:cubicBezTo>
                <a:cubicBezTo>
                  <a:pt x="2221" y="1909"/>
                  <a:pt x="2325" y="1087"/>
                  <a:pt x="2514" y="681"/>
                </a:cubicBezTo>
                <a:lnTo>
                  <a:pt x="2514" y="681"/>
                </a:lnTo>
                <a:cubicBezTo>
                  <a:pt x="2514" y="681"/>
                  <a:pt x="2051" y="1002"/>
                  <a:pt x="1900" y="1522"/>
                </a:cubicBezTo>
                <a:cubicBezTo>
                  <a:pt x="1900" y="1522"/>
                  <a:pt x="1767" y="501"/>
                  <a:pt x="1560" y="217"/>
                </a:cubicBezTo>
                <a:lnTo>
                  <a:pt x="1560" y="217"/>
                </a:lnTo>
                <a:cubicBezTo>
                  <a:pt x="1560" y="218"/>
                  <a:pt x="1663" y="964"/>
                  <a:pt x="1493" y="1342"/>
                </a:cubicBezTo>
                <a:cubicBezTo>
                  <a:pt x="1493" y="1342"/>
                  <a:pt x="1049" y="577"/>
                  <a:pt x="118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6"/>
          <p:cNvSpPr/>
          <p:nvPr/>
        </p:nvSpPr>
        <p:spPr>
          <a:xfrm>
            <a:off x="9764064" y="6245969"/>
            <a:ext cx="672437" cy="642596"/>
          </a:xfrm>
          <a:custGeom>
            <a:avLst/>
            <a:gdLst/>
            <a:ahLst/>
            <a:cxnLst/>
            <a:rect l="l" t="t" r="r" b="b"/>
            <a:pathLst>
              <a:path w="2997" h="2864" extrusionOk="0">
                <a:moveTo>
                  <a:pt x="1182" y="0"/>
                </a:moveTo>
                <a:lnTo>
                  <a:pt x="1182" y="0"/>
                </a:lnTo>
                <a:cubicBezTo>
                  <a:pt x="1181" y="0"/>
                  <a:pt x="870" y="444"/>
                  <a:pt x="1059" y="1493"/>
                </a:cubicBezTo>
                <a:cubicBezTo>
                  <a:pt x="1059" y="1493"/>
                  <a:pt x="501" y="388"/>
                  <a:pt x="0" y="331"/>
                </a:cubicBezTo>
                <a:lnTo>
                  <a:pt x="0" y="331"/>
                </a:lnTo>
                <a:cubicBezTo>
                  <a:pt x="0" y="331"/>
                  <a:pt x="529" y="917"/>
                  <a:pt x="662" y="2089"/>
                </a:cubicBezTo>
                <a:cubicBezTo>
                  <a:pt x="662" y="2089"/>
                  <a:pt x="303" y="1569"/>
                  <a:pt x="19" y="1370"/>
                </a:cubicBezTo>
                <a:lnTo>
                  <a:pt x="19" y="1370"/>
                </a:lnTo>
                <a:cubicBezTo>
                  <a:pt x="19" y="1370"/>
                  <a:pt x="199" y="1985"/>
                  <a:pt x="76" y="2864"/>
                </a:cubicBezTo>
                <a:lnTo>
                  <a:pt x="2231" y="2864"/>
                </a:lnTo>
                <a:cubicBezTo>
                  <a:pt x="2231" y="2864"/>
                  <a:pt x="2457" y="2079"/>
                  <a:pt x="2996" y="1446"/>
                </a:cubicBezTo>
                <a:cubicBezTo>
                  <a:pt x="2996" y="1445"/>
                  <a:pt x="2993" y="1444"/>
                  <a:pt x="2987" y="1444"/>
                </a:cubicBezTo>
                <a:cubicBezTo>
                  <a:pt x="2917" y="1444"/>
                  <a:pt x="2431" y="1559"/>
                  <a:pt x="2221" y="1909"/>
                </a:cubicBezTo>
                <a:cubicBezTo>
                  <a:pt x="2221" y="1909"/>
                  <a:pt x="2325" y="1087"/>
                  <a:pt x="2514" y="681"/>
                </a:cubicBezTo>
                <a:lnTo>
                  <a:pt x="2514" y="681"/>
                </a:lnTo>
                <a:cubicBezTo>
                  <a:pt x="2514" y="681"/>
                  <a:pt x="2051" y="1002"/>
                  <a:pt x="1900" y="1522"/>
                </a:cubicBezTo>
                <a:cubicBezTo>
                  <a:pt x="1900" y="1522"/>
                  <a:pt x="1767" y="501"/>
                  <a:pt x="1560" y="217"/>
                </a:cubicBezTo>
                <a:lnTo>
                  <a:pt x="1560" y="217"/>
                </a:lnTo>
                <a:cubicBezTo>
                  <a:pt x="1560" y="218"/>
                  <a:pt x="1663" y="964"/>
                  <a:pt x="1493" y="1342"/>
                </a:cubicBezTo>
                <a:cubicBezTo>
                  <a:pt x="1493" y="1342"/>
                  <a:pt x="1049" y="577"/>
                  <a:pt x="1182" y="0"/>
                </a:cubicBezTo>
                <a:close/>
              </a:path>
            </a:pathLst>
          </a:custGeom>
          <a:solidFill>
            <a:srgbClr val="C9D3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97886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5019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7"/>
          <p:cNvSpPr txBox="1">
            <a:spLocks noGrp="1"/>
          </p:cNvSpPr>
          <p:nvPr>
            <p:ph type="body" idx="1"/>
          </p:nvPr>
        </p:nvSpPr>
        <p:spPr>
          <a:xfrm>
            <a:off x="968600" y="2136367"/>
            <a:ext cx="5353600" cy="34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7"/>
          <p:cNvSpPr/>
          <p:nvPr/>
        </p:nvSpPr>
        <p:spPr>
          <a:xfrm flipH="1">
            <a:off x="-12066" y="5862931"/>
            <a:ext cx="12220433" cy="1016584"/>
          </a:xfrm>
          <a:custGeom>
            <a:avLst/>
            <a:gdLst/>
            <a:ahLst/>
            <a:cxnLst/>
            <a:rect l="l" t="t" r="r" b="b"/>
            <a:pathLst>
              <a:path w="366613" h="36489" extrusionOk="0">
                <a:moveTo>
                  <a:pt x="366310" y="0"/>
                </a:moveTo>
                <a:lnTo>
                  <a:pt x="286764" y="3122"/>
                </a:lnTo>
                <a:lnTo>
                  <a:pt x="0" y="4579"/>
                </a:lnTo>
                <a:lnTo>
                  <a:pt x="548" y="36489"/>
                </a:lnTo>
                <a:lnTo>
                  <a:pt x="366613" y="3648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89" name="Google Shape;89;p7"/>
          <p:cNvSpPr/>
          <p:nvPr/>
        </p:nvSpPr>
        <p:spPr>
          <a:xfrm>
            <a:off x="-10700" y="6287171"/>
            <a:ext cx="12207667" cy="615071"/>
          </a:xfrm>
          <a:custGeom>
            <a:avLst/>
            <a:gdLst/>
            <a:ahLst/>
            <a:cxnLst/>
            <a:rect l="l" t="t" r="r" b="b"/>
            <a:pathLst>
              <a:path w="366230" h="32469" extrusionOk="0">
                <a:moveTo>
                  <a:pt x="62" y="0"/>
                </a:moveTo>
                <a:lnTo>
                  <a:pt x="56875" y="1292"/>
                </a:lnTo>
                <a:lnTo>
                  <a:pt x="366230" y="9353"/>
                </a:lnTo>
                <a:lnTo>
                  <a:pt x="366106" y="32057"/>
                </a:lnTo>
                <a:lnTo>
                  <a:pt x="0" y="324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90" name="Google Shape;90;p7"/>
          <p:cNvSpPr/>
          <p:nvPr/>
        </p:nvSpPr>
        <p:spPr>
          <a:xfrm flipH="1">
            <a:off x="7033568" y="-390527"/>
            <a:ext cx="3323017" cy="1253436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7"/>
          <p:cNvSpPr/>
          <p:nvPr/>
        </p:nvSpPr>
        <p:spPr>
          <a:xfrm rot="544783" flipH="1">
            <a:off x="8608513" y="1401312"/>
            <a:ext cx="6395140" cy="2003353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7"/>
          <p:cNvSpPr/>
          <p:nvPr/>
        </p:nvSpPr>
        <p:spPr>
          <a:xfrm>
            <a:off x="-444033" y="382869"/>
            <a:ext cx="3323017" cy="1253436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14772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8"/>
          <p:cNvSpPr txBox="1">
            <a:spLocks noGrp="1"/>
          </p:cNvSpPr>
          <p:nvPr>
            <p:ph type="title"/>
          </p:nvPr>
        </p:nvSpPr>
        <p:spPr>
          <a:xfrm>
            <a:off x="2918200" y="1666833"/>
            <a:ext cx="6355600" cy="299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01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95" name="Google Shape;95;p8"/>
          <p:cNvGrpSpPr/>
          <p:nvPr/>
        </p:nvGrpSpPr>
        <p:grpSpPr>
          <a:xfrm>
            <a:off x="-221900" y="6197034"/>
            <a:ext cx="12591805" cy="1166133"/>
            <a:chOff x="-166425" y="4245175"/>
            <a:chExt cx="9443854" cy="874600"/>
          </a:xfrm>
        </p:grpSpPr>
        <p:sp>
          <p:nvSpPr>
            <p:cNvPr id="96" name="Google Shape;96;p8"/>
            <p:cNvSpPr/>
            <p:nvPr/>
          </p:nvSpPr>
          <p:spPr>
            <a:xfrm>
              <a:off x="-166425" y="4245175"/>
              <a:ext cx="9443480" cy="779626"/>
            </a:xfrm>
            <a:custGeom>
              <a:avLst/>
              <a:gdLst/>
              <a:ahLst/>
              <a:cxnLst/>
              <a:rect l="l" t="t" r="r" b="b"/>
              <a:pathLst>
                <a:path w="376047" h="17145" extrusionOk="0">
                  <a:moveTo>
                    <a:pt x="373761" y="1524"/>
                  </a:moveTo>
                  <a:lnTo>
                    <a:pt x="0" y="0"/>
                  </a:lnTo>
                  <a:lnTo>
                    <a:pt x="4572" y="17145"/>
                  </a:lnTo>
                  <a:lnTo>
                    <a:pt x="376047" y="163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7" name="Google Shape;97;p8"/>
            <p:cNvSpPr/>
            <p:nvPr/>
          </p:nvSpPr>
          <p:spPr>
            <a:xfrm>
              <a:off x="-24583" y="4418275"/>
              <a:ext cx="9302012" cy="701500"/>
            </a:xfrm>
            <a:custGeom>
              <a:avLst/>
              <a:gdLst/>
              <a:ahLst/>
              <a:cxnLst/>
              <a:rect l="l" t="t" r="r" b="b"/>
              <a:pathLst>
                <a:path w="375346" h="28060" extrusionOk="0">
                  <a:moveTo>
                    <a:pt x="373060" y="0"/>
                  </a:moveTo>
                  <a:lnTo>
                    <a:pt x="0" y="8902"/>
                  </a:lnTo>
                  <a:lnTo>
                    <a:pt x="555" y="28060"/>
                  </a:lnTo>
                  <a:lnTo>
                    <a:pt x="375346" y="270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98" name="Google Shape;98;p8"/>
          <p:cNvSpPr/>
          <p:nvPr/>
        </p:nvSpPr>
        <p:spPr>
          <a:xfrm flipH="1">
            <a:off x="-1212172" y="-242331"/>
            <a:ext cx="5262805" cy="1985147"/>
          </a:xfrm>
          <a:custGeom>
            <a:avLst/>
            <a:gdLst/>
            <a:ahLst/>
            <a:cxnLst/>
            <a:rect l="l" t="t" r="r" b="b"/>
            <a:pathLst>
              <a:path w="33806" h="12752" extrusionOk="0">
                <a:moveTo>
                  <a:pt x="15214" y="0"/>
                </a:moveTo>
                <a:cubicBezTo>
                  <a:pt x="14240" y="0"/>
                  <a:pt x="13479" y="561"/>
                  <a:pt x="13335" y="2124"/>
                </a:cubicBezTo>
                <a:cubicBezTo>
                  <a:pt x="13250" y="2116"/>
                  <a:pt x="13170" y="2112"/>
                  <a:pt x="13094" y="2112"/>
                </a:cubicBezTo>
                <a:cubicBezTo>
                  <a:pt x="10960" y="2112"/>
                  <a:pt x="12148" y="5260"/>
                  <a:pt x="10153" y="5260"/>
                </a:cubicBezTo>
                <a:cubicBezTo>
                  <a:pt x="10032" y="5260"/>
                  <a:pt x="9899" y="5249"/>
                  <a:pt x="9753" y="5224"/>
                </a:cubicBezTo>
                <a:lnTo>
                  <a:pt x="9753" y="5224"/>
                </a:lnTo>
                <a:cubicBezTo>
                  <a:pt x="9829" y="5621"/>
                  <a:pt x="9697" y="6094"/>
                  <a:pt x="9867" y="6491"/>
                </a:cubicBezTo>
                <a:cubicBezTo>
                  <a:pt x="9829" y="6490"/>
                  <a:pt x="9792" y="6490"/>
                  <a:pt x="9754" y="6490"/>
                </a:cubicBezTo>
                <a:cubicBezTo>
                  <a:pt x="7390" y="6490"/>
                  <a:pt x="4711" y="7074"/>
                  <a:pt x="2590" y="8107"/>
                </a:cubicBezTo>
                <a:cubicBezTo>
                  <a:pt x="0" y="9354"/>
                  <a:pt x="492" y="12274"/>
                  <a:pt x="3535" y="12728"/>
                </a:cubicBezTo>
                <a:cubicBezTo>
                  <a:pt x="3644" y="12744"/>
                  <a:pt x="3750" y="12751"/>
                  <a:pt x="3853" y="12751"/>
                </a:cubicBezTo>
                <a:cubicBezTo>
                  <a:pt x="5362" y="12751"/>
                  <a:pt x="6269" y="11171"/>
                  <a:pt x="7585" y="11171"/>
                </a:cubicBezTo>
                <a:cubicBezTo>
                  <a:pt x="7636" y="11171"/>
                  <a:pt x="7688" y="11173"/>
                  <a:pt x="7740" y="11178"/>
                </a:cubicBezTo>
                <a:cubicBezTo>
                  <a:pt x="8392" y="11235"/>
                  <a:pt x="8893" y="11707"/>
                  <a:pt x="9630" y="11736"/>
                </a:cubicBezTo>
                <a:cubicBezTo>
                  <a:pt x="9649" y="11736"/>
                  <a:pt x="9667" y="11737"/>
                  <a:pt x="9686" y="11737"/>
                </a:cubicBezTo>
                <a:cubicBezTo>
                  <a:pt x="10360" y="11737"/>
                  <a:pt x="11074" y="11404"/>
                  <a:pt x="11672" y="11036"/>
                </a:cubicBezTo>
                <a:cubicBezTo>
                  <a:pt x="12002" y="11092"/>
                  <a:pt x="12342" y="11121"/>
                  <a:pt x="12695" y="11121"/>
                </a:cubicBezTo>
                <a:cubicBezTo>
                  <a:pt x="13302" y="11121"/>
                  <a:pt x="13951" y="11036"/>
                  <a:pt x="14668" y="10857"/>
                </a:cubicBezTo>
                <a:cubicBezTo>
                  <a:pt x="16259" y="10475"/>
                  <a:pt x="17252" y="9346"/>
                  <a:pt x="18634" y="9346"/>
                </a:cubicBezTo>
                <a:cubicBezTo>
                  <a:pt x="18926" y="9346"/>
                  <a:pt x="19236" y="9396"/>
                  <a:pt x="19573" y="9515"/>
                </a:cubicBezTo>
                <a:cubicBezTo>
                  <a:pt x="21397" y="10139"/>
                  <a:pt x="22313" y="11792"/>
                  <a:pt x="24392" y="11878"/>
                </a:cubicBezTo>
                <a:cubicBezTo>
                  <a:pt x="24464" y="11880"/>
                  <a:pt x="24534" y="11882"/>
                  <a:pt x="24605" y="11882"/>
                </a:cubicBezTo>
                <a:cubicBezTo>
                  <a:pt x="26439" y="11882"/>
                  <a:pt x="28084" y="10938"/>
                  <a:pt x="28475" y="9118"/>
                </a:cubicBezTo>
                <a:cubicBezTo>
                  <a:pt x="28979" y="9375"/>
                  <a:pt x="29529" y="9496"/>
                  <a:pt x="30061" y="9496"/>
                </a:cubicBezTo>
                <a:cubicBezTo>
                  <a:pt x="31642" y="9496"/>
                  <a:pt x="33072" y="8426"/>
                  <a:pt x="32718" y="6680"/>
                </a:cubicBezTo>
                <a:cubicBezTo>
                  <a:pt x="33805" y="5924"/>
                  <a:pt x="32974" y="4856"/>
                  <a:pt x="31943" y="4610"/>
                </a:cubicBezTo>
                <a:cubicBezTo>
                  <a:pt x="32072" y="2698"/>
                  <a:pt x="30236" y="1656"/>
                  <a:pt x="28481" y="1656"/>
                </a:cubicBezTo>
                <a:cubicBezTo>
                  <a:pt x="27131" y="1656"/>
                  <a:pt x="25828" y="2274"/>
                  <a:pt x="25508" y="3589"/>
                </a:cubicBezTo>
                <a:cubicBezTo>
                  <a:pt x="24598" y="2756"/>
                  <a:pt x="23695" y="2366"/>
                  <a:pt x="22530" y="2366"/>
                </a:cubicBezTo>
                <a:cubicBezTo>
                  <a:pt x="22242" y="2366"/>
                  <a:pt x="21938" y="2390"/>
                  <a:pt x="21614" y="2436"/>
                </a:cubicBezTo>
                <a:cubicBezTo>
                  <a:pt x="20903" y="2541"/>
                  <a:pt x="20588" y="2640"/>
                  <a:pt x="20365" y="2640"/>
                </a:cubicBezTo>
                <a:cubicBezTo>
                  <a:pt x="20062" y="2640"/>
                  <a:pt x="19927" y="2458"/>
                  <a:pt x="19204" y="1860"/>
                </a:cubicBezTo>
                <a:cubicBezTo>
                  <a:pt x="18100" y="942"/>
                  <a:pt x="16477" y="0"/>
                  <a:pt x="15214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8"/>
          <p:cNvSpPr/>
          <p:nvPr/>
        </p:nvSpPr>
        <p:spPr>
          <a:xfrm rot="544783" flipH="1">
            <a:off x="8358162" y="-336022"/>
            <a:ext cx="6395140" cy="2003353"/>
          </a:xfrm>
          <a:custGeom>
            <a:avLst/>
            <a:gdLst/>
            <a:ahLst/>
            <a:cxnLst/>
            <a:rect l="l" t="t" r="r" b="b"/>
            <a:pathLst>
              <a:path w="62593" h="19608" extrusionOk="0">
                <a:moveTo>
                  <a:pt x="8797" y="0"/>
                </a:moveTo>
                <a:cubicBezTo>
                  <a:pt x="8493" y="0"/>
                  <a:pt x="8193" y="36"/>
                  <a:pt x="7901" y="111"/>
                </a:cubicBezTo>
                <a:cubicBezTo>
                  <a:pt x="5245" y="791"/>
                  <a:pt x="0" y="3248"/>
                  <a:pt x="671" y="6773"/>
                </a:cubicBezTo>
                <a:cubicBezTo>
                  <a:pt x="885" y="7867"/>
                  <a:pt x="2286" y="9563"/>
                  <a:pt x="3341" y="9563"/>
                </a:cubicBezTo>
                <a:cubicBezTo>
                  <a:pt x="3407" y="9563"/>
                  <a:pt x="3472" y="9556"/>
                  <a:pt x="3535" y="9542"/>
                </a:cubicBezTo>
                <a:lnTo>
                  <a:pt x="3535" y="9542"/>
                </a:lnTo>
                <a:cubicBezTo>
                  <a:pt x="1179" y="10328"/>
                  <a:pt x="4622" y="12047"/>
                  <a:pt x="5785" y="12047"/>
                </a:cubicBezTo>
                <a:cubicBezTo>
                  <a:pt x="5798" y="12047"/>
                  <a:pt x="5810" y="12047"/>
                  <a:pt x="5822" y="12047"/>
                </a:cubicBezTo>
                <a:lnTo>
                  <a:pt x="5822" y="12047"/>
                </a:lnTo>
                <a:cubicBezTo>
                  <a:pt x="5406" y="12642"/>
                  <a:pt x="5699" y="13294"/>
                  <a:pt x="6134" y="13842"/>
                </a:cubicBezTo>
                <a:cubicBezTo>
                  <a:pt x="5548" y="15165"/>
                  <a:pt x="6493" y="17377"/>
                  <a:pt x="7646" y="18171"/>
                </a:cubicBezTo>
                <a:cubicBezTo>
                  <a:pt x="8031" y="18441"/>
                  <a:pt x="8988" y="18769"/>
                  <a:pt x="9751" y="18769"/>
                </a:cubicBezTo>
                <a:cubicBezTo>
                  <a:pt x="10431" y="18769"/>
                  <a:pt x="10958" y="18509"/>
                  <a:pt x="10793" y="17717"/>
                </a:cubicBezTo>
                <a:lnTo>
                  <a:pt x="10793" y="17717"/>
                </a:lnTo>
                <a:lnTo>
                  <a:pt x="54880" y="19607"/>
                </a:lnTo>
                <a:cubicBezTo>
                  <a:pt x="56430" y="18615"/>
                  <a:pt x="57810" y="19125"/>
                  <a:pt x="59558" y="18605"/>
                </a:cubicBezTo>
                <a:cubicBezTo>
                  <a:pt x="60279" y="18388"/>
                  <a:pt x="62593" y="16769"/>
                  <a:pt x="61320" y="16769"/>
                </a:cubicBezTo>
                <a:cubicBezTo>
                  <a:pt x="61207" y="16769"/>
                  <a:pt x="61065" y="16782"/>
                  <a:pt x="60891" y="16810"/>
                </a:cubicBezTo>
                <a:cubicBezTo>
                  <a:pt x="62053" y="14957"/>
                  <a:pt x="59974" y="14655"/>
                  <a:pt x="59407" y="13512"/>
                </a:cubicBezTo>
                <a:cubicBezTo>
                  <a:pt x="58878" y="12415"/>
                  <a:pt x="59918" y="10846"/>
                  <a:pt x="58963" y="9712"/>
                </a:cubicBezTo>
                <a:cubicBezTo>
                  <a:pt x="58415" y="9070"/>
                  <a:pt x="57423" y="8928"/>
                  <a:pt x="56685" y="8692"/>
                </a:cubicBezTo>
                <a:cubicBezTo>
                  <a:pt x="56597" y="7200"/>
                  <a:pt x="56663" y="6406"/>
                  <a:pt x="55600" y="6406"/>
                </a:cubicBezTo>
                <a:cubicBezTo>
                  <a:pt x="55296" y="6406"/>
                  <a:pt x="54899" y="6471"/>
                  <a:pt x="54379" y="6603"/>
                </a:cubicBezTo>
                <a:cubicBezTo>
                  <a:pt x="52971" y="6962"/>
                  <a:pt x="50788" y="7690"/>
                  <a:pt x="50420" y="9297"/>
                </a:cubicBezTo>
                <a:cubicBezTo>
                  <a:pt x="50375" y="9243"/>
                  <a:pt x="50296" y="9164"/>
                  <a:pt x="50288" y="9164"/>
                </a:cubicBezTo>
                <a:cubicBezTo>
                  <a:pt x="50288" y="9164"/>
                  <a:pt x="50287" y="9164"/>
                  <a:pt x="50287" y="9164"/>
                </a:cubicBezTo>
                <a:cubicBezTo>
                  <a:pt x="49626" y="9590"/>
                  <a:pt x="49002" y="10147"/>
                  <a:pt x="48416" y="10601"/>
                </a:cubicBezTo>
                <a:cubicBezTo>
                  <a:pt x="48397" y="10516"/>
                  <a:pt x="48378" y="10431"/>
                  <a:pt x="48369" y="10346"/>
                </a:cubicBezTo>
                <a:cubicBezTo>
                  <a:pt x="48214" y="10326"/>
                  <a:pt x="48059" y="10318"/>
                  <a:pt x="47905" y="10318"/>
                </a:cubicBezTo>
                <a:cubicBezTo>
                  <a:pt x="47292" y="10318"/>
                  <a:pt x="46688" y="10443"/>
                  <a:pt x="46084" y="10443"/>
                </a:cubicBezTo>
                <a:cubicBezTo>
                  <a:pt x="46036" y="10443"/>
                  <a:pt x="45988" y="10442"/>
                  <a:pt x="45940" y="10440"/>
                </a:cubicBezTo>
                <a:cubicBezTo>
                  <a:pt x="45618" y="9224"/>
                  <a:pt x="44875" y="8763"/>
                  <a:pt x="44005" y="8763"/>
                </a:cubicBezTo>
                <a:cubicBezTo>
                  <a:pt x="43421" y="8763"/>
                  <a:pt x="42780" y="8970"/>
                  <a:pt x="42169" y="9297"/>
                </a:cubicBezTo>
                <a:cubicBezTo>
                  <a:pt x="41319" y="7359"/>
                  <a:pt x="40430" y="5705"/>
                  <a:pt x="38228" y="5119"/>
                </a:cubicBezTo>
                <a:cubicBezTo>
                  <a:pt x="35677" y="4430"/>
                  <a:pt x="35488" y="4326"/>
                  <a:pt x="33881" y="2161"/>
                </a:cubicBezTo>
                <a:cubicBezTo>
                  <a:pt x="33122" y="1136"/>
                  <a:pt x="32038" y="708"/>
                  <a:pt x="30924" y="708"/>
                </a:cubicBezTo>
                <a:cubicBezTo>
                  <a:pt x="28042" y="708"/>
                  <a:pt x="24956" y="3574"/>
                  <a:pt x="26755" y="6395"/>
                </a:cubicBezTo>
                <a:cubicBezTo>
                  <a:pt x="25470" y="6546"/>
                  <a:pt x="20546" y="6726"/>
                  <a:pt x="22257" y="8777"/>
                </a:cubicBezTo>
                <a:cubicBezTo>
                  <a:pt x="21786" y="8506"/>
                  <a:pt x="21252" y="8421"/>
                  <a:pt x="20711" y="8421"/>
                </a:cubicBezTo>
                <a:cubicBezTo>
                  <a:pt x="20177" y="8421"/>
                  <a:pt x="19635" y="8503"/>
                  <a:pt x="19138" y="8569"/>
                </a:cubicBezTo>
                <a:cubicBezTo>
                  <a:pt x="19301" y="7969"/>
                  <a:pt x="18880" y="7783"/>
                  <a:pt x="18338" y="7783"/>
                </a:cubicBezTo>
                <a:cubicBezTo>
                  <a:pt x="17779" y="7783"/>
                  <a:pt x="17092" y="7981"/>
                  <a:pt x="16785" y="8125"/>
                </a:cubicBezTo>
                <a:cubicBezTo>
                  <a:pt x="16515" y="4775"/>
                  <a:pt x="12329" y="0"/>
                  <a:pt x="8797" y="0"/>
                </a:cubicBezTo>
                <a:close/>
              </a:path>
            </a:pathLst>
          </a:custGeom>
          <a:solidFill>
            <a:srgbClr val="F8FE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71522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9"/>
          <p:cNvSpPr txBox="1">
            <a:spLocks noGrp="1"/>
          </p:cNvSpPr>
          <p:nvPr>
            <p:ph type="title"/>
          </p:nvPr>
        </p:nvSpPr>
        <p:spPr>
          <a:xfrm>
            <a:off x="5371433" y="2183312"/>
            <a:ext cx="5869600" cy="92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ubTitle" idx="1"/>
          </p:nvPr>
        </p:nvSpPr>
        <p:spPr>
          <a:xfrm>
            <a:off x="5604367" y="3211767"/>
            <a:ext cx="5636800" cy="19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4387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 txBox="1">
            <a:spLocks noGrp="1"/>
          </p:cNvSpPr>
          <p:nvPr>
            <p:ph type="title"/>
          </p:nvPr>
        </p:nvSpPr>
        <p:spPr>
          <a:xfrm>
            <a:off x="7330933" y="1886000"/>
            <a:ext cx="3525600" cy="334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452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300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anrope"/>
              <a:buChar char="■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72543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80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  <p:sldLayoutId id="2147483692" r:id="rId27"/>
    <p:sldLayoutId id="2147483716" r:id="rId28"/>
    <p:sldLayoutId id="2147483717" r:id="rId2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microsoft.com/office/2007/relationships/hdphoto" Target="../media/hdphoto1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4.png"/><Relationship Id="rId5" Type="http://schemas.microsoft.com/office/2007/relationships/hdphoto" Target="../media/hdphoto10.wdp"/><Relationship Id="rId4" Type="http://schemas.openxmlformats.org/officeDocument/2006/relationships/image" Target="../media/image23.png"/><Relationship Id="rId9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Relationship Id="rId6" Type="http://schemas.microsoft.com/office/2007/relationships/hdphoto" Target="../media/hdphoto14.wdp"/><Relationship Id="rId5" Type="http://schemas.openxmlformats.org/officeDocument/2006/relationships/image" Target="../media/image29.png"/><Relationship Id="rId4" Type="http://schemas.microsoft.com/office/2007/relationships/hdphoto" Target="../media/hdphoto13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7.jpg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7.jpg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Relationship Id="rId6" Type="http://schemas.microsoft.com/office/2007/relationships/hdphoto" Target="../media/hdphoto9.wdp"/><Relationship Id="rId5" Type="http://schemas.openxmlformats.org/officeDocument/2006/relationships/image" Target="../media/image16.png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2" descr="Download Cute Kids Student Teachers Png Clipart - free transparent png  images - pngaaa.com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83" b="94361" l="4000" r="96778">
                        <a14:foregroundMark x1="47556" y1="23684" x2="45889" y2="32707"/>
                        <a14:foregroundMark x1="16333" y1="65977" x2="88889" y2="62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112" y="521786"/>
            <a:ext cx="8886588" cy="525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Google Shape;1554;p57"/>
          <p:cNvSpPr txBox="1">
            <a:spLocks/>
          </p:cNvSpPr>
          <p:nvPr/>
        </p:nvSpPr>
        <p:spPr>
          <a:xfrm>
            <a:off x="3655850" y="2769739"/>
            <a:ext cx="4943636" cy="180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Font typeface="Ranchers"/>
              <a:buNone/>
              <a:defRPr sz="45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pPr>
              <a:buClr>
                <a:srgbClr val="E32747"/>
              </a:buClr>
              <a:defRPr/>
            </a:pPr>
            <a:r>
              <a:rPr lang="en-US" sz="9000" b="1" kern="0" dirty="0" err="1" smtClean="0">
                <a:solidFill>
                  <a:srgbClr val="AA4704"/>
                </a:solidFill>
                <a:latin typeface="#9Slide05 Dancing Script" panose="03080800040507000D00" pitchFamily="66" charset="0"/>
              </a:rPr>
              <a:t>Khởi</a:t>
            </a:r>
            <a:r>
              <a:rPr lang="en-US" sz="9000" b="1" kern="0" dirty="0" smtClean="0">
                <a:solidFill>
                  <a:srgbClr val="AA4704"/>
                </a:solidFill>
                <a:latin typeface="#9Slide05 Dancing Script" panose="03080800040507000D00" pitchFamily="66" charset="0"/>
              </a:rPr>
              <a:t> động</a:t>
            </a:r>
            <a:endParaRPr lang="en-US" sz="9000" b="1" kern="0" dirty="0">
              <a:solidFill>
                <a:srgbClr val="AA4704"/>
              </a:solidFill>
              <a:latin typeface="#9Slide05 Dancing Script" panose="03080800040507000D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69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DF359B9-FE05-4CFD-B1CF-4DEE48D3D884}"/>
              </a:ext>
            </a:extLst>
          </p:cNvPr>
          <p:cNvSpPr txBox="1"/>
          <p:nvPr/>
        </p:nvSpPr>
        <p:spPr>
          <a:xfrm>
            <a:off x="4721311" y="1165719"/>
            <a:ext cx="73682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en-US" sz="21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Yêu</a:t>
            </a:r>
            <a:r>
              <a:rPr lang="en-US" sz="21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cầu</a:t>
            </a: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21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Dựa</a:t>
            </a:r>
            <a:r>
              <a:rPr lang="en-US" sz="21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vào</a:t>
            </a:r>
            <a:r>
              <a:rPr lang="en-US" sz="21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1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hình 1,2 và </a:t>
            </a:r>
            <a:r>
              <a:rPr lang="en-US" sz="21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nội</a:t>
            </a:r>
            <a:r>
              <a:rPr lang="en-US" sz="21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dung SGK – </a:t>
            </a:r>
            <a:r>
              <a:rPr lang="en-US" sz="21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Mục</a:t>
            </a:r>
            <a:r>
              <a:rPr lang="en-US" sz="21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2 (trang 129 – 132) </a:t>
            </a:r>
            <a:r>
              <a:rPr lang="en-US" sz="21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hãy</a:t>
            </a:r>
            <a:r>
              <a:rPr lang="en-US" sz="21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phân tích các </a:t>
            </a:r>
            <a:r>
              <a:rPr lang="en-US" sz="21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đặc</a:t>
            </a:r>
            <a:r>
              <a:rPr lang="en-US" sz="21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điểm tự nhiên </a:t>
            </a:r>
            <a:r>
              <a:rPr lang="en-US" sz="21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châu</a:t>
            </a:r>
            <a:r>
              <a:rPr lang="en-US" sz="21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Phi:</a:t>
            </a:r>
          </a:p>
        </p:txBody>
      </p:sp>
      <p:pic>
        <p:nvPicPr>
          <p:cNvPr id="38" name="Picture 10" descr="Clima png 1 » PNG Image">
            <a:extLst>
              <a:ext uri="{FF2B5EF4-FFF2-40B4-BE49-F238E27FC236}">
                <a16:creationId xmlns:a16="http://schemas.microsoft.com/office/drawing/2014/main" id="{4CF137FF-AD38-4006-8523-017EA51A0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2669" y="1932015"/>
            <a:ext cx="2026525" cy="202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2193518"/>
              </p:ext>
            </p:extLst>
          </p:nvPr>
        </p:nvGraphicFramePr>
        <p:xfrm>
          <a:off x="5097060" y="2406428"/>
          <a:ext cx="4825609" cy="38973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30581">
                  <a:extLst>
                    <a:ext uri="{9D8B030D-6E8A-4147-A177-3AD203B41FA5}">
                      <a16:colId xmlns:a16="http://schemas.microsoft.com/office/drawing/2014/main" val="2278592487"/>
                    </a:ext>
                  </a:extLst>
                </a:gridCol>
                <a:gridCol w="3695028">
                  <a:extLst>
                    <a:ext uri="{9D8B030D-6E8A-4147-A177-3AD203B41FA5}">
                      <a16:colId xmlns:a16="http://schemas.microsoft.com/office/drawing/2014/main" val="1744866801"/>
                    </a:ext>
                  </a:extLst>
                </a:gridCol>
              </a:tblGrid>
              <a:tr h="974348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2200" b="1" dirty="0">
                        <a:solidFill>
                          <a:schemeClr val="accent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200" b="1" baseline="0" dirty="0" smtClean="0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tìm hiểu</a:t>
                      </a:r>
                      <a:endParaRPr lang="en-US" sz="2200" b="1" dirty="0">
                        <a:solidFill>
                          <a:schemeClr val="accent5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0376075"/>
                  </a:ext>
                </a:extLst>
              </a:tr>
              <a:tr h="974348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2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2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2200" dirty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  <a:alpha val="7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723912"/>
                  </a:ext>
                </a:extLst>
              </a:tr>
              <a:tr h="974348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2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2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Khoáng</a:t>
                      </a:r>
                      <a:r>
                        <a:rPr lang="en-US" sz="2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sản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  <a:alpha val="7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3698964"/>
                  </a:ext>
                </a:extLst>
              </a:tr>
              <a:tr h="974348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2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2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endParaRPr lang="en-US" sz="2200" dirty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#9Slide03 Roboto Medium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  <a:alpha val="7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5891189"/>
                  </a:ext>
                </a:extLst>
              </a:tr>
            </a:tbl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539EDA66-CDD9-4555-8367-497C78EDFB6D}"/>
              </a:ext>
            </a:extLst>
          </p:cNvPr>
          <p:cNvSpPr txBox="1"/>
          <p:nvPr/>
        </p:nvSpPr>
        <p:spPr>
          <a:xfrm>
            <a:off x="0" y="4223370"/>
            <a:ext cx="499227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en-US" sz="21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1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thức</a:t>
            </a:r>
            <a:r>
              <a:rPr lang="en-US" sz="21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sản phẩm: </a:t>
            </a:r>
            <a:r>
              <a:rPr lang="en-US" sz="2100" kern="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Sơ</a:t>
            </a:r>
            <a:r>
              <a:rPr lang="en-US" sz="2100" kern="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kern="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đồ</a:t>
            </a:r>
            <a:r>
              <a:rPr lang="en-US" sz="2100" kern="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kern="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tư</a:t>
            </a:r>
            <a:r>
              <a:rPr lang="en-US" sz="2100" kern="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kern="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duy</a:t>
            </a:r>
            <a:r>
              <a:rPr lang="en-US" sz="2100" kern="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Poster, Infographic, ..</a:t>
            </a:r>
            <a:endParaRPr lang="en-US" sz="2100" kern="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DF359B9-FE05-4CFD-B1CF-4DEE48D3D884}"/>
              </a:ext>
            </a:extLst>
          </p:cNvPr>
          <p:cNvSpPr txBox="1"/>
          <p:nvPr/>
        </p:nvSpPr>
        <p:spPr>
          <a:xfrm>
            <a:off x="0" y="1125739"/>
            <a:ext cx="46893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en-US" sz="21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1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thức</a:t>
            </a:r>
            <a:r>
              <a:rPr lang="vi-VN" sz="2100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1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hoạt động</a:t>
            </a:r>
            <a:r>
              <a:rPr lang="en-US" sz="21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: Nhóm </a:t>
            </a:r>
            <a:r>
              <a:rPr lang="en-US" sz="21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chuyên</a:t>
            </a:r>
            <a:r>
              <a:rPr lang="en-US" sz="21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gia</a:t>
            </a:r>
            <a:r>
              <a:rPr lang="vi-VN" sz="21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theo dự án học tập</a:t>
            </a:r>
            <a:endParaRPr lang="en-US" sz="2100" dirty="0" smtClean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 descr="Cách Vẽ Sơ đồ Tư Duy đẹp, đơn Giản Và Hiệu Quả Nhấ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7" t="9505" r="1267" b="1130"/>
          <a:stretch/>
        </p:blipFill>
        <p:spPr bwMode="auto">
          <a:xfrm>
            <a:off x="844416" y="5060093"/>
            <a:ext cx="2599468" cy="155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Yellow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0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454" y="4686495"/>
            <a:ext cx="2164545" cy="161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pict-river-geography-vector-stencils-library-png-diagram-flowchart-exampl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4403" r="972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883" y="3748591"/>
            <a:ext cx="2271713" cy="142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0" descr="Round table Meeting, Meeting, iStock, circle png | PNGEg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2" b="98000" l="0" r="99667">
                        <a14:foregroundMark x1="45667" y1="1556" x2="49333" y2="91556"/>
                        <a14:foregroundMark x1="52667" y1="2444" x2="72222" y2="79889"/>
                        <a14:foregroundMark x1="41111" y1="15222" x2="53889" y2="21667"/>
                        <a14:foregroundMark x1="45111" y1="14667" x2="57889" y2="18000"/>
                        <a14:foregroundMark x1="61222" y1="16444" x2="75333" y2="34444"/>
                        <a14:foregroundMark x1="60667" y1="21667" x2="71889" y2="35667"/>
                        <a14:foregroundMark x1="72556" y1="15000" x2="72556" y2="15000"/>
                        <a14:foregroundMark x1="76556" y1="12556" x2="76556" y2="12556"/>
                        <a14:foregroundMark x1="84444" y1="17111" x2="84444" y2="17111"/>
                        <a14:foregroundMark x1="79889" y1="11889" x2="79889" y2="11889"/>
                        <a14:foregroundMark x1="75556" y1="68889" x2="76556" y2="37222"/>
                        <a14:foregroundMark x1="81333" y1="36000" x2="77111" y2="65889"/>
                        <a14:foregroundMark x1="72556" y1="55222" x2="97556" y2="51222"/>
                        <a14:foregroundMark x1="87444" y1="45111" x2="97889" y2="46667"/>
                        <a14:foregroundMark x1="89333" y1="56444" x2="96889" y2="55222"/>
                        <a14:foregroundMark x1="61556" y1="70778" x2="71333" y2="59444"/>
                        <a14:foregroundMark x1="67000" y1="75000" x2="67333" y2="82000"/>
                        <a14:foregroundMark x1="70667" y1="84222" x2="80222" y2="75667"/>
                        <a14:foregroundMark x1="39556" y1="80556" x2="56333" y2="80222"/>
                        <a14:foregroundMark x1="50889" y1="64333" x2="52667" y2="73222"/>
                        <a14:foregroundMark x1="40778" y1="90000" x2="55444" y2="90000"/>
                        <a14:foregroundMark x1="20333" y1="68333" x2="29222" y2="45778"/>
                        <a14:foregroundMark x1="27444" y1="75667" x2="33222" y2="68333"/>
                        <a14:foregroundMark x1="28000" y1="49444" x2="33778" y2="51222"/>
                        <a14:foregroundMark x1="16111" y1="56444" x2="18889" y2="40889"/>
                        <a14:foregroundMark x1="3889" y1="44222" x2="14889" y2="43667"/>
                        <a14:foregroundMark x1="3000" y1="44889" x2="3000" y2="52778"/>
                        <a14:foregroundMark x1="3000" y1="53667" x2="12778" y2="54889"/>
                        <a14:foregroundMark x1="19444" y1="38111" x2="33444" y2="20111"/>
                        <a14:foregroundMark x1="24667" y1="39333" x2="38111" y2="21667"/>
                        <a14:foregroundMark x1="11556" y1="21000" x2="11556" y2="21000"/>
                        <a14:foregroundMark x1="17333" y1="15889" x2="17333" y2="15889"/>
                        <a14:foregroundMark x1="44222" y1="11000" x2="44222" y2="1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16" y="1904383"/>
            <a:ext cx="2864353" cy="239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Google Shape;1554;p57"/>
          <p:cNvSpPr txBox="1">
            <a:spLocks/>
          </p:cNvSpPr>
          <p:nvPr/>
        </p:nvSpPr>
        <p:spPr>
          <a:xfrm>
            <a:off x="2276592" y="-19218"/>
            <a:ext cx="6789594" cy="727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Font typeface="Ranchers"/>
              <a:buNone/>
              <a:defRPr sz="45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pPr defTabSz="685800">
              <a:lnSpc>
                <a:spcPct val="150000"/>
              </a:lnSpc>
              <a:buClr>
                <a:srgbClr val="E32747"/>
              </a:buClr>
              <a:defRPr/>
            </a:pPr>
            <a:r>
              <a:rPr lang="en-US" sz="48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8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8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48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  <a:endParaRPr lang="en-US" sz="48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91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2" t="16924" r="8638" b="8461"/>
          <a:stretch/>
        </p:blipFill>
        <p:spPr>
          <a:xfrm>
            <a:off x="1801092" y="1"/>
            <a:ext cx="8465126" cy="62599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3BECF6-C34E-4046-884B-8DC370C72744}"/>
              </a:ext>
            </a:extLst>
          </p:cNvPr>
          <p:cNvSpPr txBox="1"/>
          <p:nvPr/>
        </p:nvSpPr>
        <p:spPr>
          <a:xfrm>
            <a:off x="3465975" y="6259926"/>
            <a:ext cx="4775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1. Bản </a:t>
            </a:r>
            <a:r>
              <a:rPr lang="en-US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tự nhiên </a:t>
            </a:r>
            <a:r>
              <a:rPr lang="en-US" sz="2000" b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châu</a:t>
            </a:r>
            <a:r>
              <a:rPr lang="en-US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Phi</a:t>
            </a:r>
            <a:endParaRPr lang="en-US" sz="2000" b="1" dirty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2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70452"/>
            <a:ext cx="10515600" cy="1325563"/>
          </a:xfrm>
        </p:spPr>
        <p:txBody>
          <a:bodyPr/>
          <a:lstStyle/>
          <a:p>
            <a:pPr algn="ctr"/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  <a:b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8831" y="2100514"/>
            <a:ext cx="10515600" cy="4351339"/>
          </a:xfrm>
        </p:spPr>
        <p:txBody>
          <a:bodyPr/>
          <a:lstStyle/>
          <a:p>
            <a:pPr marL="152388" indent="0" algn="ctr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https://earth.google.com/web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tr-TR" smtClean="0"/>
              <a:pPr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72988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582" y="124690"/>
            <a:ext cx="6151418" cy="65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2" t="16924" r="8638" b="8461"/>
          <a:stretch/>
        </p:blipFill>
        <p:spPr>
          <a:xfrm>
            <a:off x="0" y="-2091"/>
            <a:ext cx="6206836" cy="64599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3BECF6-C34E-4046-884B-8DC370C72744}"/>
              </a:ext>
            </a:extLst>
          </p:cNvPr>
          <p:cNvSpPr txBox="1"/>
          <p:nvPr/>
        </p:nvSpPr>
        <p:spPr>
          <a:xfrm>
            <a:off x="861320" y="6320180"/>
            <a:ext cx="4775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1. Bản </a:t>
            </a:r>
            <a:r>
              <a:rPr lang="en-US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tự nhiên </a:t>
            </a:r>
            <a:r>
              <a:rPr lang="en-US" sz="2000" b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châu</a:t>
            </a:r>
            <a:r>
              <a:rPr lang="en-US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Phi</a:t>
            </a:r>
            <a:endParaRPr lang="en-US" sz="2000" b="1" dirty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88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4393" y="222250"/>
            <a:ext cx="10515600" cy="1010805"/>
          </a:xfrm>
        </p:spPr>
        <p:txBody>
          <a:bodyPr>
            <a:normAutofit fontScale="90000"/>
          </a:bodyPr>
          <a:lstStyle/>
          <a:p>
            <a:pPr algn="ctr" fontAlgn="base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BẢNG TIÊU CHÍ ĐÁNH GIÁ SẢN PHẨM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Rubric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l-NL" dirty="0"/>
              <a:t> 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1959412"/>
              </p:ext>
            </p:extLst>
          </p:nvPr>
        </p:nvGraphicFramePr>
        <p:xfrm>
          <a:off x="400048" y="925547"/>
          <a:ext cx="11444289" cy="56049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90442">
                  <a:extLst>
                    <a:ext uri="{9D8B030D-6E8A-4147-A177-3AD203B41FA5}">
                      <a16:colId xmlns:a16="http://schemas.microsoft.com/office/drawing/2014/main" val="3675752149"/>
                    </a:ext>
                  </a:extLst>
                </a:gridCol>
                <a:gridCol w="1624783">
                  <a:extLst>
                    <a:ext uri="{9D8B030D-6E8A-4147-A177-3AD203B41FA5}">
                      <a16:colId xmlns:a16="http://schemas.microsoft.com/office/drawing/2014/main" val="2421885581"/>
                    </a:ext>
                  </a:extLst>
                </a:gridCol>
                <a:gridCol w="1400175">
                  <a:extLst>
                    <a:ext uri="{9D8B030D-6E8A-4147-A177-3AD203B41FA5}">
                      <a16:colId xmlns:a16="http://schemas.microsoft.com/office/drawing/2014/main" val="2539977715"/>
                    </a:ext>
                  </a:extLst>
                </a:gridCol>
                <a:gridCol w="1385888">
                  <a:extLst>
                    <a:ext uri="{9D8B030D-6E8A-4147-A177-3AD203B41FA5}">
                      <a16:colId xmlns:a16="http://schemas.microsoft.com/office/drawing/2014/main" val="2881260105"/>
                    </a:ext>
                  </a:extLst>
                </a:gridCol>
                <a:gridCol w="1143001">
                  <a:extLst>
                    <a:ext uri="{9D8B030D-6E8A-4147-A177-3AD203B41FA5}">
                      <a16:colId xmlns:a16="http://schemas.microsoft.com/office/drawing/2014/main" val="2733570178"/>
                    </a:ext>
                  </a:extLst>
                </a:gridCol>
              </a:tblGrid>
              <a:tr h="53550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vi-VN" sz="20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dung yêu cầu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520" marR="167520" marT="67008" marB="67008" anchor="b">
                    <a:solidFill>
                      <a:srgbClr val="C6EAFA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vi-VN" sz="18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tối đa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520" marR="167520" marT="67008" marB="67008" anchor="b">
                    <a:solidFill>
                      <a:srgbClr val="C6EAFA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vi-VN" sz="18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đạt được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520" marR="167520" marT="67008" marB="67008" anchor="b">
                    <a:solidFill>
                      <a:srgbClr val="C6EA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4433167"/>
                  </a:ext>
                </a:extLst>
              </a:tr>
              <a:tr h="6022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vi-VN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hóm</a:t>
                      </a:r>
                      <a:r>
                        <a:rPr lang="vi-VN" sz="18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520" marR="167520" marT="67008" marB="67008" anchor="b"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vi-VN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hóm</a:t>
                      </a:r>
                      <a:r>
                        <a:rPr lang="vi-VN" sz="18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vi-VN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hóm</a:t>
                      </a:r>
                      <a:r>
                        <a:rPr lang="vi-VN" sz="18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solidFill>
                      <a:srgbClr val="C6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9057011"/>
                  </a:ext>
                </a:extLst>
              </a:tr>
              <a:tr h="33476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 SẢN PHẨM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520" marR="167520" marT="67008" marB="67008" anchor="b"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520" marR="167520" marT="67008" marB="67008" anchor="b"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520" marR="167520" marT="67008" marB="67008" anchor="b"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solidFill>
                      <a:srgbClr val="C6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430443"/>
                  </a:ext>
                </a:extLst>
              </a:tr>
              <a:tr h="33476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vi-VN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vi-VN" sz="1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điểm, sự phân bố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520" marR="167520" marT="67008" marB="67008" anchor="b"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520" marR="167520" marT="67008" marB="67008" anchor="b"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67520" marR="167520" marT="67008" marB="67008" anchor="b"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b"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b">
                    <a:solidFill>
                      <a:srgbClr val="C6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758345"/>
                  </a:ext>
                </a:extLst>
              </a:tr>
              <a:tr h="33476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vi-VN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vi-VN" sz="1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tên được các kiểu địa hình (N1), khoáng sán (N2), khí hậu (N3)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520" marR="167520" marT="67008" marB="67008" anchor="b"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520" marR="167520" marT="67008" marB="67008" anchor="b"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67520" marR="167520" marT="67008" marB="67008" anchor="b"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b"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b">
                    <a:solidFill>
                      <a:srgbClr val="C6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4298818"/>
                  </a:ext>
                </a:extLst>
              </a:tr>
              <a:tr h="33476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520" marR="167520" marT="67008" marB="67008" anchor="b"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520" marR="167520" marT="67008" marB="67008" anchor="b"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67520" marR="167520" marT="67008" marB="67008" anchor="b"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b"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b">
                    <a:solidFill>
                      <a:srgbClr val="C6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1238834"/>
                  </a:ext>
                </a:extLst>
              </a:tr>
              <a:tr h="33476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 KỸ NĂNG THUYẾT TRÌNH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520" marR="167520" marT="67008" marB="67008" anchor="b"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520" marR="167520" marT="67008" marB="67008" anchor="b"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67520" marR="167520" marT="67008" marB="67008" anchor="b"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b"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b">
                    <a:solidFill>
                      <a:srgbClr val="C6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9230234"/>
                  </a:ext>
                </a:extLst>
              </a:tr>
              <a:tr h="33476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logic,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520" marR="167520" marT="67008" marB="67008" anchor="b"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520" marR="167520" marT="67008" marB="67008" anchor="b"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67520" marR="167520" marT="67008" marB="67008" anchor="b"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b"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b">
                    <a:solidFill>
                      <a:srgbClr val="C6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711741"/>
                  </a:ext>
                </a:extLst>
              </a:tr>
              <a:tr h="33476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Trả lời được các câu hỏi phản biện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520" marR="167520" marT="67008" marB="67008" anchor="b"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520" marR="167520" marT="67008" marB="67008" anchor="b"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67520" marR="167520" marT="67008" marB="67008" anchor="b"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b"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b">
                    <a:solidFill>
                      <a:srgbClr val="C6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15087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đóng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góp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cáo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520" marR="167520" marT="67008" marB="67008" anchor="b"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520" marR="167520" marT="67008" marB="67008" anchor="b"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67520" marR="167520" marT="67008" marB="67008" anchor="b"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b"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b">
                    <a:solidFill>
                      <a:srgbClr val="C6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594299"/>
                  </a:ext>
                </a:extLst>
              </a:tr>
              <a:tr h="33476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520" marR="167520" marT="67008" marB="67008" anchor="b"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7520" marR="167520" marT="67008" marB="67008" anchor="b"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67520" marR="167520" marT="67008" marB="67008" anchor="b"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b">
                    <a:solidFill>
                      <a:srgbClr val="C6EA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b">
                    <a:solidFill>
                      <a:srgbClr val="C6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99678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700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5246809"/>
              </p:ext>
            </p:extLst>
          </p:nvPr>
        </p:nvGraphicFramePr>
        <p:xfrm>
          <a:off x="415925" y="271463"/>
          <a:ext cx="11360150" cy="60293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28770">
                  <a:extLst>
                    <a:ext uri="{9D8B030D-6E8A-4147-A177-3AD203B41FA5}">
                      <a16:colId xmlns:a16="http://schemas.microsoft.com/office/drawing/2014/main" val="2860981429"/>
                    </a:ext>
                  </a:extLst>
                </a:gridCol>
                <a:gridCol w="1604053">
                  <a:extLst>
                    <a:ext uri="{9D8B030D-6E8A-4147-A177-3AD203B41FA5}">
                      <a16:colId xmlns:a16="http://schemas.microsoft.com/office/drawing/2014/main" val="1578194687"/>
                    </a:ext>
                  </a:extLst>
                </a:gridCol>
                <a:gridCol w="1604053">
                  <a:extLst>
                    <a:ext uri="{9D8B030D-6E8A-4147-A177-3AD203B41FA5}">
                      <a16:colId xmlns:a16="http://schemas.microsoft.com/office/drawing/2014/main" val="2864348495"/>
                    </a:ext>
                  </a:extLst>
                </a:gridCol>
                <a:gridCol w="1604053">
                  <a:extLst>
                    <a:ext uri="{9D8B030D-6E8A-4147-A177-3AD203B41FA5}">
                      <a16:colId xmlns:a16="http://schemas.microsoft.com/office/drawing/2014/main" val="2836826138"/>
                    </a:ext>
                  </a:extLst>
                </a:gridCol>
                <a:gridCol w="1445011">
                  <a:extLst>
                    <a:ext uri="{9D8B030D-6E8A-4147-A177-3AD203B41FA5}">
                      <a16:colId xmlns:a16="http://schemas.microsoft.com/office/drawing/2014/main" val="1296112616"/>
                    </a:ext>
                  </a:extLst>
                </a:gridCol>
                <a:gridCol w="1449555">
                  <a:extLst>
                    <a:ext uri="{9D8B030D-6E8A-4147-A177-3AD203B41FA5}">
                      <a16:colId xmlns:a16="http://schemas.microsoft.com/office/drawing/2014/main" val="2378645866"/>
                    </a:ext>
                  </a:extLst>
                </a:gridCol>
                <a:gridCol w="1124655">
                  <a:extLst>
                    <a:ext uri="{9D8B030D-6E8A-4147-A177-3AD203B41FA5}">
                      <a16:colId xmlns:a16="http://schemas.microsoft.com/office/drawing/2014/main" val="1737957838"/>
                    </a:ext>
                  </a:extLst>
                </a:gridCol>
              </a:tblGrid>
              <a:tr h="2048896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viên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 và tên người đánh giá: ...............................................................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Nhóm: ................................................................................................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7140178"/>
                  </a:ext>
                </a:extLst>
              </a:tr>
              <a:tr h="10631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Đóng góp ý tưởng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 thần đoàn kết 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hỗ trợ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 tình, nghiêm túc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 quả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 cực chủ động</a:t>
                      </a:r>
                      <a:endParaRPr lang="en-US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 giá chung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691944"/>
                  </a:ext>
                </a:extLst>
              </a:tr>
              <a:tr h="9724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1. ........................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460633"/>
                  </a:ext>
                </a:extLst>
              </a:tr>
              <a:tr h="9724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2. ........................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054734"/>
                  </a:ext>
                </a:extLst>
              </a:tr>
              <a:tr h="9724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3. ........................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498380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096652" y="1472298"/>
            <a:ext cx="606704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31800" eaLnBrk="0" fontAlgn="base" hangingPunct="0">
              <a:spcBef>
                <a:spcPct val="0"/>
              </a:spcBef>
              <a:spcAft>
                <a:spcPct val="0"/>
              </a:spcAft>
              <a:tabLst>
                <a:tab pos="1847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847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847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847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847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47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47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47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47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318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47850" algn="l"/>
              </a:tabLst>
            </a:pPr>
            <a:r>
              <a:rPr kumimoji="0" lang="nl-NL" alt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ĐÁNH GIÁ THÀNH VIÊN TRONG NHÓM</a:t>
            </a:r>
            <a:endParaRPr kumimoji="0" lang="en-US" alt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31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47850" algn="l"/>
              </a:tabLst>
            </a:pPr>
            <a:endParaRPr kumimoji="0" lang="en-US" alt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69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vi-VN" sz="4000" b="1" dirty="0" smtClean="0">
                <a:latin typeface="+mj-lt"/>
              </a:rPr>
              <a:t>LUYỆN TẬP - VẬN DỤNG</a:t>
            </a:r>
            <a:endParaRPr lang="en-US" sz="4000" b="1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388" indent="0" algn="ctr">
              <a:buNone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https://www.plickers.com/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tr-TR" smtClean="0"/>
              <a:pPr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04852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DEA7042-98AD-4590-8A75-2F7F88805E67}"/>
              </a:ext>
            </a:extLst>
          </p:cNvPr>
          <p:cNvSpPr/>
          <p:nvPr/>
        </p:nvSpPr>
        <p:spPr>
          <a:xfrm>
            <a:off x="0" y="83087"/>
            <a:ext cx="12192000" cy="1172291"/>
          </a:xfrm>
          <a:prstGeom prst="rect">
            <a:avLst/>
          </a:prstGeom>
          <a:solidFill>
            <a:srgbClr val="08699F"/>
          </a:solidFill>
          <a:ln w="12700" cap="flat" cmpd="sng" algn="ctr">
            <a:solidFill>
              <a:srgbClr val="08699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lvl="1" algn="ctr">
              <a:defRPr/>
            </a:pPr>
            <a:r>
              <a:rPr lang="en-US" sz="2800" b="1" kern="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SUY NGẪM SAU BÀI HỌC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10C8B44-3E79-411E-9732-53E474FB0F3C}"/>
              </a:ext>
            </a:extLst>
          </p:cNvPr>
          <p:cNvGrpSpPr/>
          <p:nvPr/>
        </p:nvGrpSpPr>
        <p:grpSpPr>
          <a:xfrm>
            <a:off x="861610" y="1962686"/>
            <a:ext cx="4159749" cy="4159749"/>
            <a:chOff x="1171808" y="2023387"/>
            <a:chExt cx="2801037" cy="280103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E153341-962C-411C-86BD-A02480848BF8}"/>
                </a:ext>
              </a:extLst>
            </p:cNvPr>
            <p:cNvSpPr/>
            <p:nvPr/>
          </p:nvSpPr>
          <p:spPr>
            <a:xfrm>
              <a:off x="1268061" y="2119640"/>
              <a:ext cx="2633811" cy="2633811"/>
            </a:xfrm>
            <a:prstGeom prst="ellipse">
              <a:avLst/>
            </a:prstGeom>
            <a:solidFill>
              <a:srgbClr val="FFC93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2800" kern="0">
                <a:solidFill>
                  <a:prstClr val="white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EFF141B-7199-422A-9625-E6A6E06B4AE5}"/>
                </a:ext>
              </a:extLst>
            </p:cNvPr>
            <p:cNvSpPr/>
            <p:nvPr/>
          </p:nvSpPr>
          <p:spPr>
            <a:xfrm>
              <a:off x="1171808" y="2023387"/>
              <a:ext cx="2801037" cy="2801037"/>
            </a:xfrm>
            <a:prstGeom prst="ellipse">
              <a:avLst/>
            </a:prstGeom>
            <a:noFill/>
            <a:ln w="12700" cap="flat" cmpd="sng" algn="ctr">
              <a:solidFill>
                <a:srgbClr val="FFC9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2800" kern="0">
                <a:solidFill>
                  <a:prstClr val="white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E0CE4E98-B7EC-44EC-A9E0-7A1B0EA28D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452" y="2571923"/>
            <a:ext cx="3110961" cy="311096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997462" y="3663370"/>
            <a:ext cx="5055993" cy="596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1219140">
              <a:lnSpc>
                <a:spcPct val="130000"/>
              </a:lnSpc>
              <a:buClr>
                <a:srgbClr val="000000"/>
              </a:buClr>
              <a:buSzPts val="2500"/>
              <a:defRPr/>
            </a:pPr>
            <a:r>
              <a:rPr lang="en-US" sz="2800" dirty="0">
                <a:solidFill>
                  <a:srgbClr val="4B4B4B">
                    <a:lumMod val="50000"/>
                  </a:srgb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Times New Roman"/>
              </a:rPr>
              <a:t>điều </a:t>
            </a:r>
            <a:r>
              <a:rPr lang="en-US" sz="2800" dirty="0" err="1">
                <a:solidFill>
                  <a:srgbClr val="4B4B4B">
                    <a:lumMod val="50000"/>
                  </a:srgb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Times New Roman"/>
              </a:rPr>
              <a:t>em</a:t>
            </a:r>
            <a:r>
              <a:rPr lang="en-US" sz="2800" dirty="0">
                <a:solidFill>
                  <a:srgbClr val="4B4B4B">
                    <a:lumMod val="50000"/>
                  </a:srgb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dirty="0" err="1">
                <a:solidFill>
                  <a:srgbClr val="4B4B4B">
                    <a:lumMod val="50000"/>
                  </a:srgb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Times New Roman"/>
              </a:rPr>
              <a:t>còn</a:t>
            </a:r>
            <a:r>
              <a:rPr lang="en-US" sz="2800" dirty="0">
                <a:solidFill>
                  <a:srgbClr val="4B4B4B">
                    <a:lumMod val="50000"/>
                  </a:srgb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dirty="0" err="1">
                <a:solidFill>
                  <a:srgbClr val="4B4B4B">
                    <a:lumMod val="50000"/>
                  </a:srgb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Times New Roman"/>
              </a:rPr>
              <a:t>thắc</a:t>
            </a:r>
            <a:r>
              <a:rPr lang="en-US" sz="2800" dirty="0">
                <a:solidFill>
                  <a:srgbClr val="4B4B4B">
                    <a:lumMod val="50000"/>
                  </a:srgb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2800" dirty="0" err="1">
                <a:solidFill>
                  <a:srgbClr val="4B4B4B">
                    <a:lumMod val="50000"/>
                  </a:srgb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Times New Roman"/>
              </a:rPr>
              <a:t>mắc</a:t>
            </a:r>
            <a:r>
              <a:rPr lang="en-US" sz="2800" dirty="0">
                <a:solidFill>
                  <a:srgbClr val="4B4B4B">
                    <a:lumMod val="50000"/>
                  </a:srgb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Times New Roman"/>
              </a:rPr>
              <a:t>.</a:t>
            </a:r>
          </a:p>
        </p:txBody>
      </p:sp>
      <p:sp>
        <p:nvSpPr>
          <p:cNvPr id="11" name="AutoShape 2" descr="Biểu Tượng Thương Chữ - Số 1 PNG png tải về - Miễn phí trong suốt Khu Vực  png Tải về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utoShape 4" descr="Biểu Tượng Thương Chữ - Số 1 PNG png tải về - Miễn phí trong suốt Khu Vực  png Tải về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4" b="96491" l="9459" r="89865">
                        <a14:foregroundMark x1="45608" y1="29825" x2="57432" y2="836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8140" y="4803808"/>
            <a:ext cx="2282536" cy="1318627"/>
          </a:xfrm>
          <a:prstGeom prst="rect">
            <a:avLst/>
          </a:prstGeom>
        </p:spPr>
      </p:pic>
      <p:pic>
        <p:nvPicPr>
          <p:cNvPr id="14" name="Picture 6" descr="Số 2 PNG png tải về - Miễn phí trong suốt Khu Vực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7" b="100000" l="10000" r="90000">
                        <a14:foregroundMark x1="48333" y1="22333" x2="48333" y2="22333"/>
                        <a14:foregroundMark x1="49556" y1="15833" x2="55889" y2="72000"/>
                        <a14:foregroundMark x1="44444" y1="77333" x2="58111" y2="22500"/>
                        <a14:foregroundMark x1="39667" y1="26000" x2="48556" y2="22000"/>
                        <a14:foregroundMark x1="42667" y1="46500" x2="47000" y2="83167"/>
                        <a14:foregroundMark x1="44444" y1="71333" x2="63778" y2="6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413" y="3432042"/>
            <a:ext cx="1519990" cy="101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Điều khoản khác png | PNGEg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437" r="93966">
                        <a14:foregroundMark x1="61207" y1="30667" x2="61207" y2="30667"/>
                        <a14:foregroundMark x1="60057" y1="46667" x2="60057" y2="46667"/>
                        <a14:foregroundMark x1="39655" y1="26333" x2="58046" y2="71667"/>
                        <a14:foregroundMark x1="48276" y1="79000" x2="58333" y2="29667"/>
                        <a14:foregroundMark x1="36782" y1="71667" x2="62644" y2="66333"/>
                        <a14:foregroundMark x1="42241" y1="22667" x2="68391" y2="63667"/>
                        <a14:foregroundMark x1="50862" y1="41333" x2="68966" y2="3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355" y="1933929"/>
            <a:ext cx="1216107" cy="104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997462" y="2161087"/>
            <a:ext cx="5507250" cy="596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defTabSz="1219140">
              <a:lnSpc>
                <a:spcPct val="130000"/>
              </a:lnSpc>
              <a:buClr>
                <a:srgbClr val="000000"/>
              </a:buClr>
              <a:buSzPts val="2500"/>
              <a:defRPr/>
            </a:pPr>
            <a:r>
              <a:rPr lang="en-US" sz="2800" dirty="0">
                <a:solidFill>
                  <a:srgbClr val="4B4B4B">
                    <a:lumMod val="50000"/>
                  </a:srgb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điều </a:t>
            </a:r>
            <a:r>
              <a:rPr lang="en-US" sz="2800" dirty="0" err="1">
                <a:solidFill>
                  <a:srgbClr val="4B4B4B">
                    <a:lumMod val="50000"/>
                  </a:srgb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4B4B4B">
                    <a:lumMod val="50000"/>
                  </a:srgb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học được.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997462" y="5186948"/>
            <a:ext cx="3640740" cy="6524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defTabSz="1219140">
              <a:lnSpc>
                <a:spcPct val="130000"/>
              </a:lnSpc>
              <a:buClr>
                <a:srgbClr val="000000"/>
              </a:buClr>
              <a:buSzPts val="2500"/>
              <a:defRPr/>
            </a:pPr>
            <a:r>
              <a:rPr lang="vi-VN" sz="2800" kern="0" smtClean="0">
                <a:solidFill>
                  <a:srgbClr val="4B4B4B">
                    <a:lumMod val="50000"/>
                  </a:srgb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  <a:sym typeface="Times New Roman"/>
              </a:rPr>
              <a:t>Thông điệp sau tiết học.</a:t>
            </a:r>
            <a:endParaRPr lang="vi-VN" sz="2800" kern="0" dirty="0">
              <a:solidFill>
                <a:srgbClr val="4B4B4B">
                  <a:lumMod val="50000"/>
                </a:srgbClr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368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4" name="Google Shape;1964;p47"/>
          <p:cNvGrpSpPr/>
          <p:nvPr/>
        </p:nvGrpSpPr>
        <p:grpSpPr>
          <a:xfrm>
            <a:off x="411343" y="1453339"/>
            <a:ext cx="2233860" cy="6562149"/>
            <a:chOff x="1155925" y="624725"/>
            <a:chExt cx="1467457" cy="4310775"/>
          </a:xfrm>
        </p:grpSpPr>
        <p:sp>
          <p:nvSpPr>
            <p:cNvPr id="1965" name="Google Shape;1965;p47"/>
            <p:cNvSpPr/>
            <p:nvPr/>
          </p:nvSpPr>
          <p:spPr>
            <a:xfrm>
              <a:off x="1250092" y="780919"/>
              <a:ext cx="993730" cy="676199"/>
            </a:xfrm>
            <a:custGeom>
              <a:avLst/>
              <a:gdLst/>
              <a:ahLst/>
              <a:cxnLst/>
              <a:rect l="l" t="t" r="r" b="b"/>
              <a:pathLst>
                <a:path w="3092" h="2104" extrusionOk="0">
                  <a:moveTo>
                    <a:pt x="2960" y="0"/>
                  </a:moveTo>
                  <a:cubicBezTo>
                    <a:pt x="2732" y="0"/>
                    <a:pt x="1993" y="125"/>
                    <a:pt x="1333" y="537"/>
                  </a:cubicBezTo>
                  <a:cubicBezTo>
                    <a:pt x="587" y="1009"/>
                    <a:pt x="1" y="2021"/>
                    <a:pt x="39" y="2087"/>
                  </a:cubicBezTo>
                  <a:cubicBezTo>
                    <a:pt x="47" y="2099"/>
                    <a:pt x="73" y="2104"/>
                    <a:pt x="114" y="2104"/>
                  </a:cubicBezTo>
                  <a:cubicBezTo>
                    <a:pt x="399" y="2104"/>
                    <a:pt x="1377" y="1846"/>
                    <a:pt x="1485" y="1813"/>
                  </a:cubicBezTo>
                  <a:cubicBezTo>
                    <a:pt x="2127" y="1473"/>
                    <a:pt x="3091" y="27"/>
                    <a:pt x="3025" y="8"/>
                  </a:cubicBezTo>
                  <a:cubicBezTo>
                    <a:pt x="3015" y="3"/>
                    <a:pt x="2993" y="0"/>
                    <a:pt x="2960" y="0"/>
                  </a:cubicBezTo>
                  <a:close/>
                </a:path>
              </a:pathLst>
            </a:custGeom>
            <a:solidFill>
              <a:srgbClr val="A392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47"/>
            <p:cNvSpPr/>
            <p:nvPr/>
          </p:nvSpPr>
          <p:spPr>
            <a:xfrm>
              <a:off x="1952003" y="1800683"/>
              <a:ext cx="373774" cy="365418"/>
            </a:xfrm>
            <a:custGeom>
              <a:avLst/>
              <a:gdLst/>
              <a:ahLst/>
              <a:cxnLst/>
              <a:rect l="l" t="t" r="r" b="b"/>
              <a:pathLst>
                <a:path w="1163" h="1137" extrusionOk="0">
                  <a:moveTo>
                    <a:pt x="0" y="1"/>
                  </a:moveTo>
                  <a:cubicBezTo>
                    <a:pt x="0" y="1"/>
                    <a:pt x="811" y="1137"/>
                    <a:pt x="964" y="1137"/>
                  </a:cubicBezTo>
                  <a:cubicBezTo>
                    <a:pt x="967" y="1137"/>
                    <a:pt x="971" y="1136"/>
                    <a:pt x="973" y="1135"/>
                  </a:cubicBezTo>
                  <a:cubicBezTo>
                    <a:pt x="1162" y="1040"/>
                    <a:pt x="624" y="350"/>
                    <a:pt x="416" y="2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AE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47"/>
            <p:cNvSpPr/>
            <p:nvPr/>
          </p:nvSpPr>
          <p:spPr>
            <a:xfrm>
              <a:off x="1429426" y="1785578"/>
              <a:ext cx="264502" cy="493008"/>
            </a:xfrm>
            <a:custGeom>
              <a:avLst/>
              <a:gdLst/>
              <a:ahLst/>
              <a:cxnLst/>
              <a:rect l="l" t="t" r="r" b="b"/>
              <a:pathLst>
                <a:path w="823" h="1534" extrusionOk="0">
                  <a:moveTo>
                    <a:pt x="615" y="0"/>
                  </a:moveTo>
                  <a:cubicBezTo>
                    <a:pt x="615" y="0"/>
                    <a:pt x="1" y="1456"/>
                    <a:pt x="123" y="1522"/>
                  </a:cubicBezTo>
                  <a:cubicBezTo>
                    <a:pt x="136" y="1530"/>
                    <a:pt x="148" y="1534"/>
                    <a:pt x="162" y="1534"/>
                  </a:cubicBezTo>
                  <a:cubicBezTo>
                    <a:pt x="354" y="1534"/>
                    <a:pt x="655" y="742"/>
                    <a:pt x="823" y="388"/>
                  </a:cubicBezTo>
                  <a:lnTo>
                    <a:pt x="615" y="0"/>
                  </a:lnTo>
                  <a:close/>
                </a:path>
              </a:pathLst>
            </a:custGeom>
            <a:solidFill>
              <a:srgbClr val="FFAE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47"/>
            <p:cNvSpPr/>
            <p:nvPr/>
          </p:nvSpPr>
          <p:spPr>
            <a:xfrm>
              <a:off x="1523593" y="2515450"/>
              <a:ext cx="598745" cy="2380517"/>
            </a:xfrm>
            <a:custGeom>
              <a:avLst/>
              <a:gdLst/>
              <a:ahLst/>
              <a:cxnLst/>
              <a:rect l="l" t="t" r="r" b="b"/>
              <a:pathLst>
                <a:path w="1863" h="7407" extrusionOk="0">
                  <a:moveTo>
                    <a:pt x="1546" y="0"/>
                  </a:moveTo>
                  <a:cubicBezTo>
                    <a:pt x="1517" y="0"/>
                    <a:pt x="1426" y="63"/>
                    <a:pt x="1144" y="432"/>
                  </a:cubicBezTo>
                  <a:cubicBezTo>
                    <a:pt x="0" y="1916"/>
                    <a:pt x="889" y="4260"/>
                    <a:pt x="889" y="4260"/>
                  </a:cubicBezTo>
                  <a:cubicBezTo>
                    <a:pt x="889" y="4260"/>
                    <a:pt x="671" y="4732"/>
                    <a:pt x="624" y="5110"/>
                  </a:cubicBezTo>
                  <a:cubicBezTo>
                    <a:pt x="549" y="5725"/>
                    <a:pt x="766" y="6537"/>
                    <a:pt x="860" y="7407"/>
                  </a:cubicBezTo>
                  <a:lnTo>
                    <a:pt x="964" y="7407"/>
                  </a:lnTo>
                  <a:cubicBezTo>
                    <a:pt x="946" y="4628"/>
                    <a:pt x="1645" y="2237"/>
                    <a:pt x="1806" y="1254"/>
                  </a:cubicBezTo>
                  <a:cubicBezTo>
                    <a:pt x="1862" y="933"/>
                    <a:pt x="1560" y="16"/>
                    <a:pt x="1560" y="16"/>
                  </a:cubicBezTo>
                  <a:cubicBezTo>
                    <a:pt x="1560" y="16"/>
                    <a:pt x="1561" y="0"/>
                    <a:pt x="1546" y="0"/>
                  </a:cubicBezTo>
                  <a:close/>
                </a:path>
              </a:pathLst>
            </a:custGeom>
            <a:solidFill>
              <a:srgbClr val="FFDE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47"/>
            <p:cNvSpPr/>
            <p:nvPr/>
          </p:nvSpPr>
          <p:spPr>
            <a:xfrm>
              <a:off x="1517486" y="2515450"/>
              <a:ext cx="601637" cy="1827731"/>
            </a:xfrm>
            <a:custGeom>
              <a:avLst/>
              <a:gdLst/>
              <a:ahLst/>
              <a:cxnLst/>
              <a:rect l="l" t="t" r="r" b="b"/>
              <a:pathLst>
                <a:path w="1872" h="5687" extrusionOk="0">
                  <a:moveTo>
                    <a:pt x="1556" y="0"/>
                  </a:moveTo>
                  <a:cubicBezTo>
                    <a:pt x="1526" y="0"/>
                    <a:pt x="1435" y="63"/>
                    <a:pt x="1154" y="432"/>
                  </a:cubicBezTo>
                  <a:cubicBezTo>
                    <a:pt x="1" y="1916"/>
                    <a:pt x="889" y="4260"/>
                    <a:pt x="889" y="4260"/>
                  </a:cubicBezTo>
                  <a:cubicBezTo>
                    <a:pt x="889" y="4260"/>
                    <a:pt x="690" y="4723"/>
                    <a:pt x="643" y="5101"/>
                  </a:cubicBezTo>
                  <a:cubicBezTo>
                    <a:pt x="624" y="5271"/>
                    <a:pt x="634" y="5479"/>
                    <a:pt x="643" y="5687"/>
                  </a:cubicBezTo>
                  <a:cubicBezTo>
                    <a:pt x="738" y="5091"/>
                    <a:pt x="965" y="4600"/>
                    <a:pt x="1210" y="4383"/>
                  </a:cubicBezTo>
                  <a:cubicBezTo>
                    <a:pt x="1418" y="2975"/>
                    <a:pt x="1721" y="1859"/>
                    <a:pt x="1815" y="1254"/>
                  </a:cubicBezTo>
                  <a:cubicBezTo>
                    <a:pt x="1872" y="933"/>
                    <a:pt x="1569" y="16"/>
                    <a:pt x="1569" y="16"/>
                  </a:cubicBezTo>
                  <a:cubicBezTo>
                    <a:pt x="1569" y="16"/>
                    <a:pt x="1570" y="0"/>
                    <a:pt x="1556" y="0"/>
                  </a:cubicBezTo>
                  <a:close/>
                </a:path>
              </a:pathLst>
            </a:custGeom>
            <a:solidFill>
              <a:srgbClr val="FFAE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47"/>
            <p:cNvSpPr/>
            <p:nvPr/>
          </p:nvSpPr>
          <p:spPr>
            <a:xfrm>
              <a:off x="1523593" y="2462742"/>
              <a:ext cx="446729" cy="2427118"/>
            </a:xfrm>
            <a:custGeom>
              <a:avLst/>
              <a:gdLst/>
              <a:ahLst/>
              <a:cxnLst/>
              <a:rect l="l" t="t" r="r" b="b"/>
              <a:pathLst>
                <a:path w="1390" h="7552" extrusionOk="0">
                  <a:moveTo>
                    <a:pt x="1125" y="1"/>
                  </a:moveTo>
                  <a:cubicBezTo>
                    <a:pt x="1125" y="1"/>
                    <a:pt x="208" y="455"/>
                    <a:pt x="152" y="1069"/>
                  </a:cubicBezTo>
                  <a:cubicBezTo>
                    <a:pt x="0" y="2638"/>
                    <a:pt x="482" y="4377"/>
                    <a:pt x="482" y="4377"/>
                  </a:cubicBezTo>
                  <a:cubicBezTo>
                    <a:pt x="482" y="4377"/>
                    <a:pt x="256" y="4849"/>
                    <a:pt x="246" y="5227"/>
                  </a:cubicBezTo>
                  <a:cubicBezTo>
                    <a:pt x="218" y="5851"/>
                    <a:pt x="530" y="6692"/>
                    <a:pt x="681" y="7552"/>
                  </a:cubicBezTo>
                  <a:lnTo>
                    <a:pt x="794" y="7552"/>
                  </a:lnTo>
                  <a:cubicBezTo>
                    <a:pt x="511" y="4046"/>
                    <a:pt x="1390" y="502"/>
                    <a:pt x="1390" y="502"/>
                  </a:cubicBezTo>
                  <a:lnTo>
                    <a:pt x="1125" y="1"/>
                  </a:lnTo>
                  <a:close/>
                </a:path>
              </a:pathLst>
            </a:custGeom>
            <a:solidFill>
              <a:srgbClr val="FFDE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47"/>
            <p:cNvSpPr/>
            <p:nvPr/>
          </p:nvSpPr>
          <p:spPr>
            <a:xfrm>
              <a:off x="1523593" y="2465956"/>
              <a:ext cx="446729" cy="1786272"/>
            </a:xfrm>
            <a:custGeom>
              <a:avLst/>
              <a:gdLst/>
              <a:ahLst/>
              <a:cxnLst/>
              <a:rect l="l" t="t" r="r" b="b"/>
              <a:pathLst>
                <a:path w="1390" h="5558" extrusionOk="0">
                  <a:moveTo>
                    <a:pt x="1125" y="0"/>
                  </a:moveTo>
                  <a:cubicBezTo>
                    <a:pt x="1125" y="0"/>
                    <a:pt x="208" y="445"/>
                    <a:pt x="152" y="1059"/>
                  </a:cubicBezTo>
                  <a:cubicBezTo>
                    <a:pt x="0" y="2628"/>
                    <a:pt x="482" y="4367"/>
                    <a:pt x="482" y="4367"/>
                  </a:cubicBezTo>
                  <a:cubicBezTo>
                    <a:pt x="482" y="4367"/>
                    <a:pt x="256" y="4830"/>
                    <a:pt x="246" y="5217"/>
                  </a:cubicBezTo>
                  <a:cubicBezTo>
                    <a:pt x="246" y="5321"/>
                    <a:pt x="246" y="5444"/>
                    <a:pt x="256" y="5557"/>
                  </a:cubicBezTo>
                  <a:cubicBezTo>
                    <a:pt x="397" y="5208"/>
                    <a:pt x="577" y="4943"/>
                    <a:pt x="766" y="4839"/>
                  </a:cubicBezTo>
                  <a:cubicBezTo>
                    <a:pt x="908" y="2420"/>
                    <a:pt x="1390" y="492"/>
                    <a:pt x="1390" y="492"/>
                  </a:cubicBezTo>
                  <a:lnTo>
                    <a:pt x="1125" y="0"/>
                  </a:lnTo>
                  <a:close/>
                </a:path>
              </a:pathLst>
            </a:custGeom>
            <a:solidFill>
              <a:srgbClr val="FFAE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47"/>
            <p:cNvSpPr/>
            <p:nvPr/>
          </p:nvSpPr>
          <p:spPr>
            <a:xfrm>
              <a:off x="1520700" y="2411320"/>
              <a:ext cx="616743" cy="1401571"/>
            </a:xfrm>
            <a:custGeom>
              <a:avLst/>
              <a:gdLst/>
              <a:ahLst/>
              <a:cxnLst/>
              <a:rect l="l" t="t" r="r" b="b"/>
              <a:pathLst>
                <a:path w="1919" h="4361" extrusionOk="0">
                  <a:moveTo>
                    <a:pt x="832" y="0"/>
                  </a:moveTo>
                  <a:cubicBezTo>
                    <a:pt x="766" y="189"/>
                    <a:pt x="633" y="322"/>
                    <a:pt x="302" y="889"/>
                  </a:cubicBezTo>
                  <a:cubicBezTo>
                    <a:pt x="9" y="1371"/>
                    <a:pt x="0" y="2741"/>
                    <a:pt x="161" y="4215"/>
                  </a:cubicBezTo>
                  <a:cubicBezTo>
                    <a:pt x="341" y="4336"/>
                    <a:pt x="791" y="4361"/>
                    <a:pt x="1138" y="4361"/>
                  </a:cubicBezTo>
                  <a:cubicBezTo>
                    <a:pt x="1390" y="4361"/>
                    <a:pt x="1588" y="4348"/>
                    <a:pt x="1588" y="4348"/>
                  </a:cubicBezTo>
                  <a:cubicBezTo>
                    <a:pt x="1588" y="4215"/>
                    <a:pt x="1919" y="1815"/>
                    <a:pt x="1890" y="1125"/>
                  </a:cubicBezTo>
                  <a:cubicBezTo>
                    <a:pt x="1852" y="558"/>
                    <a:pt x="1578" y="85"/>
                    <a:pt x="1578" y="85"/>
                  </a:cubicBezTo>
                  <a:lnTo>
                    <a:pt x="832" y="0"/>
                  </a:lnTo>
                  <a:close/>
                </a:path>
              </a:pathLst>
            </a:custGeom>
            <a:solidFill>
              <a:srgbClr val="C6B7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47"/>
            <p:cNvSpPr/>
            <p:nvPr/>
          </p:nvSpPr>
          <p:spPr>
            <a:xfrm>
              <a:off x="1727031" y="2487167"/>
              <a:ext cx="385986" cy="244255"/>
            </a:xfrm>
            <a:custGeom>
              <a:avLst/>
              <a:gdLst/>
              <a:ahLst/>
              <a:cxnLst/>
              <a:rect l="l" t="t" r="r" b="b"/>
              <a:pathLst>
                <a:path w="1201" h="760" extrusionOk="0">
                  <a:moveTo>
                    <a:pt x="691" y="1"/>
                  </a:moveTo>
                  <a:lnTo>
                    <a:pt x="1" y="690"/>
                  </a:lnTo>
                  <a:cubicBezTo>
                    <a:pt x="1" y="690"/>
                    <a:pt x="264" y="759"/>
                    <a:pt x="525" y="759"/>
                  </a:cubicBezTo>
                  <a:cubicBezTo>
                    <a:pt x="585" y="759"/>
                    <a:pt x="644" y="756"/>
                    <a:pt x="700" y="747"/>
                  </a:cubicBezTo>
                  <a:lnTo>
                    <a:pt x="795" y="482"/>
                  </a:lnTo>
                  <a:lnTo>
                    <a:pt x="851" y="719"/>
                  </a:lnTo>
                  <a:cubicBezTo>
                    <a:pt x="851" y="719"/>
                    <a:pt x="1078" y="634"/>
                    <a:pt x="1201" y="549"/>
                  </a:cubicBezTo>
                  <a:lnTo>
                    <a:pt x="1125" y="256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AD9C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47"/>
            <p:cNvSpPr/>
            <p:nvPr/>
          </p:nvSpPr>
          <p:spPr>
            <a:xfrm>
              <a:off x="1493061" y="2411320"/>
              <a:ext cx="574641" cy="1400285"/>
            </a:xfrm>
            <a:custGeom>
              <a:avLst/>
              <a:gdLst/>
              <a:ahLst/>
              <a:cxnLst/>
              <a:rect l="l" t="t" r="r" b="b"/>
              <a:pathLst>
                <a:path w="1788" h="4357" extrusionOk="0">
                  <a:moveTo>
                    <a:pt x="823" y="0"/>
                  </a:moveTo>
                  <a:cubicBezTo>
                    <a:pt x="757" y="189"/>
                    <a:pt x="625" y="331"/>
                    <a:pt x="294" y="898"/>
                  </a:cubicBezTo>
                  <a:cubicBezTo>
                    <a:pt x="1" y="1380"/>
                    <a:pt x="86" y="2760"/>
                    <a:pt x="247" y="4244"/>
                  </a:cubicBezTo>
                  <a:cubicBezTo>
                    <a:pt x="341" y="4300"/>
                    <a:pt x="511" y="4338"/>
                    <a:pt x="700" y="4357"/>
                  </a:cubicBezTo>
                  <a:cubicBezTo>
                    <a:pt x="511" y="1276"/>
                    <a:pt x="795" y="1087"/>
                    <a:pt x="1182" y="274"/>
                  </a:cubicBezTo>
                  <a:lnTo>
                    <a:pt x="1787" y="340"/>
                  </a:lnTo>
                  <a:cubicBezTo>
                    <a:pt x="1721" y="189"/>
                    <a:pt x="1664" y="95"/>
                    <a:pt x="1664" y="95"/>
                  </a:cubicBezTo>
                  <a:lnTo>
                    <a:pt x="823" y="0"/>
                  </a:lnTo>
                  <a:close/>
                </a:path>
              </a:pathLst>
            </a:custGeom>
            <a:solidFill>
              <a:srgbClr val="AD9C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47"/>
            <p:cNvSpPr/>
            <p:nvPr/>
          </p:nvSpPr>
          <p:spPr>
            <a:xfrm>
              <a:off x="1921471" y="1653809"/>
              <a:ext cx="273822" cy="408484"/>
            </a:xfrm>
            <a:custGeom>
              <a:avLst/>
              <a:gdLst/>
              <a:ahLst/>
              <a:cxnLst/>
              <a:rect l="l" t="t" r="r" b="b"/>
              <a:pathLst>
                <a:path w="852" h="1271" extrusionOk="0">
                  <a:moveTo>
                    <a:pt x="220" y="1"/>
                  </a:moveTo>
                  <a:cubicBezTo>
                    <a:pt x="213" y="1"/>
                    <a:pt x="206" y="2"/>
                    <a:pt x="199" y="4"/>
                  </a:cubicBezTo>
                  <a:cubicBezTo>
                    <a:pt x="1" y="80"/>
                    <a:pt x="57" y="467"/>
                    <a:pt x="86" y="571"/>
                  </a:cubicBezTo>
                  <a:cubicBezTo>
                    <a:pt x="104" y="666"/>
                    <a:pt x="643" y="1270"/>
                    <a:pt x="643" y="1270"/>
                  </a:cubicBezTo>
                  <a:lnTo>
                    <a:pt x="851" y="930"/>
                  </a:lnTo>
                  <a:cubicBezTo>
                    <a:pt x="851" y="930"/>
                    <a:pt x="435" y="1"/>
                    <a:pt x="220" y="1"/>
                  </a:cubicBezTo>
                  <a:close/>
                </a:path>
              </a:pathLst>
            </a:custGeom>
            <a:solidFill>
              <a:srgbClr val="C6B7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47"/>
            <p:cNvSpPr/>
            <p:nvPr/>
          </p:nvSpPr>
          <p:spPr>
            <a:xfrm>
              <a:off x="1921471" y="1651881"/>
              <a:ext cx="267716" cy="407198"/>
            </a:xfrm>
            <a:custGeom>
              <a:avLst/>
              <a:gdLst/>
              <a:ahLst/>
              <a:cxnLst/>
              <a:rect l="l" t="t" r="r" b="b"/>
              <a:pathLst>
                <a:path w="833" h="1267" extrusionOk="0">
                  <a:moveTo>
                    <a:pt x="199" y="1"/>
                  </a:moveTo>
                  <a:cubicBezTo>
                    <a:pt x="1" y="76"/>
                    <a:pt x="57" y="464"/>
                    <a:pt x="86" y="568"/>
                  </a:cubicBezTo>
                  <a:cubicBezTo>
                    <a:pt x="104" y="662"/>
                    <a:pt x="643" y="1267"/>
                    <a:pt x="643" y="1267"/>
                  </a:cubicBezTo>
                  <a:lnTo>
                    <a:pt x="832" y="974"/>
                  </a:lnTo>
                  <a:cubicBezTo>
                    <a:pt x="709" y="898"/>
                    <a:pt x="596" y="785"/>
                    <a:pt x="473" y="624"/>
                  </a:cubicBezTo>
                  <a:cubicBezTo>
                    <a:pt x="284" y="388"/>
                    <a:pt x="190" y="142"/>
                    <a:pt x="218" y="1"/>
                  </a:cubicBezTo>
                  <a:close/>
                </a:path>
              </a:pathLst>
            </a:custGeom>
            <a:solidFill>
              <a:srgbClr val="AD9C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47"/>
            <p:cNvSpPr/>
            <p:nvPr/>
          </p:nvSpPr>
          <p:spPr>
            <a:xfrm>
              <a:off x="2051954" y="1879744"/>
              <a:ext cx="158444" cy="194761"/>
            </a:xfrm>
            <a:custGeom>
              <a:avLst/>
              <a:gdLst/>
              <a:ahLst/>
              <a:cxnLst/>
              <a:rect l="l" t="t" r="r" b="b"/>
              <a:pathLst>
                <a:path w="493" h="606" extrusionOk="0">
                  <a:moveTo>
                    <a:pt x="351" y="0"/>
                  </a:moveTo>
                  <a:lnTo>
                    <a:pt x="171" y="218"/>
                  </a:lnTo>
                  <a:lnTo>
                    <a:pt x="237" y="322"/>
                  </a:lnTo>
                  <a:lnTo>
                    <a:pt x="152" y="293"/>
                  </a:lnTo>
                  <a:lnTo>
                    <a:pt x="1" y="549"/>
                  </a:lnTo>
                  <a:lnTo>
                    <a:pt x="209" y="605"/>
                  </a:lnTo>
                  <a:lnTo>
                    <a:pt x="492" y="274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47"/>
            <p:cNvSpPr/>
            <p:nvPr/>
          </p:nvSpPr>
          <p:spPr>
            <a:xfrm>
              <a:off x="1596548" y="1623277"/>
              <a:ext cx="525790" cy="1069899"/>
            </a:xfrm>
            <a:custGeom>
              <a:avLst/>
              <a:gdLst/>
              <a:ahLst/>
              <a:cxnLst/>
              <a:rect l="l" t="t" r="r" b="b"/>
              <a:pathLst>
                <a:path w="1636" h="3329" extrusionOk="0">
                  <a:moveTo>
                    <a:pt x="709" y="0"/>
                  </a:moveTo>
                  <a:cubicBezTo>
                    <a:pt x="462" y="0"/>
                    <a:pt x="211" y="48"/>
                    <a:pt x="161" y="184"/>
                  </a:cubicBezTo>
                  <a:cubicBezTo>
                    <a:pt x="0" y="619"/>
                    <a:pt x="341" y="1252"/>
                    <a:pt x="341" y="2055"/>
                  </a:cubicBezTo>
                  <a:cubicBezTo>
                    <a:pt x="341" y="2377"/>
                    <a:pt x="284" y="2689"/>
                    <a:pt x="66" y="3123"/>
                  </a:cubicBezTo>
                  <a:cubicBezTo>
                    <a:pt x="382" y="3263"/>
                    <a:pt x="652" y="3328"/>
                    <a:pt x="895" y="3328"/>
                  </a:cubicBezTo>
                  <a:cubicBezTo>
                    <a:pt x="964" y="3328"/>
                    <a:pt x="1031" y="3323"/>
                    <a:pt x="1097" y="3312"/>
                  </a:cubicBezTo>
                  <a:lnTo>
                    <a:pt x="1201" y="2934"/>
                  </a:lnTo>
                  <a:lnTo>
                    <a:pt x="1333" y="3293"/>
                  </a:lnTo>
                  <a:cubicBezTo>
                    <a:pt x="1427" y="3256"/>
                    <a:pt x="1531" y="3246"/>
                    <a:pt x="1616" y="3180"/>
                  </a:cubicBezTo>
                  <a:cubicBezTo>
                    <a:pt x="1560" y="2981"/>
                    <a:pt x="1437" y="2348"/>
                    <a:pt x="1427" y="2084"/>
                  </a:cubicBezTo>
                  <a:cubicBezTo>
                    <a:pt x="1390" y="1498"/>
                    <a:pt x="1635" y="1318"/>
                    <a:pt x="1635" y="1318"/>
                  </a:cubicBezTo>
                  <a:cubicBezTo>
                    <a:pt x="1635" y="1318"/>
                    <a:pt x="1380" y="175"/>
                    <a:pt x="1210" y="80"/>
                  </a:cubicBezTo>
                  <a:cubicBezTo>
                    <a:pt x="1135" y="36"/>
                    <a:pt x="923" y="0"/>
                    <a:pt x="709" y="0"/>
                  </a:cubicBezTo>
                  <a:close/>
                </a:path>
              </a:pathLst>
            </a:custGeom>
            <a:solidFill>
              <a:srgbClr val="C6B7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47"/>
            <p:cNvSpPr/>
            <p:nvPr/>
          </p:nvSpPr>
          <p:spPr>
            <a:xfrm>
              <a:off x="1891260" y="1739941"/>
              <a:ext cx="136911" cy="832715"/>
            </a:xfrm>
            <a:custGeom>
              <a:avLst/>
              <a:gdLst/>
              <a:ahLst/>
              <a:cxnLst/>
              <a:rect l="l" t="t" r="r" b="b"/>
              <a:pathLst>
                <a:path w="426" h="2591" extrusionOk="0">
                  <a:moveTo>
                    <a:pt x="38" y="1"/>
                  </a:moveTo>
                  <a:lnTo>
                    <a:pt x="0" y="38"/>
                  </a:lnTo>
                  <a:cubicBezTo>
                    <a:pt x="236" y="369"/>
                    <a:pt x="359" y="870"/>
                    <a:pt x="378" y="955"/>
                  </a:cubicBezTo>
                  <a:cubicBezTo>
                    <a:pt x="104" y="1286"/>
                    <a:pt x="246" y="2524"/>
                    <a:pt x="265" y="2590"/>
                  </a:cubicBezTo>
                  <a:lnTo>
                    <a:pt x="293" y="2562"/>
                  </a:lnTo>
                  <a:cubicBezTo>
                    <a:pt x="293" y="2552"/>
                    <a:pt x="151" y="1267"/>
                    <a:pt x="416" y="965"/>
                  </a:cubicBezTo>
                  <a:lnTo>
                    <a:pt x="425" y="955"/>
                  </a:lnTo>
                  <a:lnTo>
                    <a:pt x="425" y="946"/>
                  </a:lnTo>
                  <a:cubicBezTo>
                    <a:pt x="425" y="917"/>
                    <a:pt x="302" y="350"/>
                    <a:pt x="38" y="1"/>
                  </a:cubicBezTo>
                  <a:close/>
                </a:path>
              </a:pathLst>
            </a:custGeom>
            <a:solidFill>
              <a:srgbClr val="AD9C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47"/>
            <p:cNvSpPr/>
            <p:nvPr/>
          </p:nvSpPr>
          <p:spPr>
            <a:xfrm>
              <a:off x="1675609" y="1605279"/>
              <a:ext cx="264502" cy="214044"/>
            </a:xfrm>
            <a:custGeom>
              <a:avLst/>
              <a:gdLst/>
              <a:ahLst/>
              <a:cxnLst/>
              <a:rect l="l" t="t" r="r" b="b"/>
              <a:pathLst>
                <a:path w="823" h="666" extrusionOk="0">
                  <a:moveTo>
                    <a:pt x="512" y="0"/>
                  </a:moveTo>
                  <a:cubicBezTo>
                    <a:pt x="248" y="0"/>
                    <a:pt x="0" y="61"/>
                    <a:pt x="0" y="61"/>
                  </a:cubicBezTo>
                  <a:lnTo>
                    <a:pt x="822" y="665"/>
                  </a:lnTo>
                  <a:lnTo>
                    <a:pt x="709" y="13"/>
                  </a:lnTo>
                  <a:cubicBezTo>
                    <a:pt x="645" y="4"/>
                    <a:pt x="578" y="0"/>
                    <a:pt x="512" y="0"/>
                  </a:cubicBezTo>
                  <a:close/>
                </a:path>
              </a:pathLst>
            </a:custGeom>
            <a:solidFill>
              <a:srgbClr val="AD9C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47"/>
            <p:cNvSpPr/>
            <p:nvPr/>
          </p:nvSpPr>
          <p:spPr>
            <a:xfrm>
              <a:off x="1596548" y="1670200"/>
              <a:ext cx="525790" cy="1008514"/>
            </a:xfrm>
            <a:custGeom>
              <a:avLst/>
              <a:gdLst/>
              <a:ahLst/>
              <a:cxnLst/>
              <a:rect l="l" t="t" r="r" b="b"/>
              <a:pathLst>
                <a:path w="1636" h="3138" extrusionOk="0">
                  <a:moveTo>
                    <a:pt x="260" y="0"/>
                  </a:moveTo>
                  <a:cubicBezTo>
                    <a:pt x="259" y="0"/>
                    <a:pt x="257" y="0"/>
                    <a:pt x="255" y="0"/>
                  </a:cubicBezTo>
                  <a:cubicBezTo>
                    <a:pt x="208" y="29"/>
                    <a:pt x="170" y="19"/>
                    <a:pt x="161" y="48"/>
                  </a:cubicBezTo>
                  <a:cubicBezTo>
                    <a:pt x="0" y="492"/>
                    <a:pt x="341" y="1115"/>
                    <a:pt x="341" y="1919"/>
                  </a:cubicBezTo>
                  <a:cubicBezTo>
                    <a:pt x="341" y="2250"/>
                    <a:pt x="284" y="2552"/>
                    <a:pt x="66" y="2996"/>
                  </a:cubicBezTo>
                  <a:cubicBezTo>
                    <a:pt x="199" y="3053"/>
                    <a:pt x="312" y="3100"/>
                    <a:pt x="435" y="3138"/>
                  </a:cubicBezTo>
                  <a:cubicBezTo>
                    <a:pt x="568" y="2441"/>
                    <a:pt x="883" y="1926"/>
                    <a:pt x="1265" y="1926"/>
                  </a:cubicBezTo>
                  <a:cubicBezTo>
                    <a:pt x="1318" y="1926"/>
                    <a:pt x="1372" y="1936"/>
                    <a:pt x="1427" y="1957"/>
                  </a:cubicBezTo>
                  <a:cubicBezTo>
                    <a:pt x="1399" y="1408"/>
                    <a:pt x="1588" y="1210"/>
                    <a:pt x="1635" y="1182"/>
                  </a:cubicBezTo>
                  <a:cubicBezTo>
                    <a:pt x="1625" y="1181"/>
                    <a:pt x="1613" y="1181"/>
                    <a:pt x="1599" y="1181"/>
                  </a:cubicBezTo>
                  <a:cubicBezTo>
                    <a:pt x="1465" y="1181"/>
                    <a:pt x="1179" y="1206"/>
                    <a:pt x="960" y="1206"/>
                  </a:cubicBezTo>
                  <a:cubicBezTo>
                    <a:pt x="835" y="1206"/>
                    <a:pt x="732" y="1198"/>
                    <a:pt x="690" y="1172"/>
                  </a:cubicBezTo>
                  <a:cubicBezTo>
                    <a:pt x="522" y="1060"/>
                    <a:pt x="446" y="0"/>
                    <a:pt x="260" y="0"/>
                  </a:cubicBezTo>
                  <a:close/>
                </a:path>
              </a:pathLst>
            </a:custGeom>
            <a:solidFill>
              <a:srgbClr val="AD9C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47"/>
            <p:cNvSpPr/>
            <p:nvPr/>
          </p:nvSpPr>
          <p:spPr>
            <a:xfrm>
              <a:off x="1690714" y="1390592"/>
              <a:ext cx="209866" cy="249397"/>
            </a:xfrm>
            <a:custGeom>
              <a:avLst/>
              <a:gdLst/>
              <a:ahLst/>
              <a:cxnLst/>
              <a:rect l="l" t="t" r="r" b="b"/>
              <a:pathLst>
                <a:path w="653" h="776" extrusionOk="0">
                  <a:moveTo>
                    <a:pt x="397" y="1"/>
                  </a:moveTo>
                  <a:lnTo>
                    <a:pt x="0" y="20"/>
                  </a:lnTo>
                  <a:lnTo>
                    <a:pt x="114" y="766"/>
                  </a:lnTo>
                  <a:lnTo>
                    <a:pt x="652" y="776"/>
                  </a:lnTo>
                  <a:lnTo>
                    <a:pt x="397" y="1"/>
                  </a:lnTo>
                  <a:close/>
                </a:path>
              </a:pathLst>
            </a:custGeom>
            <a:solidFill>
              <a:srgbClr val="FFDE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47"/>
            <p:cNvSpPr/>
            <p:nvPr/>
          </p:nvSpPr>
          <p:spPr>
            <a:xfrm>
              <a:off x="1514594" y="1654773"/>
              <a:ext cx="243290" cy="422625"/>
            </a:xfrm>
            <a:custGeom>
              <a:avLst/>
              <a:gdLst/>
              <a:ahLst/>
              <a:cxnLst/>
              <a:rect l="l" t="t" r="r" b="b"/>
              <a:pathLst>
                <a:path w="757" h="1315" extrusionOk="0">
                  <a:moveTo>
                    <a:pt x="508" y="1"/>
                  </a:moveTo>
                  <a:cubicBezTo>
                    <a:pt x="300" y="1"/>
                    <a:pt x="0" y="1069"/>
                    <a:pt x="0" y="1069"/>
                  </a:cubicBezTo>
                  <a:lnTo>
                    <a:pt x="369" y="1315"/>
                  </a:lnTo>
                  <a:cubicBezTo>
                    <a:pt x="369" y="1315"/>
                    <a:pt x="756" y="606"/>
                    <a:pt x="756" y="502"/>
                  </a:cubicBezTo>
                  <a:cubicBezTo>
                    <a:pt x="756" y="389"/>
                    <a:pt x="737" y="10"/>
                    <a:pt x="510" y="1"/>
                  </a:cubicBezTo>
                  <a:cubicBezTo>
                    <a:pt x="510" y="1"/>
                    <a:pt x="509" y="1"/>
                    <a:pt x="508" y="1"/>
                  </a:cubicBezTo>
                  <a:close/>
                </a:path>
              </a:pathLst>
            </a:custGeom>
            <a:solidFill>
              <a:srgbClr val="C6B7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47"/>
            <p:cNvSpPr/>
            <p:nvPr/>
          </p:nvSpPr>
          <p:spPr>
            <a:xfrm>
              <a:off x="1514594" y="1709730"/>
              <a:ext cx="218865" cy="370881"/>
            </a:xfrm>
            <a:custGeom>
              <a:avLst/>
              <a:gdLst/>
              <a:ahLst/>
              <a:cxnLst/>
              <a:rect l="l" t="t" r="r" b="b"/>
              <a:pathLst>
                <a:path w="681" h="1154" extrusionOk="0">
                  <a:moveTo>
                    <a:pt x="350" y="0"/>
                  </a:moveTo>
                  <a:cubicBezTo>
                    <a:pt x="337" y="6"/>
                    <a:pt x="333" y="21"/>
                    <a:pt x="329" y="36"/>
                  </a:cubicBezTo>
                  <a:lnTo>
                    <a:pt x="329" y="36"/>
                  </a:lnTo>
                  <a:cubicBezTo>
                    <a:pt x="336" y="24"/>
                    <a:pt x="343" y="12"/>
                    <a:pt x="350" y="0"/>
                  </a:cubicBezTo>
                  <a:close/>
                  <a:moveTo>
                    <a:pt x="329" y="36"/>
                  </a:moveTo>
                  <a:cubicBezTo>
                    <a:pt x="157" y="340"/>
                    <a:pt x="0" y="907"/>
                    <a:pt x="0" y="907"/>
                  </a:cubicBezTo>
                  <a:lnTo>
                    <a:pt x="378" y="1153"/>
                  </a:lnTo>
                  <a:cubicBezTo>
                    <a:pt x="378" y="1153"/>
                    <a:pt x="586" y="889"/>
                    <a:pt x="681" y="605"/>
                  </a:cubicBezTo>
                  <a:lnTo>
                    <a:pt x="681" y="605"/>
                  </a:lnTo>
                  <a:cubicBezTo>
                    <a:pt x="583" y="702"/>
                    <a:pt x="493" y="772"/>
                    <a:pt x="416" y="772"/>
                  </a:cubicBezTo>
                  <a:cubicBezTo>
                    <a:pt x="403" y="772"/>
                    <a:pt x="390" y="770"/>
                    <a:pt x="378" y="766"/>
                  </a:cubicBezTo>
                  <a:cubicBezTo>
                    <a:pt x="236" y="718"/>
                    <a:pt x="217" y="397"/>
                    <a:pt x="321" y="57"/>
                  </a:cubicBezTo>
                  <a:cubicBezTo>
                    <a:pt x="325" y="51"/>
                    <a:pt x="327" y="43"/>
                    <a:pt x="329" y="36"/>
                  </a:cubicBezTo>
                  <a:close/>
                </a:path>
              </a:pathLst>
            </a:custGeom>
            <a:solidFill>
              <a:srgbClr val="AD9C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47"/>
            <p:cNvSpPr/>
            <p:nvPr/>
          </p:nvSpPr>
          <p:spPr>
            <a:xfrm>
              <a:off x="2211363" y="1494079"/>
              <a:ext cx="269323" cy="670093"/>
            </a:xfrm>
            <a:custGeom>
              <a:avLst/>
              <a:gdLst/>
              <a:ahLst/>
              <a:cxnLst/>
              <a:rect l="l" t="t" r="r" b="b"/>
              <a:pathLst>
                <a:path w="838" h="2085" extrusionOk="0">
                  <a:moveTo>
                    <a:pt x="800" y="0"/>
                  </a:moveTo>
                  <a:cubicBezTo>
                    <a:pt x="800" y="0"/>
                    <a:pt x="100" y="1352"/>
                    <a:pt x="53" y="1588"/>
                  </a:cubicBezTo>
                  <a:cubicBezTo>
                    <a:pt x="0" y="1807"/>
                    <a:pt x="29" y="2084"/>
                    <a:pt x="155" y="2084"/>
                  </a:cubicBezTo>
                  <a:cubicBezTo>
                    <a:pt x="165" y="2084"/>
                    <a:pt x="175" y="2083"/>
                    <a:pt x="185" y="2079"/>
                  </a:cubicBezTo>
                  <a:cubicBezTo>
                    <a:pt x="327" y="2013"/>
                    <a:pt x="771" y="293"/>
                    <a:pt x="837" y="47"/>
                  </a:cubicBezTo>
                  <a:lnTo>
                    <a:pt x="800" y="0"/>
                  </a:lnTo>
                  <a:close/>
                </a:path>
              </a:pathLst>
            </a:custGeom>
            <a:solidFill>
              <a:srgbClr val="FFDE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47"/>
            <p:cNvSpPr/>
            <p:nvPr/>
          </p:nvSpPr>
          <p:spPr>
            <a:xfrm>
              <a:off x="2196257" y="1603351"/>
              <a:ext cx="214687" cy="560821"/>
            </a:xfrm>
            <a:custGeom>
              <a:avLst/>
              <a:gdLst/>
              <a:ahLst/>
              <a:cxnLst/>
              <a:rect l="l" t="t" r="r" b="b"/>
              <a:pathLst>
                <a:path w="668" h="1745" extrusionOk="0">
                  <a:moveTo>
                    <a:pt x="667" y="0"/>
                  </a:moveTo>
                  <a:cubicBezTo>
                    <a:pt x="459" y="426"/>
                    <a:pt x="91" y="1125"/>
                    <a:pt x="53" y="1276"/>
                  </a:cubicBezTo>
                  <a:cubicBezTo>
                    <a:pt x="0" y="1494"/>
                    <a:pt x="69" y="1745"/>
                    <a:pt x="191" y="1745"/>
                  </a:cubicBezTo>
                  <a:cubicBezTo>
                    <a:pt x="201" y="1745"/>
                    <a:pt x="212" y="1743"/>
                    <a:pt x="223" y="1739"/>
                  </a:cubicBezTo>
                  <a:cubicBezTo>
                    <a:pt x="232" y="1720"/>
                    <a:pt x="251" y="1701"/>
                    <a:pt x="280" y="1654"/>
                  </a:cubicBezTo>
                  <a:cubicBezTo>
                    <a:pt x="213" y="1598"/>
                    <a:pt x="185" y="1371"/>
                    <a:pt x="223" y="1191"/>
                  </a:cubicBezTo>
                  <a:cubicBezTo>
                    <a:pt x="242" y="1040"/>
                    <a:pt x="488" y="435"/>
                    <a:pt x="667" y="0"/>
                  </a:cubicBezTo>
                  <a:close/>
                </a:path>
              </a:pathLst>
            </a:custGeom>
            <a:solidFill>
              <a:srgbClr val="FFAE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47"/>
            <p:cNvSpPr/>
            <p:nvPr/>
          </p:nvSpPr>
          <p:spPr>
            <a:xfrm>
              <a:off x="1271625" y="1551608"/>
              <a:ext cx="262574" cy="715409"/>
            </a:xfrm>
            <a:custGeom>
              <a:avLst/>
              <a:gdLst/>
              <a:ahLst/>
              <a:cxnLst/>
              <a:rect l="l" t="t" r="r" b="b"/>
              <a:pathLst>
                <a:path w="817" h="2226" extrusionOk="0">
                  <a:moveTo>
                    <a:pt x="38" y="1"/>
                  </a:moveTo>
                  <a:lnTo>
                    <a:pt x="0" y="67"/>
                  </a:lnTo>
                  <a:cubicBezTo>
                    <a:pt x="66" y="331"/>
                    <a:pt x="473" y="2155"/>
                    <a:pt x="643" y="2212"/>
                  </a:cubicBezTo>
                  <a:cubicBezTo>
                    <a:pt x="661" y="2221"/>
                    <a:pt x="677" y="2225"/>
                    <a:pt x="691" y="2225"/>
                  </a:cubicBezTo>
                  <a:cubicBezTo>
                    <a:pt x="800" y="2225"/>
                    <a:pt x="817" y="1993"/>
                    <a:pt x="775" y="1768"/>
                  </a:cubicBezTo>
                  <a:cubicBezTo>
                    <a:pt x="728" y="1503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FFDE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8" name="Google Shape;1988;p47"/>
            <p:cNvSpPr/>
            <p:nvPr/>
          </p:nvSpPr>
          <p:spPr>
            <a:xfrm>
              <a:off x="1271625" y="1563820"/>
              <a:ext cx="258396" cy="725372"/>
            </a:xfrm>
            <a:custGeom>
              <a:avLst/>
              <a:gdLst/>
              <a:ahLst/>
              <a:cxnLst/>
              <a:rect l="l" t="t" r="r" b="b"/>
              <a:pathLst>
                <a:path w="804" h="2257" extrusionOk="0">
                  <a:moveTo>
                    <a:pt x="19" y="1"/>
                  </a:moveTo>
                  <a:lnTo>
                    <a:pt x="0" y="29"/>
                  </a:lnTo>
                  <a:cubicBezTo>
                    <a:pt x="66" y="303"/>
                    <a:pt x="454" y="2174"/>
                    <a:pt x="614" y="2250"/>
                  </a:cubicBezTo>
                  <a:cubicBezTo>
                    <a:pt x="628" y="2254"/>
                    <a:pt x="642" y="2257"/>
                    <a:pt x="654" y="2257"/>
                  </a:cubicBezTo>
                  <a:cubicBezTo>
                    <a:pt x="743" y="2257"/>
                    <a:pt x="795" y="2146"/>
                    <a:pt x="803" y="2014"/>
                  </a:cubicBezTo>
                  <a:lnTo>
                    <a:pt x="803" y="2014"/>
                  </a:lnTo>
                  <a:cubicBezTo>
                    <a:pt x="790" y="2020"/>
                    <a:pt x="762" y="2027"/>
                    <a:pt x="734" y="2027"/>
                  </a:cubicBezTo>
                  <a:cubicBezTo>
                    <a:pt x="722" y="2027"/>
                    <a:pt x="711" y="2026"/>
                    <a:pt x="699" y="2023"/>
                  </a:cubicBezTo>
                  <a:cubicBezTo>
                    <a:pt x="558" y="1976"/>
                    <a:pt x="161" y="549"/>
                    <a:pt x="19" y="1"/>
                  </a:cubicBezTo>
                  <a:close/>
                </a:path>
              </a:pathLst>
            </a:custGeom>
            <a:solidFill>
              <a:srgbClr val="FFAE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9" name="Google Shape;1989;p47"/>
            <p:cNvSpPr/>
            <p:nvPr/>
          </p:nvSpPr>
          <p:spPr>
            <a:xfrm>
              <a:off x="1499167" y="1925382"/>
              <a:ext cx="191868" cy="170335"/>
            </a:xfrm>
            <a:custGeom>
              <a:avLst/>
              <a:gdLst/>
              <a:ahLst/>
              <a:cxnLst/>
              <a:rect l="l" t="t" r="r" b="b"/>
              <a:pathLst>
                <a:path w="597" h="530" extrusionOk="0">
                  <a:moveTo>
                    <a:pt x="67" y="0"/>
                  </a:moveTo>
                  <a:lnTo>
                    <a:pt x="1" y="227"/>
                  </a:lnTo>
                  <a:lnTo>
                    <a:pt x="417" y="529"/>
                  </a:lnTo>
                  <a:lnTo>
                    <a:pt x="596" y="321"/>
                  </a:lnTo>
                  <a:lnTo>
                    <a:pt x="407" y="180"/>
                  </a:lnTo>
                  <a:lnTo>
                    <a:pt x="303" y="236"/>
                  </a:lnTo>
                  <a:lnTo>
                    <a:pt x="313" y="14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0" name="Google Shape;1990;p47"/>
            <p:cNvSpPr/>
            <p:nvPr/>
          </p:nvSpPr>
          <p:spPr>
            <a:xfrm>
              <a:off x="1787773" y="4868330"/>
              <a:ext cx="206974" cy="67170"/>
            </a:xfrm>
            <a:custGeom>
              <a:avLst/>
              <a:gdLst/>
              <a:ahLst/>
              <a:cxnLst/>
              <a:rect l="l" t="t" r="r" b="b"/>
              <a:pathLst>
                <a:path w="644" h="209" extrusionOk="0">
                  <a:moveTo>
                    <a:pt x="109" y="0"/>
                  </a:moveTo>
                  <a:cubicBezTo>
                    <a:pt x="28" y="0"/>
                    <a:pt x="1" y="209"/>
                    <a:pt x="1" y="209"/>
                  </a:cubicBezTo>
                  <a:lnTo>
                    <a:pt x="643" y="209"/>
                  </a:lnTo>
                  <a:cubicBezTo>
                    <a:pt x="643" y="209"/>
                    <a:pt x="209" y="10"/>
                    <a:pt x="114" y="1"/>
                  </a:cubicBezTo>
                  <a:cubicBezTo>
                    <a:pt x="112" y="1"/>
                    <a:pt x="111" y="0"/>
                    <a:pt x="109" y="0"/>
                  </a:cubicBezTo>
                  <a:close/>
                </a:path>
              </a:pathLst>
            </a:custGeom>
            <a:solidFill>
              <a:srgbClr val="FFF6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1" name="Google Shape;1991;p47"/>
            <p:cNvSpPr/>
            <p:nvPr/>
          </p:nvSpPr>
          <p:spPr>
            <a:xfrm>
              <a:off x="1708712" y="4868330"/>
              <a:ext cx="137232" cy="67170"/>
            </a:xfrm>
            <a:custGeom>
              <a:avLst/>
              <a:gdLst/>
              <a:ahLst/>
              <a:cxnLst/>
              <a:rect l="l" t="t" r="r" b="b"/>
              <a:pathLst>
                <a:path w="427" h="209" extrusionOk="0">
                  <a:moveTo>
                    <a:pt x="149" y="0"/>
                  </a:moveTo>
                  <a:cubicBezTo>
                    <a:pt x="92" y="0"/>
                    <a:pt x="1" y="209"/>
                    <a:pt x="1" y="209"/>
                  </a:cubicBezTo>
                  <a:lnTo>
                    <a:pt x="426" y="209"/>
                  </a:lnTo>
                  <a:cubicBezTo>
                    <a:pt x="426" y="209"/>
                    <a:pt x="218" y="10"/>
                    <a:pt x="152" y="1"/>
                  </a:cubicBezTo>
                  <a:cubicBezTo>
                    <a:pt x="151" y="1"/>
                    <a:pt x="150" y="0"/>
                    <a:pt x="149" y="0"/>
                  </a:cubicBezTo>
                  <a:close/>
                </a:path>
              </a:pathLst>
            </a:custGeom>
            <a:solidFill>
              <a:srgbClr val="FFF6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47"/>
            <p:cNvSpPr/>
            <p:nvPr/>
          </p:nvSpPr>
          <p:spPr>
            <a:xfrm>
              <a:off x="1617759" y="2538911"/>
              <a:ext cx="498472" cy="168086"/>
            </a:xfrm>
            <a:custGeom>
              <a:avLst/>
              <a:gdLst/>
              <a:ahLst/>
              <a:cxnLst/>
              <a:rect l="l" t="t" r="r" b="b"/>
              <a:pathLst>
                <a:path w="1551" h="523" extrusionOk="0">
                  <a:moveTo>
                    <a:pt x="1135" y="0"/>
                  </a:moveTo>
                  <a:lnTo>
                    <a:pt x="1031" y="369"/>
                  </a:lnTo>
                  <a:cubicBezTo>
                    <a:pt x="967" y="379"/>
                    <a:pt x="901" y="384"/>
                    <a:pt x="834" y="384"/>
                  </a:cubicBezTo>
                  <a:cubicBezTo>
                    <a:pt x="595" y="384"/>
                    <a:pt x="334" y="321"/>
                    <a:pt x="38" y="218"/>
                  </a:cubicBezTo>
                  <a:lnTo>
                    <a:pt x="0" y="284"/>
                  </a:lnTo>
                  <a:cubicBezTo>
                    <a:pt x="337" y="432"/>
                    <a:pt x="628" y="523"/>
                    <a:pt x="884" y="523"/>
                  </a:cubicBezTo>
                  <a:cubicBezTo>
                    <a:pt x="937" y="523"/>
                    <a:pt x="989" y="519"/>
                    <a:pt x="1040" y="511"/>
                  </a:cubicBezTo>
                  <a:lnTo>
                    <a:pt x="1135" y="151"/>
                  </a:lnTo>
                  <a:lnTo>
                    <a:pt x="1238" y="492"/>
                  </a:lnTo>
                  <a:cubicBezTo>
                    <a:pt x="1333" y="454"/>
                    <a:pt x="1465" y="407"/>
                    <a:pt x="1550" y="350"/>
                  </a:cubicBezTo>
                  <a:cubicBezTo>
                    <a:pt x="1541" y="321"/>
                    <a:pt x="1541" y="293"/>
                    <a:pt x="1522" y="265"/>
                  </a:cubicBezTo>
                  <a:cubicBezTo>
                    <a:pt x="1428" y="293"/>
                    <a:pt x="1333" y="312"/>
                    <a:pt x="1257" y="350"/>
                  </a:cubicBezTo>
                  <a:lnTo>
                    <a:pt x="1135" y="0"/>
                  </a:ln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47"/>
            <p:cNvSpPr/>
            <p:nvPr/>
          </p:nvSpPr>
          <p:spPr>
            <a:xfrm>
              <a:off x="1727031" y="1629062"/>
              <a:ext cx="194761" cy="162943"/>
            </a:xfrm>
            <a:custGeom>
              <a:avLst/>
              <a:gdLst/>
              <a:ahLst/>
              <a:cxnLst/>
              <a:rect l="l" t="t" r="r" b="b"/>
              <a:pathLst>
                <a:path w="606" h="507" extrusionOk="0">
                  <a:moveTo>
                    <a:pt x="252" y="0"/>
                  </a:moveTo>
                  <a:cubicBezTo>
                    <a:pt x="174" y="0"/>
                    <a:pt x="92" y="8"/>
                    <a:pt x="1" y="24"/>
                  </a:cubicBezTo>
                  <a:lnTo>
                    <a:pt x="606" y="506"/>
                  </a:lnTo>
                  <a:lnTo>
                    <a:pt x="539" y="34"/>
                  </a:lnTo>
                  <a:cubicBezTo>
                    <a:pt x="444" y="13"/>
                    <a:pt x="351" y="0"/>
                    <a:pt x="252" y="0"/>
                  </a:cubicBezTo>
                  <a:close/>
                </a:path>
              </a:pathLst>
            </a:custGeom>
            <a:solidFill>
              <a:srgbClr val="FFDE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47"/>
            <p:cNvSpPr/>
            <p:nvPr/>
          </p:nvSpPr>
          <p:spPr>
            <a:xfrm>
              <a:off x="1566016" y="3741544"/>
              <a:ext cx="465048" cy="74883"/>
            </a:xfrm>
            <a:custGeom>
              <a:avLst/>
              <a:gdLst/>
              <a:ahLst/>
              <a:cxnLst/>
              <a:rect l="l" t="t" r="r" b="b"/>
              <a:pathLst>
                <a:path w="1447" h="233" extrusionOk="0">
                  <a:moveTo>
                    <a:pt x="1" y="1"/>
                  </a:moveTo>
                  <a:cubicBezTo>
                    <a:pt x="1" y="29"/>
                    <a:pt x="10" y="57"/>
                    <a:pt x="10" y="95"/>
                  </a:cubicBezTo>
                  <a:cubicBezTo>
                    <a:pt x="182" y="208"/>
                    <a:pt x="618" y="232"/>
                    <a:pt x="964" y="232"/>
                  </a:cubicBezTo>
                  <a:cubicBezTo>
                    <a:pt x="1227" y="232"/>
                    <a:pt x="1437" y="218"/>
                    <a:pt x="1437" y="218"/>
                  </a:cubicBezTo>
                  <a:cubicBezTo>
                    <a:pt x="1437" y="209"/>
                    <a:pt x="1437" y="152"/>
                    <a:pt x="1447" y="67"/>
                  </a:cubicBezTo>
                  <a:lnTo>
                    <a:pt x="1447" y="67"/>
                  </a:lnTo>
                  <a:cubicBezTo>
                    <a:pt x="1368" y="69"/>
                    <a:pt x="1260" y="71"/>
                    <a:pt x="1137" y="71"/>
                  </a:cubicBezTo>
                  <a:cubicBezTo>
                    <a:pt x="789" y="71"/>
                    <a:pt x="315" y="56"/>
                    <a:pt x="1" y="1"/>
                  </a:cubicBezTo>
                  <a:close/>
                </a:path>
              </a:pathLst>
            </a:custGeom>
            <a:solidFill>
              <a:srgbClr val="FFD1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47"/>
            <p:cNvSpPr/>
            <p:nvPr/>
          </p:nvSpPr>
          <p:spPr>
            <a:xfrm>
              <a:off x="1359685" y="1009426"/>
              <a:ext cx="434516" cy="484974"/>
            </a:xfrm>
            <a:custGeom>
              <a:avLst/>
              <a:gdLst/>
              <a:ahLst/>
              <a:cxnLst/>
              <a:rect l="l" t="t" r="r" b="b"/>
              <a:pathLst>
                <a:path w="1352" h="1509" extrusionOk="0">
                  <a:moveTo>
                    <a:pt x="514" y="0"/>
                  </a:moveTo>
                  <a:cubicBezTo>
                    <a:pt x="437" y="0"/>
                    <a:pt x="367" y="76"/>
                    <a:pt x="312" y="261"/>
                  </a:cubicBezTo>
                  <a:cubicBezTo>
                    <a:pt x="0" y="1272"/>
                    <a:pt x="955" y="1451"/>
                    <a:pt x="1352" y="1508"/>
                  </a:cubicBezTo>
                  <a:cubicBezTo>
                    <a:pt x="1352" y="1508"/>
                    <a:pt x="859" y="0"/>
                    <a:pt x="514" y="0"/>
                  </a:cubicBezTo>
                  <a:close/>
                </a:path>
              </a:pathLst>
            </a:custGeom>
            <a:solidFill>
              <a:srgbClr val="D33B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47"/>
            <p:cNvSpPr/>
            <p:nvPr/>
          </p:nvSpPr>
          <p:spPr>
            <a:xfrm>
              <a:off x="1566016" y="827199"/>
              <a:ext cx="504578" cy="721836"/>
            </a:xfrm>
            <a:custGeom>
              <a:avLst/>
              <a:gdLst/>
              <a:ahLst/>
              <a:cxnLst/>
              <a:rect l="l" t="t" r="r" b="b"/>
              <a:pathLst>
                <a:path w="1570" h="2246" extrusionOk="0">
                  <a:moveTo>
                    <a:pt x="676" y="0"/>
                  </a:moveTo>
                  <a:cubicBezTo>
                    <a:pt x="542" y="0"/>
                    <a:pt x="408" y="44"/>
                    <a:pt x="294" y="166"/>
                  </a:cubicBezTo>
                  <a:cubicBezTo>
                    <a:pt x="1" y="478"/>
                    <a:pt x="10" y="1300"/>
                    <a:pt x="190" y="1678"/>
                  </a:cubicBezTo>
                  <a:cubicBezTo>
                    <a:pt x="190" y="1678"/>
                    <a:pt x="360" y="2170"/>
                    <a:pt x="1163" y="2245"/>
                  </a:cubicBezTo>
                  <a:cubicBezTo>
                    <a:pt x="1163" y="2245"/>
                    <a:pt x="1570" y="1867"/>
                    <a:pt x="1494" y="1385"/>
                  </a:cubicBezTo>
                  <a:cubicBezTo>
                    <a:pt x="1475" y="1244"/>
                    <a:pt x="1399" y="951"/>
                    <a:pt x="1390" y="875"/>
                  </a:cubicBezTo>
                  <a:cubicBezTo>
                    <a:pt x="1381" y="809"/>
                    <a:pt x="1418" y="336"/>
                    <a:pt x="1210" y="194"/>
                  </a:cubicBezTo>
                  <a:cubicBezTo>
                    <a:pt x="1089" y="108"/>
                    <a:pt x="884" y="0"/>
                    <a:pt x="676" y="0"/>
                  </a:cubicBezTo>
                  <a:close/>
                </a:path>
              </a:pathLst>
            </a:custGeom>
            <a:solidFill>
              <a:srgbClr val="FFDE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47"/>
            <p:cNvSpPr/>
            <p:nvPr/>
          </p:nvSpPr>
          <p:spPr>
            <a:xfrm>
              <a:off x="1482776" y="798274"/>
              <a:ext cx="457334" cy="577533"/>
            </a:xfrm>
            <a:custGeom>
              <a:avLst/>
              <a:gdLst/>
              <a:ahLst/>
              <a:cxnLst/>
              <a:rect l="l" t="t" r="r" b="b"/>
              <a:pathLst>
                <a:path w="1423" h="1797" extrusionOk="0">
                  <a:moveTo>
                    <a:pt x="950" y="1"/>
                  </a:moveTo>
                  <a:cubicBezTo>
                    <a:pt x="583" y="1"/>
                    <a:pt x="1" y="254"/>
                    <a:pt x="24" y="908"/>
                  </a:cubicBezTo>
                  <a:cubicBezTo>
                    <a:pt x="33" y="1504"/>
                    <a:pt x="402" y="1381"/>
                    <a:pt x="591" y="1797"/>
                  </a:cubicBezTo>
                  <a:cubicBezTo>
                    <a:pt x="666" y="1419"/>
                    <a:pt x="477" y="1050"/>
                    <a:pt x="591" y="795"/>
                  </a:cubicBezTo>
                  <a:cubicBezTo>
                    <a:pt x="789" y="294"/>
                    <a:pt x="1422" y="199"/>
                    <a:pt x="1177" y="48"/>
                  </a:cubicBezTo>
                  <a:cubicBezTo>
                    <a:pt x="1124" y="17"/>
                    <a:pt x="1044" y="1"/>
                    <a:pt x="950" y="1"/>
                  </a:cubicBezTo>
                  <a:close/>
                </a:path>
              </a:pathLst>
            </a:custGeom>
            <a:solidFill>
              <a:srgbClr val="D33B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8" name="Google Shape;1998;p47"/>
            <p:cNvSpPr/>
            <p:nvPr/>
          </p:nvSpPr>
          <p:spPr>
            <a:xfrm>
              <a:off x="1534520" y="1252074"/>
              <a:ext cx="186726" cy="192190"/>
            </a:xfrm>
            <a:custGeom>
              <a:avLst/>
              <a:gdLst/>
              <a:ahLst/>
              <a:cxnLst/>
              <a:rect l="l" t="t" r="r" b="b"/>
              <a:pathLst>
                <a:path w="581" h="598" extrusionOk="0">
                  <a:moveTo>
                    <a:pt x="188" y="0"/>
                  </a:moveTo>
                  <a:cubicBezTo>
                    <a:pt x="146" y="0"/>
                    <a:pt x="108" y="29"/>
                    <a:pt x="80" y="101"/>
                  </a:cubicBezTo>
                  <a:cubicBezTo>
                    <a:pt x="1" y="312"/>
                    <a:pt x="233" y="597"/>
                    <a:pt x="387" y="597"/>
                  </a:cubicBezTo>
                  <a:cubicBezTo>
                    <a:pt x="399" y="597"/>
                    <a:pt x="410" y="596"/>
                    <a:pt x="420" y="592"/>
                  </a:cubicBezTo>
                  <a:cubicBezTo>
                    <a:pt x="581" y="536"/>
                    <a:pt x="496" y="290"/>
                    <a:pt x="448" y="214"/>
                  </a:cubicBezTo>
                  <a:cubicBezTo>
                    <a:pt x="373" y="114"/>
                    <a:pt x="272" y="0"/>
                    <a:pt x="188" y="0"/>
                  </a:cubicBezTo>
                  <a:close/>
                </a:path>
              </a:pathLst>
            </a:custGeom>
            <a:solidFill>
              <a:srgbClr val="FFDE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9" name="Google Shape;1999;p47"/>
            <p:cNvSpPr/>
            <p:nvPr/>
          </p:nvSpPr>
          <p:spPr>
            <a:xfrm>
              <a:off x="1570194" y="1292569"/>
              <a:ext cx="123734" cy="126627"/>
            </a:xfrm>
            <a:custGeom>
              <a:avLst/>
              <a:gdLst/>
              <a:ahLst/>
              <a:cxnLst/>
              <a:rect l="l" t="t" r="r" b="b"/>
              <a:pathLst>
                <a:path w="385" h="394" extrusionOk="0">
                  <a:moveTo>
                    <a:pt x="125" y="0"/>
                  </a:moveTo>
                  <a:cubicBezTo>
                    <a:pt x="98" y="0"/>
                    <a:pt x="74" y="20"/>
                    <a:pt x="54" y="70"/>
                  </a:cubicBezTo>
                  <a:cubicBezTo>
                    <a:pt x="1" y="202"/>
                    <a:pt x="164" y="394"/>
                    <a:pt x="262" y="394"/>
                  </a:cubicBezTo>
                  <a:cubicBezTo>
                    <a:pt x="269" y="394"/>
                    <a:pt x="275" y="393"/>
                    <a:pt x="281" y="391"/>
                  </a:cubicBezTo>
                  <a:cubicBezTo>
                    <a:pt x="385" y="353"/>
                    <a:pt x="328" y="183"/>
                    <a:pt x="290" y="136"/>
                  </a:cubicBezTo>
                  <a:cubicBezTo>
                    <a:pt x="235" y="68"/>
                    <a:pt x="176" y="0"/>
                    <a:pt x="125" y="0"/>
                  </a:cubicBezTo>
                  <a:close/>
                </a:path>
              </a:pathLst>
            </a:custGeom>
            <a:solidFill>
              <a:srgbClr val="EF8F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47"/>
            <p:cNvSpPr/>
            <p:nvPr/>
          </p:nvSpPr>
          <p:spPr>
            <a:xfrm>
              <a:off x="1621616" y="1358453"/>
              <a:ext cx="72312" cy="66527"/>
            </a:xfrm>
            <a:custGeom>
              <a:avLst/>
              <a:gdLst/>
              <a:ahLst/>
              <a:cxnLst/>
              <a:rect l="l" t="t" r="r" b="b"/>
              <a:pathLst>
                <a:path w="225" h="207" extrusionOk="0">
                  <a:moveTo>
                    <a:pt x="84" y="1"/>
                  </a:moveTo>
                  <a:cubicBezTo>
                    <a:pt x="66" y="1"/>
                    <a:pt x="50" y="13"/>
                    <a:pt x="36" y="44"/>
                  </a:cubicBezTo>
                  <a:cubicBezTo>
                    <a:pt x="1" y="105"/>
                    <a:pt x="95" y="207"/>
                    <a:pt x="154" y="207"/>
                  </a:cubicBezTo>
                  <a:cubicBezTo>
                    <a:pt x="159" y="207"/>
                    <a:pt x="164" y="206"/>
                    <a:pt x="168" y="205"/>
                  </a:cubicBezTo>
                  <a:cubicBezTo>
                    <a:pt x="225" y="186"/>
                    <a:pt x="187" y="101"/>
                    <a:pt x="177" y="72"/>
                  </a:cubicBezTo>
                  <a:cubicBezTo>
                    <a:pt x="148" y="37"/>
                    <a:pt x="114" y="1"/>
                    <a:pt x="84" y="1"/>
                  </a:cubicBezTo>
                  <a:close/>
                </a:path>
              </a:pathLst>
            </a:custGeom>
            <a:solidFill>
              <a:srgbClr val="FFDE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47"/>
            <p:cNvSpPr/>
            <p:nvPr/>
          </p:nvSpPr>
          <p:spPr>
            <a:xfrm>
              <a:off x="1696821" y="1067276"/>
              <a:ext cx="143017" cy="83882"/>
            </a:xfrm>
            <a:custGeom>
              <a:avLst/>
              <a:gdLst/>
              <a:ahLst/>
              <a:cxnLst/>
              <a:rect l="l" t="t" r="r" b="b"/>
              <a:pathLst>
                <a:path w="445" h="261" extrusionOk="0">
                  <a:moveTo>
                    <a:pt x="316" y="0"/>
                  </a:moveTo>
                  <a:cubicBezTo>
                    <a:pt x="286" y="0"/>
                    <a:pt x="250" y="7"/>
                    <a:pt x="208" y="24"/>
                  </a:cubicBezTo>
                  <a:cubicBezTo>
                    <a:pt x="38" y="90"/>
                    <a:pt x="0" y="260"/>
                    <a:pt x="0" y="260"/>
                  </a:cubicBezTo>
                  <a:cubicBezTo>
                    <a:pt x="105" y="155"/>
                    <a:pt x="210" y="50"/>
                    <a:pt x="398" y="50"/>
                  </a:cubicBezTo>
                  <a:cubicBezTo>
                    <a:pt x="413" y="50"/>
                    <a:pt x="428" y="51"/>
                    <a:pt x="444" y="52"/>
                  </a:cubicBezTo>
                  <a:cubicBezTo>
                    <a:pt x="444" y="52"/>
                    <a:pt x="403" y="0"/>
                    <a:pt x="316" y="0"/>
                  </a:cubicBezTo>
                  <a:close/>
                </a:path>
              </a:pathLst>
            </a:custGeom>
            <a:solidFill>
              <a:srgbClr val="6B40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47"/>
            <p:cNvSpPr/>
            <p:nvPr/>
          </p:nvSpPr>
          <p:spPr>
            <a:xfrm>
              <a:off x="1742136" y="1157586"/>
              <a:ext cx="91595" cy="51101"/>
            </a:xfrm>
            <a:custGeom>
              <a:avLst/>
              <a:gdLst/>
              <a:ahLst/>
              <a:cxnLst/>
              <a:rect l="l" t="t" r="r" b="b"/>
              <a:pathLst>
                <a:path w="285" h="159" extrusionOk="0">
                  <a:moveTo>
                    <a:pt x="204" y="0"/>
                  </a:moveTo>
                  <a:cubicBezTo>
                    <a:pt x="184" y="0"/>
                    <a:pt x="161" y="5"/>
                    <a:pt x="133" y="17"/>
                  </a:cubicBezTo>
                  <a:cubicBezTo>
                    <a:pt x="39" y="64"/>
                    <a:pt x="1" y="159"/>
                    <a:pt x="1" y="159"/>
                  </a:cubicBezTo>
                  <a:cubicBezTo>
                    <a:pt x="68" y="92"/>
                    <a:pt x="142" y="33"/>
                    <a:pt x="243" y="33"/>
                  </a:cubicBezTo>
                  <a:cubicBezTo>
                    <a:pt x="256" y="33"/>
                    <a:pt x="270" y="34"/>
                    <a:pt x="284" y="36"/>
                  </a:cubicBezTo>
                  <a:cubicBezTo>
                    <a:pt x="284" y="36"/>
                    <a:pt x="259" y="0"/>
                    <a:pt x="204" y="0"/>
                  </a:cubicBezTo>
                  <a:close/>
                </a:path>
              </a:pathLst>
            </a:custGeom>
            <a:solidFill>
              <a:srgbClr val="543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47"/>
            <p:cNvSpPr/>
            <p:nvPr/>
          </p:nvSpPr>
          <p:spPr>
            <a:xfrm>
              <a:off x="1885154" y="1047350"/>
              <a:ext cx="121806" cy="49172"/>
            </a:xfrm>
            <a:custGeom>
              <a:avLst/>
              <a:gdLst/>
              <a:ahLst/>
              <a:cxnLst/>
              <a:rect l="l" t="t" r="r" b="b"/>
              <a:pathLst>
                <a:path w="379" h="153" extrusionOk="0">
                  <a:moveTo>
                    <a:pt x="145" y="0"/>
                  </a:moveTo>
                  <a:cubicBezTo>
                    <a:pt x="26" y="0"/>
                    <a:pt x="0" y="105"/>
                    <a:pt x="0" y="105"/>
                  </a:cubicBezTo>
                  <a:cubicBezTo>
                    <a:pt x="51" y="73"/>
                    <a:pt x="98" y="60"/>
                    <a:pt x="142" y="60"/>
                  </a:cubicBezTo>
                  <a:cubicBezTo>
                    <a:pt x="228" y="60"/>
                    <a:pt x="303" y="108"/>
                    <a:pt x="378" y="152"/>
                  </a:cubicBezTo>
                  <a:cubicBezTo>
                    <a:pt x="378" y="152"/>
                    <a:pt x="303" y="20"/>
                    <a:pt x="161" y="1"/>
                  </a:cubicBezTo>
                  <a:cubicBezTo>
                    <a:pt x="155" y="1"/>
                    <a:pt x="150" y="0"/>
                    <a:pt x="145" y="0"/>
                  </a:cubicBezTo>
                  <a:close/>
                </a:path>
              </a:pathLst>
            </a:custGeom>
            <a:solidFill>
              <a:srgbClr val="6B40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47"/>
            <p:cNvSpPr/>
            <p:nvPr/>
          </p:nvSpPr>
          <p:spPr>
            <a:xfrm>
              <a:off x="1845623" y="1360382"/>
              <a:ext cx="115699" cy="97380"/>
            </a:xfrm>
            <a:custGeom>
              <a:avLst/>
              <a:gdLst/>
              <a:ahLst/>
              <a:cxnLst/>
              <a:rect l="l" t="t" r="r" b="b"/>
              <a:pathLst>
                <a:path w="360" h="303" extrusionOk="0">
                  <a:moveTo>
                    <a:pt x="359" y="0"/>
                  </a:moveTo>
                  <a:lnTo>
                    <a:pt x="0" y="19"/>
                  </a:lnTo>
                  <a:cubicBezTo>
                    <a:pt x="0" y="19"/>
                    <a:pt x="101" y="303"/>
                    <a:pt x="230" y="303"/>
                  </a:cubicBezTo>
                  <a:cubicBezTo>
                    <a:pt x="232" y="303"/>
                    <a:pt x="234" y="303"/>
                    <a:pt x="237" y="303"/>
                  </a:cubicBezTo>
                  <a:cubicBezTo>
                    <a:pt x="359" y="293"/>
                    <a:pt x="359" y="0"/>
                    <a:pt x="359" y="0"/>
                  </a:cubicBezTo>
                  <a:close/>
                </a:path>
              </a:pathLst>
            </a:custGeom>
            <a:solidFill>
              <a:srgbClr val="4F2D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47"/>
            <p:cNvSpPr/>
            <p:nvPr/>
          </p:nvSpPr>
          <p:spPr>
            <a:xfrm>
              <a:off x="1857836" y="1366488"/>
              <a:ext cx="94488" cy="51743"/>
            </a:xfrm>
            <a:custGeom>
              <a:avLst/>
              <a:gdLst/>
              <a:ahLst/>
              <a:cxnLst/>
              <a:rect l="l" t="t" r="r" b="b"/>
              <a:pathLst>
                <a:path w="294" h="161" extrusionOk="0">
                  <a:moveTo>
                    <a:pt x="293" y="0"/>
                  </a:moveTo>
                  <a:lnTo>
                    <a:pt x="0" y="29"/>
                  </a:lnTo>
                  <a:cubicBezTo>
                    <a:pt x="0" y="29"/>
                    <a:pt x="19" y="95"/>
                    <a:pt x="57" y="161"/>
                  </a:cubicBezTo>
                  <a:lnTo>
                    <a:pt x="284" y="142"/>
                  </a:lnTo>
                  <a:cubicBezTo>
                    <a:pt x="293" y="76"/>
                    <a:pt x="293" y="0"/>
                    <a:pt x="293" y="0"/>
                  </a:cubicBezTo>
                  <a:close/>
                </a:path>
              </a:pathLst>
            </a:custGeom>
            <a:solidFill>
              <a:srgbClr val="FFF7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47"/>
            <p:cNvSpPr/>
            <p:nvPr/>
          </p:nvSpPr>
          <p:spPr>
            <a:xfrm>
              <a:off x="1903152" y="1257216"/>
              <a:ext cx="43066" cy="48851"/>
            </a:xfrm>
            <a:custGeom>
              <a:avLst/>
              <a:gdLst/>
              <a:ahLst/>
              <a:cxnLst/>
              <a:rect l="l" t="t" r="r" b="b"/>
              <a:pathLst>
                <a:path w="134" h="152" extrusionOk="0">
                  <a:moveTo>
                    <a:pt x="20" y="0"/>
                  </a:moveTo>
                  <a:lnTo>
                    <a:pt x="20" y="9"/>
                  </a:lnTo>
                  <a:cubicBezTo>
                    <a:pt x="67" y="47"/>
                    <a:pt x="105" y="66"/>
                    <a:pt x="105" y="95"/>
                  </a:cubicBezTo>
                  <a:cubicBezTo>
                    <a:pt x="105" y="142"/>
                    <a:pt x="48" y="142"/>
                    <a:pt x="1" y="151"/>
                  </a:cubicBezTo>
                  <a:cubicBezTo>
                    <a:pt x="1" y="151"/>
                    <a:pt x="133" y="151"/>
                    <a:pt x="133" y="95"/>
                  </a:cubicBezTo>
                  <a:cubicBezTo>
                    <a:pt x="133" y="85"/>
                    <a:pt x="86" y="38"/>
                    <a:pt x="20" y="0"/>
                  </a:cubicBezTo>
                  <a:close/>
                </a:path>
              </a:pathLst>
            </a:custGeom>
            <a:solidFill>
              <a:srgbClr val="EF8F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7" name="Google Shape;2007;p47"/>
            <p:cNvSpPr/>
            <p:nvPr/>
          </p:nvSpPr>
          <p:spPr>
            <a:xfrm>
              <a:off x="1769454" y="1165621"/>
              <a:ext cx="73276" cy="73919"/>
            </a:xfrm>
            <a:custGeom>
              <a:avLst/>
              <a:gdLst/>
              <a:ahLst/>
              <a:cxnLst/>
              <a:rect l="l" t="t" r="r" b="b"/>
              <a:pathLst>
                <a:path w="228" h="230" extrusionOk="0">
                  <a:moveTo>
                    <a:pt x="110" y="0"/>
                  </a:moveTo>
                  <a:cubicBezTo>
                    <a:pt x="105" y="0"/>
                    <a:pt x="100" y="1"/>
                    <a:pt x="95" y="1"/>
                  </a:cubicBezTo>
                  <a:cubicBezTo>
                    <a:pt x="39" y="11"/>
                    <a:pt x="1" y="77"/>
                    <a:pt x="10" y="134"/>
                  </a:cubicBezTo>
                  <a:cubicBezTo>
                    <a:pt x="28" y="186"/>
                    <a:pt x="69" y="230"/>
                    <a:pt x="119" y="230"/>
                  </a:cubicBezTo>
                  <a:cubicBezTo>
                    <a:pt x="124" y="230"/>
                    <a:pt x="128" y="229"/>
                    <a:pt x="133" y="228"/>
                  </a:cubicBezTo>
                  <a:cubicBezTo>
                    <a:pt x="190" y="219"/>
                    <a:pt x="228" y="153"/>
                    <a:pt x="218" y="96"/>
                  </a:cubicBezTo>
                  <a:cubicBezTo>
                    <a:pt x="201" y="44"/>
                    <a:pt x="160" y="0"/>
                    <a:pt x="110" y="0"/>
                  </a:cubicBezTo>
                  <a:close/>
                </a:path>
              </a:pathLst>
            </a:custGeom>
            <a:solidFill>
              <a:srgbClr val="543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8" name="Google Shape;2008;p47"/>
            <p:cNvSpPr/>
            <p:nvPr/>
          </p:nvSpPr>
          <p:spPr>
            <a:xfrm>
              <a:off x="1906366" y="1142159"/>
              <a:ext cx="91274" cy="51422"/>
            </a:xfrm>
            <a:custGeom>
              <a:avLst/>
              <a:gdLst/>
              <a:ahLst/>
              <a:cxnLst/>
              <a:rect l="l" t="t" r="r" b="b"/>
              <a:pathLst>
                <a:path w="284" h="160" extrusionOk="0">
                  <a:moveTo>
                    <a:pt x="203" y="1"/>
                  </a:moveTo>
                  <a:cubicBezTo>
                    <a:pt x="183" y="1"/>
                    <a:pt x="160" y="5"/>
                    <a:pt x="133" y="18"/>
                  </a:cubicBezTo>
                  <a:cubicBezTo>
                    <a:pt x="29" y="56"/>
                    <a:pt x="0" y="160"/>
                    <a:pt x="0" y="160"/>
                  </a:cubicBezTo>
                  <a:cubicBezTo>
                    <a:pt x="67" y="93"/>
                    <a:pt x="134" y="33"/>
                    <a:pt x="240" y="33"/>
                  </a:cubicBezTo>
                  <a:cubicBezTo>
                    <a:pt x="254" y="33"/>
                    <a:pt x="268" y="34"/>
                    <a:pt x="284" y="37"/>
                  </a:cubicBezTo>
                  <a:cubicBezTo>
                    <a:pt x="284" y="37"/>
                    <a:pt x="258" y="1"/>
                    <a:pt x="203" y="1"/>
                  </a:cubicBezTo>
                  <a:close/>
                </a:path>
              </a:pathLst>
            </a:custGeom>
            <a:solidFill>
              <a:srgbClr val="543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47"/>
            <p:cNvSpPr/>
            <p:nvPr/>
          </p:nvSpPr>
          <p:spPr>
            <a:xfrm>
              <a:off x="1933684" y="1147302"/>
              <a:ext cx="73276" cy="73919"/>
            </a:xfrm>
            <a:custGeom>
              <a:avLst/>
              <a:gdLst/>
              <a:ahLst/>
              <a:cxnLst/>
              <a:rect l="l" t="t" r="r" b="b"/>
              <a:pathLst>
                <a:path w="228" h="230" extrusionOk="0">
                  <a:moveTo>
                    <a:pt x="109" y="1"/>
                  </a:moveTo>
                  <a:cubicBezTo>
                    <a:pt x="105" y="1"/>
                    <a:pt x="100" y="1"/>
                    <a:pt x="95" y="2"/>
                  </a:cubicBezTo>
                  <a:cubicBezTo>
                    <a:pt x="38" y="11"/>
                    <a:pt x="0" y="68"/>
                    <a:pt x="10" y="134"/>
                  </a:cubicBezTo>
                  <a:cubicBezTo>
                    <a:pt x="18" y="186"/>
                    <a:pt x="59" y="230"/>
                    <a:pt x="109" y="230"/>
                  </a:cubicBezTo>
                  <a:cubicBezTo>
                    <a:pt x="113" y="230"/>
                    <a:pt x="118" y="229"/>
                    <a:pt x="123" y="229"/>
                  </a:cubicBezTo>
                  <a:cubicBezTo>
                    <a:pt x="180" y="229"/>
                    <a:pt x="227" y="162"/>
                    <a:pt x="208" y="96"/>
                  </a:cubicBezTo>
                  <a:cubicBezTo>
                    <a:pt x="200" y="44"/>
                    <a:pt x="159" y="1"/>
                    <a:pt x="109" y="1"/>
                  </a:cubicBezTo>
                  <a:close/>
                </a:path>
              </a:pathLst>
            </a:custGeom>
            <a:solidFill>
              <a:srgbClr val="543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47"/>
            <p:cNvSpPr/>
            <p:nvPr/>
          </p:nvSpPr>
          <p:spPr>
            <a:xfrm>
              <a:off x="1295729" y="624725"/>
              <a:ext cx="720229" cy="629598"/>
            </a:xfrm>
            <a:custGeom>
              <a:avLst/>
              <a:gdLst/>
              <a:ahLst/>
              <a:cxnLst/>
              <a:rect l="l" t="t" r="r" b="b"/>
              <a:pathLst>
                <a:path w="2241" h="1959" extrusionOk="0">
                  <a:moveTo>
                    <a:pt x="1149" y="0"/>
                  </a:moveTo>
                  <a:cubicBezTo>
                    <a:pt x="995" y="0"/>
                    <a:pt x="830" y="44"/>
                    <a:pt x="662" y="153"/>
                  </a:cubicBezTo>
                  <a:cubicBezTo>
                    <a:pt x="1" y="588"/>
                    <a:pt x="294" y="1571"/>
                    <a:pt x="435" y="1959"/>
                  </a:cubicBezTo>
                  <a:lnTo>
                    <a:pt x="2240" y="702"/>
                  </a:lnTo>
                  <a:cubicBezTo>
                    <a:pt x="2240" y="702"/>
                    <a:pt x="1769" y="0"/>
                    <a:pt x="1149" y="0"/>
                  </a:cubicBezTo>
                  <a:close/>
                </a:path>
              </a:pathLst>
            </a:custGeom>
            <a:solidFill>
              <a:srgbClr val="D8C5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47"/>
            <p:cNvSpPr/>
            <p:nvPr/>
          </p:nvSpPr>
          <p:spPr>
            <a:xfrm>
              <a:off x="1298943" y="673897"/>
              <a:ext cx="352562" cy="577533"/>
            </a:xfrm>
            <a:custGeom>
              <a:avLst/>
              <a:gdLst/>
              <a:ahLst/>
              <a:cxnLst/>
              <a:rect l="l" t="t" r="r" b="b"/>
              <a:pathLst>
                <a:path w="1097" h="1797" extrusionOk="0">
                  <a:moveTo>
                    <a:pt x="662" y="0"/>
                  </a:moveTo>
                  <a:lnTo>
                    <a:pt x="662" y="0"/>
                  </a:lnTo>
                  <a:cubicBezTo>
                    <a:pt x="0" y="426"/>
                    <a:pt x="293" y="1418"/>
                    <a:pt x="435" y="1796"/>
                  </a:cubicBezTo>
                  <a:lnTo>
                    <a:pt x="1096" y="1342"/>
                  </a:lnTo>
                  <a:cubicBezTo>
                    <a:pt x="936" y="1191"/>
                    <a:pt x="803" y="974"/>
                    <a:pt x="718" y="728"/>
                  </a:cubicBezTo>
                  <a:cubicBezTo>
                    <a:pt x="643" y="482"/>
                    <a:pt x="624" y="218"/>
                    <a:pt x="662" y="0"/>
                  </a:cubicBezTo>
                  <a:close/>
                </a:path>
              </a:pathLst>
            </a:custGeom>
            <a:solidFill>
              <a:srgbClr val="C6B7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47"/>
            <p:cNvSpPr/>
            <p:nvPr/>
          </p:nvSpPr>
          <p:spPr>
            <a:xfrm>
              <a:off x="1250092" y="773849"/>
              <a:ext cx="972519" cy="674914"/>
            </a:xfrm>
            <a:custGeom>
              <a:avLst/>
              <a:gdLst/>
              <a:ahLst/>
              <a:cxnLst/>
              <a:rect l="l" t="t" r="r" b="b"/>
              <a:pathLst>
                <a:path w="3026" h="2100" extrusionOk="0">
                  <a:moveTo>
                    <a:pt x="2741" y="1"/>
                  </a:moveTo>
                  <a:cubicBezTo>
                    <a:pt x="2222" y="1"/>
                    <a:pt x="1697" y="199"/>
                    <a:pt x="1097" y="606"/>
                  </a:cubicBezTo>
                  <a:cubicBezTo>
                    <a:pt x="398" y="1079"/>
                    <a:pt x="1" y="2080"/>
                    <a:pt x="20" y="2099"/>
                  </a:cubicBezTo>
                  <a:cubicBezTo>
                    <a:pt x="20" y="2099"/>
                    <a:pt x="1986" y="417"/>
                    <a:pt x="3025" y="20"/>
                  </a:cubicBezTo>
                  <a:cubicBezTo>
                    <a:pt x="2930" y="7"/>
                    <a:pt x="2836" y="1"/>
                    <a:pt x="2741" y="1"/>
                  </a:cubicBezTo>
                  <a:close/>
                </a:path>
              </a:pathLst>
            </a:custGeom>
            <a:solidFill>
              <a:srgbClr val="D8C5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47"/>
            <p:cNvSpPr/>
            <p:nvPr/>
          </p:nvSpPr>
          <p:spPr>
            <a:xfrm>
              <a:off x="1250092" y="983715"/>
              <a:ext cx="316245" cy="465048"/>
            </a:xfrm>
            <a:custGeom>
              <a:avLst/>
              <a:gdLst/>
              <a:ahLst/>
              <a:cxnLst/>
              <a:rect l="l" t="t" r="r" b="b"/>
              <a:pathLst>
                <a:path w="984" h="1447" extrusionOk="0">
                  <a:moveTo>
                    <a:pt x="984" y="0"/>
                  </a:moveTo>
                  <a:cubicBezTo>
                    <a:pt x="370" y="511"/>
                    <a:pt x="1" y="1427"/>
                    <a:pt x="20" y="1446"/>
                  </a:cubicBezTo>
                  <a:cubicBezTo>
                    <a:pt x="20" y="1446"/>
                    <a:pt x="370" y="1144"/>
                    <a:pt x="842" y="785"/>
                  </a:cubicBezTo>
                  <a:cubicBezTo>
                    <a:pt x="823" y="530"/>
                    <a:pt x="889" y="237"/>
                    <a:pt x="984" y="0"/>
                  </a:cubicBezTo>
                  <a:close/>
                </a:path>
              </a:pathLst>
            </a:custGeom>
            <a:solidFill>
              <a:srgbClr val="C6B7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47"/>
            <p:cNvSpPr/>
            <p:nvPr/>
          </p:nvSpPr>
          <p:spPr>
            <a:xfrm>
              <a:off x="1387003" y="734640"/>
              <a:ext cx="562107" cy="383094"/>
            </a:xfrm>
            <a:custGeom>
              <a:avLst/>
              <a:gdLst/>
              <a:ahLst/>
              <a:cxnLst/>
              <a:rect l="l" t="t" r="r" b="b"/>
              <a:pathLst>
                <a:path w="1749" h="1192" extrusionOk="0">
                  <a:moveTo>
                    <a:pt x="1626" y="1"/>
                  </a:moveTo>
                  <a:cubicBezTo>
                    <a:pt x="955" y="237"/>
                    <a:pt x="473" y="539"/>
                    <a:pt x="0" y="1021"/>
                  </a:cubicBezTo>
                  <a:cubicBezTo>
                    <a:pt x="10" y="1087"/>
                    <a:pt x="19" y="1125"/>
                    <a:pt x="38" y="1191"/>
                  </a:cubicBezTo>
                  <a:cubicBezTo>
                    <a:pt x="520" y="690"/>
                    <a:pt x="1040" y="388"/>
                    <a:pt x="1749" y="104"/>
                  </a:cubicBezTo>
                  <a:cubicBezTo>
                    <a:pt x="1711" y="67"/>
                    <a:pt x="1673" y="29"/>
                    <a:pt x="1626" y="1"/>
                  </a:cubicBezTo>
                  <a:close/>
                </a:path>
              </a:pathLst>
            </a:custGeom>
            <a:solidFill>
              <a:srgbClr val="F9E2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5" name="Google Shape;2015;p47"/>
            <p:cNvSpPr/>
            <p:nvPr/>
          </p:nvSpPr>
          <p:spPr>
            <a:xfrm>
              <a:off x="1155925" y="1478331"/>
              <a:ext cx="152016" cy="135304"/>
            </a:xfrm>
            <a:custGeom>
              <a:avLst/>
              <a:gdLst/>
              <a:ahLst/>
              <a:cxnLst/>
              <a:rect l="l" t="t" r="r" b="b"/>
              <a:pathLst>
                <a:path w="473" h="421" extrusionOk="0">
                  <a:moveTo>
                    <a:pt x="217" y="0"/>
                  </a:moveTo>
                  <a:cubicBezTo>
                    <a:pt x="214" y="0"/>
                    <a:pt x="211" y="1"/>
                    <a:pt x="209" y="2"/>
                  </a:cubicBezTo>
                  <a:cubicBezTo>
                    <a:pt x="171" y="11"/>
                    <a:pt x="313" y="144"/>
                    <a:pt x="266" y="153"/>
                  </a:cubicBezTo>
                  <a:cubicBezTo>
                    <a:pt x="258" y="155"/>
                    <a:pt x="251" y="155"/>
                    <a:pt x="244" y="155"/>
                  </a:cubicBezTo>
                  <a:cubicBezTo>
                    <a:pt x="210" y="155"/>
                    <a:pt x="185" y="136"/>
                    <a:pt x="114" y="96"/>
                  </a:cubicBezTo>
                  <a:cubicBezTo>
                    <a:pt x="64" y="68"/>
                    <a:pt x="41" y="39"/>
                    <a:pt x="29" y="39"/>
                  </a:cubicBezTo>
                  <a:cubicBezTo>
                    <a:pt x="25" y="39"/>
                    <a:pt x="22" y="42"/>
                    <a:pt x="20" y="49"/>
                  </a:cubicBezTo>
                  <a:cubicBezTo>
                    <a:pt x="10" y="59"/>
                    <a:pt x="29" y="106"/>
                    <a:pt x="95" y="144"/>
                  </a:cubicBezTo>
                  <a:cubicBezTo>
                    <a:pt x="124" y="172"/>
                    <a:pt x="162" y="191"/>
                    <a:pt x="162" y="200"/>
                  </a:cubicBezTo>
                  <a:cubicBezTo>
                    <a:pt x="162" y="210"/>
                    <a:pt x="157" y="215"/>
                    <a:pt x="146" y="215"/>
                  </a:cubicBezTo>
                  <a:cubicBezTo>
                    <a:pt x="136" y="215"/>
                    <a:pt x="119" y="210"/>
                    <a:pt x="95" y="200"/>
                  </a:cubicBezTo>
                  <a:cubicBezTo>
                    <a:pt x="45" y="186"/>
                    <a:pt x="16" y="166"/>
                    <a:pt x="6" y="166"/>
                  </a:cubicBezTo>
                  <a:cubicBezTo>
                    <a:pt x="2" y="166"/>
                    <a:pt x="1" y="168"/>
                    <a:pt x="1" y="172"/>
                  </a:cubicBezTo>
                  <a:cubicBezTo>
                    <a:pt x="1" y="200"/>
                    <a:pt x="29" y="219"/>
                    <a:pt x="95" y="257"/>
                  </a:cubicBezTo>
                  <a:cubicBezTo>
                    <a:pt x="143" y="285"/>
                    <a:pt x="190" y="295"/>
                    <a:pt x="190" y="304"/>
                  </a:cubicBezTo>
                  <a:cubicBezTo>
                    <a:pt x="190" y="309"/>
                    <a:pt x="185" y="311"/>
                    <a:pt x="177" y="311"/>
                  </a:cubicBezTo>
                  <a:cubicBezTo>
                    <a:pt x="169" y="311"/>
                    <a:pt x="157" y="309"/>
                    <a:pt x="143" y="304"/>
                  </a:cubicBezTo>
                  <a:cubicBezTo>
                    <a:pt x="115" y="297"/>
                    <a:pt x="82" y="275"/>
                    <a:pt x="67" y="275"/>
                  </a:cubicBezTo>
                  <a:cubicBezTo>
                    <a:pt x="61" y="275"/>
                    <a:pt x="58" y="278"/>
                    <a:pt x="58" y="285"/>
                  </a:cubicBezTo>
                  <a:cubicBezTo>
                    <a:pt x="58" y="304"/>
                    <a:pt x="105" y="342"/>
                    <a:pt x="162" y="361"/>
                  </a:cubicBezTo>
                  <a:cubicBezTo>
                    <a:pt x="251" y="399"/>
                    <a:pt x="320" y="420"/>
                    <a:pt x="368" y="420"/>
                  </a:cubicBezTo>
                  <a:cubicBezTo>
                    <a:pt x="417" y="420"/>
                    <a:pt x="445" y="399"/>
                    <a:pt x="455" y="352"/>
                  </a:cubicBezTo>
                  <a:cubicBezTo>
                    <a:pt x="473" y="288"/>
                    <a:pt x="283" y="0"/>
                    <a:pt x="217" y="0"/>
                  </a:cubicBezTo>
                  <a:close/>
                </a:path>
              </a:pathLst>
            </a:custGeom>
            <a:solidFill>
              <a:srgbClr val="FFDE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6" name="Google Shape;2016;p47"/>
            <p:cNvSpPr/>
            <p:nvPr/>
          </p:nvSpPr>
          <p:spPr>
            <a:xfrm>
              <a:off x="2444369" y="1423052"/>
              <a:ext cx="179013" cy="124698"/>
            </a:xfrm>
            <a:custGeom>
              <a:avLst/>
              <a:gdLst/>
              <a:ahLst/>
              <a:cxnLst/>
              <a:rect l="l" t="t" r="r" b="b"/>
              <a:pathLst>
                <a:path w="557" h="388" extrusionOk="0">
                  <a:moveTo>
                    <a:pt x="308" y="0"/>
                  </a:moveTo>
                  <a:cubicBezTo>
                    <a:pt x="232" y="0"/>
                    <a:pt x="0" y="254"/>
                    <a:pt x="18" y="325"/>
                  </a:cubicBezTo>
                  <a:cubicBezTo>
                    <a:pt x="29" y="369"/>
                    <a:pt x="76" y="388"/>
                    <a:pt x="152" y="388"/>
                  </a:cubicBezTo>
                  <a:cubicBezTo>
                    <a:pt x="207" y="388"/>
                    <a:pt x="276" y="379"/>
                    <a:pt x="358" y="363"/>
                  </a:cubicBezTo>
                  <a:cubicBezTo>
                    <a:pt x="434" y="344"/>
                    <a:pt x="490" y="316"/>
                    <a:pt x="490" y="287"/>
                  </a:cubicBezTo>
                  <a:cubicBezTo>
                    <a:pt x="490" y="281"/>
                    <a:pt x="486" y="279"/>
                    <a:pt x="478" y="279"/>
                  </a:cubicBezTo>
                  <a:cubicBezTo>
                    <a:pt x="461" y="279"/>
                    <a:pt x="429" y="290"/>
                    <a:pt x="396" y="297"/>
                  </a:cubicBezTo>
                  <a:lnTo>
                    <a:pt x="339" y="297"/>
                  </a:lnTo>
                  <a:cubicBezTo>
                    <a:pt x="339" y="287"/>
                    <a:pt x="387" y="278"/>
                    <a:pt x="443" y="268"/>
                  </a:cubicBezTo>
                  <a:cubicBezTo>
                    <a:pt x="509" y="240"/>
                    <a:pt x="557" y="221"/>
                    <a:pt x="557" y="193"/>
                  </a:cubicBezTo>
                  <a:cubicBezTo>
                    <a:pt x="557" y="187"/>
                    <a:pt x="552" y="185"/>
                    <a:pt x="544" y="185"/>
                  </a:cubicBezTo>
                  <a:cubicBezTo>
                    <a:pt x="525" y="185"/>
                    <a:pt x="489" y="196"/>
                    <a:pt x="443" y="202"/>
                  </a:cubicBezTo>
                  <a:cubicBezTo>
                    <a:pt x="412" y="213"/>
                    <a:pt x="390" y="220"/>
                    <a:pt x="375" y="220"/>
                  </a:cubicBezTo>
                  <a:cubicBezTo>
                    <a:pt x="364" y="220"/>
                    <a:pt x="358" y="215"/>
                    <a:pt x="358" y="202"/>
                  </a:cubicBezTo>
                  <a:cubicBezTo>
                    <a:pt x="358" y="193"/>
                    <a:pt x="396" y="183"/>
                    <a:pt x="453" y="155"/>
                  </a:cubicBezTo>
                  <a:cubicBezTo>
                    <a:pt x="528" y="127"/>
                    <a:pt x="547" y="89"/>
                    <a:pt x="547" y="79"/>
                  </a:cubicBezTo>
                  <a:cubicBezTo>
                    <a:pt x="545" y="72"/>
                    <a:pt x="541" y="69"/>
                    <a:pt x="536" y="69"/>
                  </a:cubicBezTo>
                  <a:cubicBezTo>
                    <a:pt x="521" y="69"/>
                    <a:pt x="492" y="94"/>
                    <a:pt x="443" y="108"/>
                  </a:cubicBezTo>
                  <a:cubicBezTo>
                    <a:pt x="357" y="139"/>
                    <a:pt x="323" y="157"/>
                    <a:pt x="281" y="157"/>
                  </a:cubicBezTo>
                  <a:cubicBezTo>
                    <a:pt x="273" y="157"/>
                    <a:pt x="264" y="157"/>
                    <a:pt x="254" y="155"/>
                  </a:cubicBezTo>
                  <a:cubicBezTo>
                    <a:pt x="188" y="146"/>
                    <a:pt x="368" y="32"/>
                    <a:pt x="320" y="4"/>
                  </a:cubicBezTo>
                  <a:cubicBezTo>
                    <a:pt x="317" y="1"/>
                    <a:pt x="313" y="0"/>
                    <a:pt x="308" y="0"/>
                  </a:cubicBezTo>
                  <a:close/>
                </a:path>
              </a:pathLst>
            </a:custGeom>
            <a:solidFill>
              <a:srgbClr val="FFDE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17" name="Google Shape;2017;p47"/>
          <p:cNvGrpSpPr/>
          <p:nvPr/>
        </p:nvGrpSpPr>
        <p:grpSpPr>
          <a:xfrm flipH="1">
            <a:off x="7514031" y="64801"/>
            <a:ext cx="5508876" cy="7663857"/>
            <a:chOff x="864225" y="0"/>
            <a:chExt cx="2549461" cy="3546769"/>
          </a:xfrm>
        </p:grpSpPr>
        <p:sp>
          <p:nvSpPr>
            <p:cNvPr id="2018" name="Google Shape;2018;p47"/>
            <p:cNvSpPr/>
            <p:nvPr/>
          </p:nvSpPr>
          <p:spPr>
            <a:xfrm>
              <a:off x="1438749" y="3094382"/>
              <a:ext cx="516203" cy="452387"/>
            </a:xfrm>
            <a:custGeom>
              <a:avLst/>
              <a:gdLst/>
              <a:ahLst/>
              <a:cxnLst/>
              <a:rect l="l" t="t" r="r" b="b"/>
              <a:pathLst>
                <a:path w="2912" h="2552" extrusionOk="0">
                  <a:moveTo>
                    <a:pt x="1" y="0"/>
                  </a:moveTo>
                  <a:cubicBezTo>
                    <a:pt x="1" y="0"/>
                    <a:pt x="615" y="1607"/>
                    <a:pt x="473" y="2552"/>
                  </a:cubicBezTo>
                  <a:lnTo>
                    <a:pt x="2912" y="2552"/>
                  </a:lnTo>
                  <a:cubicBezTo>
                    <a:pt x="2912" y="2552"/>
                    <a:pt x="2486" y="2022"/>
                    <a:pt x="2363" y="1437"/>
                  </a:cubicBezTo>
                  <a:lnTo>
                    <a:pt x="2363" y="1437"/>
                  </a:lnTo>
                  <a:cubicBezTo>
                    <a:pt x="2363" y="1437"/>
                    <a:pt x="2335" y="1975"/>
                    <a:pt x="2420" y="2193"/>
                  </a:cubicBezTo>
                  <a:cubicBezTo>
                    <a:pt x="2420" y="2193"/>
                    <a:pt x="2004" y="1162"/>
                    <a:pt x="2127" y="586"/>
                  </a:cubicBezTo>
                  <a:lnTo>
                    <a:pt x="2127" y="586"/>
                  </a:lnTo>
                  <a:cubicBezTo>
                    <a:pt x="2127" y="586"/>
                    <a:pt x="1825" y="1040"/>
                    <a:pt x="1900" y="1635"/>
                  </a:cubicBezTo>
                  <a:cubicBezTo>
                    <a:pt x="1900" y="1635"/>
                    <a:pt x="1447" y="775"/>
                    <a:pt x="1447" y="95"/>
                  </a:cubicBezTo>
                  <a:cubicBezTo>
                    <a:pt x="1447" y="95"/>
                    <a:pt x="1229" y="1068"/>
                    <a:pt x="1381" y="1796"/>
                  </a:cubicBezTo>
                  <a:cubicBezTo>
                    <a:pt x="1381" y="1796"/>
                    <a:pt x="974" y="1040"/>
                    <a:pt x="974" y="539"/>
                  </a:cubicBezTo>
                  <a:cubicBezTo>
                    <a:pt x="974" y="539"/>
                    <a:pt x="766" y="1219"/>
                    <a:pt x="870" y="1588"/>
                  </a:cubicBezTo>
                  <a:cubicBezTo>
                    <a:pt x="870" y="1588"/>
                    <a:pt x="341" y="369"/>
                    <a:pt x="1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9" name="Google Shape;2019;p47"/>
            <p:cNvSpPr/>
            <p:nvPr/>
          </p:nvSpPr>
          <p:spPr>
            <a:xfrm>
              <a:off x="1507529" y="219457"/>
              <a:ext cx="160959" cy="378821"/>
            </a:xfrm>
            <a:custGeom>
              <a:avLst/>
              <a:gdLst/>
              <a:ahLst/>
              <a:cxnLst/>
              <a:rect l="l" t="t" r="r" b="b"/>
              <a:pathLst>
                <a:path w="908" h="2137" extrusionOk="0">
                  <a:moveTo>
                    <a:pt x="38" y="1"/>
                  </a:moveTo>
                  <a:lnTo>
                    <a:pt x="0" y="48"/>
                  </a:lnTo>
                  <a:cubicBezTo>
                    <a:pt x="237" y="322"/>
                    <a:pt x="444" y="1163"/>
                    <a:pt x="463" y="1352"/>
                  </a:cubicBezTo>
                  <a:cubicBezTo>
                    <a:pt x="473" y="1522"/>
                    <a:pt x="822" y="2137"/>
                    <a:pt x="822" y="2137"/>
                  </a:cubicBezTo>
                  <a:lnTo>
                    <a:pt x="908" y="1929"/>
                  </a:lnTo>
                  <a:cubicBezTo>
                    <a:pt x="908" y="1919"/>
                    <a:pt x="605" y="1541"/>
                    <a:pt x="577" y="1352"/>
                  </a:cubicBezTo>
                  <a:cubicBezTo>
                    <a:pt x="520" y="72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0" name="Google Shape;2020;p47"/>
            <p:cNvSpPr/>
            <p:nvPr/>
          </p:nvSpPr>
          <p:spPr>
            <a:xfrm>
              <a:off x="1829092" y="368539"/>
              <a:ext cx="261647" cy="308445"/>
            </a:xfrm>
            <a:custGeom>
              <a:avLst/>
              <a:gdLst/>
              <a:ahLst/>
              <a:cxnLst/>
              <a:rect l="l" t="t" r="r" b="b"/>
              <a:pathLst>
                <a:path w="1476" h="1740" extrusionOk="0">
                  <a:moveTo>
                    <a:pt x="1418" y="1"/>
                  </a:moveTo>
                  <a:cubicBezTo>
                    <a:pt x="1305" y="341"/>
                    <a:pt x="672" y="936"/>
                    <a:pt x="511" y="1031"/>
                  </a:cubicBezTo>
                  <a:cubicBezTo>
                    <a:pt x="369" y="1125"/>
                    <a:pt x="1" y="1740"/>
                    <a:pt x="1" y="1740"/>
                  </a:cubicBezTo>
                  <a:lnTo>
                    <a:pt x="228" y="1711"/>
                  </a:lnTo>
                  <a:cubicBezTo>
                    <a:pt x="228" y="1711"/>
                    <a:pt x="417" y="1248"/>
                    <a:pt x="568" y="1144"/>
                  </a:cubicBezTo>
                  <a:cubicBezTo>
                    <a:pt x="1069" y="795"/>
                    <a:pt x="1475" y="10"/>
                    <a:pt x="1475" y="10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1" name="Google Shape;2021;p47"/>
            <p:cNvSpPr/>
            <p:nvPr/>
          </p:nvSpPr>
          <p:spPr>
            <a:xfrm>
              <a:off x="1938112" y="539071"/>
              <a:ext cx="700384" cy="102638"/>
            </a:xfrm>
            <a:custGeom>
              <a:avLst/>
              <a:gdLst/>
              <a:ahLst/>
              <a:cxnLst/>
              <a:rect l="l" t="t" r="r" b="b"/>
              <a:pathLst>
                <a:path w="3951" h="579" extrusionOk="0">
                  <a:moveTo>
                    <a:pt x="3774" y="0"/>
                  </a:moveTo>
                  <a:cubicBezTo>
                    <a:pt x="3373" y="0"/>
                    <a:pt x="2376" y="35"/>
                    <a:pt x="1645" y="353"/>
                  </a:cubicBezTo>
                  <a:cubicBezTo>
                    <a:pt x="1543" y="393"/>
                    <a:pt x="1347" y="406"/>
                    <a:pt x="1139" y="406"/>
                  </a:cubicBezTo>
                  <a:cubicBezTo>
                    <a:pt x="793" y="406"/>
                    <a:pt x="410" y="371"/>
                    <a:pt x="364" y="371"/>
                  </a:cubicBezTo>
                  <a:cubicBezTo>
                    <a:pt x="360" y="371"/>
                    <a:pt x="359" y="371"/>
                    <a:pt x="359" y="371"/>
                  </a:cubicBezTo>
                  <a:lnTo>
                    <a:pt x="0" y="570"/>
                  </a:lnTo>
                  <a:cubicBezTo>
                    <a:pt x="0" y="570"/>
                    <a:pt x="266" y="579"/>
                    <a:pt x="588" y="579"/>
                  </a:cubicBezTo>
                  <a:cubicBezTo>
                    <a:pt x="1007" y="579"/>
                    <a:pt x="1519" y="564"/>
                    <a:pt x="1663" y="494"/>
                  </a:cubicBezTo>
                  <a:cubicBezTo>
                    <a:pt x="1908" y="372"/>
                    <a:pt x="2964" y="73"/>
                    <a:pt x="3631" y="73"/>
                  </a:cubicBezTo>
                  <a:cubicBezTo>
                    <a:pt x="3736" y="73"/>
                    <a:pt x="3832" y="81"/>
                    <a:pt x="3913" y="97"/>
                  </a:cubicBezTo>
                  <a:lnTo>
                    <a:pt x="3950" y="3"/>
                  </a:lnTo>
                  <a:cubicBezTo>
                    <a:pt x="3950" y="3"/>
                    <a:pt x="3885" y="0"/>
                    <a:pt x="3774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2" name="Google Shape;2022;p47"/>
            <p:cNvSpPr/>
            <p:nvPr/>
          </p:nvSpPr>
          <p:spPr>
            <a:xfrm>
              <a:off x="1554327" y="546161"/>
              <a:ext cx="601646" cy="291782"/>
            </a:xfrm>
            <a:custGeom>
              <a:avLst/>
              <a:gdLst/>
              <a:ahLst/>
              <a:cxnLst/>
              <a:rect l="l" t="t" r="r" b="b"/>
              <a:pathLst>
                <a:path w="3394" h="1646" extrusionOk="0">
                  <a:moveTo>
                    <a:pt x="162" y="1286"/>
                  </a:moveTo>
                  <a:cubicBezTo>
                    <a:pt x="162" y="1286"/>
                    <a:pt x="162" y="1286"/>
                    <a:pt x="162" y="1286"/>
                  </a:cubicBezTo>
                  <a:lnTo>
                    <a:pt x="162" y="1286"/>
                  </a:lnTo>
                  <a:lnTo>
                    <a:pt x="162" y="1286"/>
                  </a:lnTo>
                  <a:close/>
                  <a:moveTo>
                    <a:pt x="3394" y="1"/>
                  </a:moveTo>
                  <a:cubicBezTo>
                    <a:pt x="3394" y="1"/>
                    <a:pt x="1976" y="322"/>
                    <a:pt x="1201" y="984"/>
                  </a:cubicBezTo>
                  <a:cubicBezTo>
                    <a:pt x="981" y="1169"/>
                    <a:pt x="260" y="1288"/>
                    <a:pt x="171" y="1288"/>
                  </a:cubicBezTo>
                  <a:cubicBezTo>
                    <a:pt x="164" y="1288"/>
                    <a:pt x="161" y="1287"/>
                    <a:pt x="162" y="1286"/>
                  </a:cubicBezTo>
                  <a:lnTo>
                    <a:pt x="162" y="1286"/>
                  </a:lnTo>
                  <a:lnTo>
                    <a:pt x="1" y="1645"/>
                  </a:lnTo>
                  <a:cubicBezTo>
                    <a:pt x="1" y="1645"/>
                    <a:pt x="1135" y="1324"/>
                    <a:pt x="1352" y="1125"/>
                  </a:cubicBezTo>
                  <a:cubicBezTo>
                    <a:pt x="1579" y="908"/>
                    <a:pt x="2779" y="142"/>
                    <a:pt x="3384" y="95"/>
                  </a:cubicBezTo>
                  <a:lnTo>
                    <a:pt x="3394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3" name="Google Shape;2023;p47"/>
            <p:cNvSpPr/>
            <p:nvPr/>
          </p:nvSpPr>
          <p:spPr>
            <a:xfrm>
              <a:off x="1474025" y="928173"/>
              <a:ext cx="405588" cy="728924"/>
            </a:xfrm>
            <a:custGeom>
              <a:avLst/>
              <a:gdLst/>
              <a:ahLst/>
              <a:cxnLst/>
              <a:rect l="l" t="t" r="r" b="b"/>
              <a:pathLst>
                <a:path w="2288" h="4112" extrusionOk="0">
                  <a:moveTo>
                    <a:pt x="2259" y="0"/>
                  </a:moveTo>
                  <a:cubicBezTo>
                    <a:pt x="2259" y="0"/>
                    <a:pt x="1153" y="1286"/>
                    <a:pt x="775" y="2561"/>
                  </a:cubicBezTo>
                  <a:cubicBezTo>
                    <a:pt x="662" y="2949"/>
                    <a:pt x="0" y="3592"/>
                    <a:pt x="10" y="3601"/>
                  </a:cubicBezTo>
                  <a:lnTo>
                    <a:pt x="48" y="4111"/>
                  </a:lnTo>
                  <a:cubicBezTo>
                    <a:pt x="48" y="4111"/>
                    <a:pt x="889" y="2996"/>
                    <a:pt x="983" y="2628"/>
                  </a:cubicBezTo>
                  <a:cubicBezTo>
                    <a:pt x="1087" y="2240"/>
                    <a:pt x="1786" y="567"/>
                    <a:pt x="2287" y="123"/>
                  </a:cubicBezTo>
                  <a:lnTo>
                    <a:pt x="2259" y="0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4" name="Google Shape;2024;p47"/>
            <p:cNvSpPr/>
            <p:nvPr/>
          </p:nvSpPr>
          <p:spPr>
            <a:xfrm>
              <a:off x="1221065" y="519394"/>
              <a:ext cx="243034" cy="822698"/>
            </a:xfrm>
            <a:custGeom>
              <a:avLst/>
              <a:gdLst/>
              <a:ahLst/>
              <a:cxnLst/>
              <a:rect l="l" t="t" r="r" b="b"/>
              <a:pathLst>
                <a:path w="1371" h="4641" extrusionOk="0">
                  <a:moveTo>
                    <a:pt x="29" y="0"/>
                  </a:moveTo>
                  <a:lnTo>
                    <a:pt x="0" y="85"/>
                  </a:lnTo>
                  <a:cubicBezTo>
                    <a:pt x="284" y="492"/>
                    <a:pt x="615" y="2117"/>
                    <a:pt x="643" y="2562"/>
                  </a:cubicBezTo>
                  <a:cubicBezTo>
                    <a:pt x="681" y="3015"/>
                    <a:pt x="1333" y="4641"/>
                    <a:pt x="1333" y="4641"/>
                  </a:cubicBezTo>
                  <a:lnTo>
                    <a:pt x="1371" y="3885"/>
                  </a:lnTo>
                  <a:cubicBezTo>
                    <a:pt x="1371" y="3875"/>
                    <a:pt x="860" y="2977"/>
                    <a:pt x="804" y="2505"/>
                  </a:cubicBezTo>
                  <a:cubicBezTo>
                    <a:pt x="633" y="1182"/>
                    <a:pt x="29" y="0"/>
                    <a:pt x="29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5" name="Google Shape;2025;p47"/>
            <p:cNvSpPr/>
            <p:nvPr/>
          </p:nvSpPr>
          <p:spPr>
            <a:xfrm>
              <a:off x="1408614" y="236298"/>
              <a:ext cx="410729" cy="3308875"/>
            </a:xfrm>
            <a:custGeom>
              <a:avLst/>
              <a:gdLst/>
              <a:ahLst/>
              <a:cxnLst/>
              <a:rect l="l" t="t" r="r" b="b"/>
              <a:pathLst>
                <a:path w="2317" h="18666" extrusionOk="0">
                  <a:moveTo>
                    <a:pt x="1929" y="0"/>
                  </a:moveTo>
                  <a:cubicBezTo>
                    <a:pt x="1929" y="766"/>
                    <a:pt x="1" y="5179"/>
                    <a:pt x="133" y="6096"/>
                  </a:cubicBezTo>
                  <a:cubicBezTo>
                    <a:pt x="246" y="6937"/>
                    <a:pt x="284" y="11823"/>
                    <a:pt x="284" y="12362"/>
                  </a:cubicBezTo>
                  <a:cubicBezTo>
                    <a:pt x="284" y="12362"/>
                    <a:pt x="1740" y="17257"/>
                    <a:pt x="1966" y="18665"/>
                  </a:cubicBezTo>
                  <a:lnTo>
                    <a:pt x="2316" y="18609"/>
                  </a:lnTo>
                  <a:cubicBezTo>
                    <a:pt x="2070" y="17021"/>
                    <a:pt x="785" y="12362"/>
                    <a:pt x="785" y="12362"/>
                  </a:cubicBezTo>
                  <a:cubicBezTo>
                    <a:pt x="785" y="12296"/>
                    <a:pt x="511" y="6956"/>
                    <a:pt x="379" y="6049"/>
                  </a:cubicBezTo>
                  <a:cubicBezTo>
                    <a:pt x="265" y="5245"/>
                    <a:pt x="2023" y="832"/>
                    <a:pt x="2023" y="0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6" name="Google Shape;2026;p47"/>
            <p:cNvSpPr/>
            <p:nvPr/>
          </p:nvSpPr>
          <p:spPr>
            <a:xfrm>
              <a:off x="1407018" y="234525"/>
              <a:ext cx="358612" cy="1447744"/>
            </a:xfrm>
            <a:custGeom>
              <a:avLst/>
              <a:gdLst/>
              <a:ahLst/>
              <a:cxnLst/>
              <a:rect l="l" t="t" r="r" b="b"/>
              <a:pathLst>
                <a:path w="2023" h="8167" extrusionOk="0">
                  <a:moveTo>
                    <a:pt x="1928" y="1"/>
                  </a:moveTo>
                  <a:cubicBezTo>
                    <a:pt x="1928" y="766"/>
                    <a:pt x="0" y="5161"/>
                    <a:pt x="133" y="6096"/>
                  </a:cubicBezTo>
                  <a:cubicBezTo>
                    <a:pt x="189" y="6399"/>
                    <a:pt x="208" y="7221"/>
                    <a:pt x="237" y="8166"/>
                  </a:cubicBezTo>
                  <a:cubicBezTo>
                    <a:pt x="331" y="8053"/>
                    <a:pt x="426" y="7977"/>
                    <a:pt x="529" y="7930"/>
                  </a:cubicBezTo>
                  <a:cubicBezTo>
                    <a:pt x="473" y="7060"/>
                    <a:pt x="426" y="6333"/>
                    <a:pt x="378" y="6049"/>
                  </a:cubicBezTo>
                  <a:cubicBezTo>
                    <a:pt x="255" y="5255"/>
                    <a:pt x="2023" y="823"/>
                    <a:pt x="2023" y="1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47"/>
            <p:cNvSpPr/>
            <p:nvPr/>
          </p:nvSpPr>
          <p:spPr>
            <a:xfrm>
              <a:off x="1678415" y="3209960"/>
              <a:ext cx="142523" cy="335213"/>
            </a:xfrm>
            <a:custGeom>
              <a:avLst/>
              <a:gdLst/>
              <a:ahLst/>
              <a:cxnLst/>
              <a:rect l="l" t="t" r="r" b="b"/>
              <a:pathLst>
                <a:path w="804" h="1891" extrusionOk="0">
                  <a:moveTo>
                    <a:pt x="0" y="0"/>
                  </a:moveTo>
                  <a:cubicBezTo>
                    <a:pt x="208" y="785"/>
                    <a:pt x="369" y="1474"/>
                    <a:pt x="444" y="1890"/>
                  </a:cubicBezTo>
                  <a:lnTo>
                    <a:pt x="804" y="1834"/>
                  </a:lnTo>
                  <a:cubicBezTo>
                    <a:pt x="747" y="1456"/>
                    <a:pt x="633" y="907"/>
                    <a:pt x="492" y="312"/>
                  </a:cubicBezTo>
                  <a:cubicBezTo>
                    <a:pt x="322" y="265"/>
                    <a:pt x="161" y="151"/>
                    <a:pt x="0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47"/>
            <p:cNvSpPr/>
            <p:nvPr/>
          </p:nvSpPr>
          <p:spPr>
            <a:xfrm>
              <a:off x="864225" y="0"/>
              <a:ext cx="2549461" cy="630363"/>
            </a:xfrm>
            <a:custGeom>
              <a:avLst/>
              <a:gdLst/>
              <a:ahLst/>
              <a:cxnLst/>
              <a:rect l="l" t="t" r="r" b="b"/>
              <a:pathLst>
                <a:path w="14382" h="3556" extrusionOk="0">
                  <a:moveTo>
                    <a:pt x="4395" y="1"/>
                  </a:moveTo>
                  <a:cubicBezTo>
                    <a:pt x="4405" y="1"/>
                    <a:pt x="4415" y="1"/>
                    <a:pt x="4426" y="1"/>
                  </a:cubicBezTo>
                  <a:lnTo>
                    <a:pt x="4426" y="1"/>
                  </a:lnTo>
                  <a:cubicBezTo>
                    <a:pt x="4415" y="1"/>
                    <a:pt x="4405" y="1"/>
                    <a:pt x="4395" y="1"/>
                  </a:cubicBezTo>
                  <a:close/>
                  <a:moveTo>
                    <a:pt x="4426" y="1"/>
                  </a:moveTo>
                  <a:lnTo>
                    <a:pt x="4426" y="1"/>
                  </a:lnTo>
                  <a:cubicBezTo>
                    <a:pt x="4444" y="2"/>
                    <a:pt x="4462" y="4"/>
                    <a:pt x="4480" y="10"/>
                  </a:cubicBezTo>
                  <a:cubicBezTo>
                    <a:pt x="3780" y="341"/>
                    <a:pt x="3128" y="587"/>
                    <a:pt x="2363" y="728"/>
                  </a:cubicBezTo>
                  <a:cubicBezTo>
                    <a:pt x="1654" y="861"/>
                    <a:pt x="908" y="974"/>
                    <a:pt x="237" y="1135"/>
                  </a:cubicBezTo>
                  <a:cubicBezTo>
                    <a:pt x="378" y="1163"/>
                    <a:pt x="511" y="1163"/>
                    <a:pt x="605" y="1277"/>
                  </a:cubicBezTo>
                  <a:cubicBezTo>
                    <a:pt x="435" y="1428"/>
                    <a:pt x="218" y="1418"/>
                    <a:pt x="0" y="1475"/>
                  </a:cubicBezTo>
                  <a:cubicBezTo>
                    <a:pt x="29" y="1768"/>
                    <a:pt x="832" y="1664"/>
                    <a:pt x="1068" y="1702"/>
                  </a:cubicBezTo>
                  <a:cubicBezTo>
                    <a:pt x="1333" y="1730"/>
                    <a:pt x="1597" y="1806"/>
                    <a:pt x="1824" y="1919"/>
                  </a:cubicBezTo>
                  <a:cubicBezTo>
                    <a:pt x="1654" y="2099"/>
                    <a:pt x="1286" y="1985"/>
                    <a:pt x="1097" y="2127"/>
                  </a:cubicBezTo>
                  <a:cubicBezTo>
                    <a:pt x="945" y="2250"/>
                    <a:pt x="983" y="2420"/>
                    <a:pt x="945" y="2600"/>
                  </a:cubicBezTo>
                  <a:cubicBezTo>
                    <a:pt x="1087" y="2656"/>
                    <a:pt x="1446" y="2656"/>
                    <a:pt x="1503" y="2808"/>
                  </a:cubicBezTo>
                  <a:cubicBezTo>
                    <a:pt x="1569" y="2978"/>
                    <a:pt x="1267" y="2902"/>
                    <a:pt x="1380" y="3091"/>
                  </a:cubicBezTo>
                  <a:cubicBezTo>
                    <a:pt x="1457" y="3217"/>
                    <a:pt x="1757" y="3242"/>
                    <a:pt x="2033" y="3242"/>
                  </a:cubicBezTo>
                  <a:cubicBezTo>
                    <a:pt x="2206" y="3242"/>
                    <a:pt x="2370" y="3232"/>
                    <a:pt x="2465" y="3232"/>
                  </a:cubicBezTo>
                  <a:cubicBezTo>
                    <a:pt x="2480" y="3232"/>
                    <a:pt x="2493" y="3232"/>
                    <a:pt x="2505" y="3233"/>
                  </a:cubicBezTo>
                  <a:cubicBezTo>
                    <a:pt x="2453" y="3486"/>
                    <a:pt x="2670" y="3556"/>
                    <a:pt x="2915" y="3556"/>
                  </a:cubicBezTo>
                  <a:cubicBezTo>
                    <a:pt x="3117" y="3556"/>
                    <a:pt x="3338" y="3508"/>
                    <a:pt x="3440" y="3479"/>
                  </a:cubicBezTo>
                  <a:cubicBezTo>
                    <a:pt x="3913" y="3356"/>
                    <a:pt x="4348" y="3101"/>
                    <a:pt x="4848" y="3072"/>
                  </a:cubicBezTo>
                  <a:cubicBezTo>
                    <a:pt x="4952" y="3063"/>
                    <a:pt x="5058" y="3060"/>
                    <a:pt x="5166" y="3060"/>
                  </a:cubicBezTo>
                  <a:cubicBezTo>
                    <a:pt x="5380" y="3060"/>
                    <a:pt x="5598" y="3072"/>
                    <a:pt x="5812" y="3072"/>
                  </a:cubicBezTo>
                  <a:cubicBezTo>
                    <a:pt x="6408" y="3072"/>
                    <a:pt x="6861" y="3412"/>
                    <a:pt x="7447" y="3497"/>
                  </a:cubicBezTo>
                  <a:lnTo>
                    <a:pt x="7223" y="3436"/>
                  </a:lnTo>
                  <a:lnTo>
                    <a:pt x="7223" y="3436"/>
                  </a:lnTo>
                  <a:cubicBezTo>
                    <a:pt x="7488" y="3505"/>
                    <a:pt x="7781" y="3524"/>
                    <a:pt x="8079" y="3524"/>
                  </a:cubicBezTo>
                  <a:cubicBezTo>
                    <a:pt x="8430" y="3524"/>
                    <a:pt x="8787" y="3497"/>
                    <a:pt x="9111" y="3497"/>
                  </a:cubicBezTo>
                  <a:cubicBezTo>
                    <a:pt x="9177" y="3497"/>
                    <a:pt x="9249" y="3498"/>
                    <a:pt x="9325" y="3498"/>
                  </a:cubicBezTo>
                  <a:cubicBezTo>
                    <a:pt x="9973" y="3498"/>
                    <a:pt x="10920" y="3483"/>
                    <a:pt x="11436" y="3195"/>
                  </a:cubicBezTo>
                  <a:cubicBezTo>
                    <a:pt x="11936" y="2930"/>
                    <a:pt x="11247" y="2845"/>
                    <a:pt x="10850" y="2845"/>
                  </a:cubicBezTo>
                  <a:cubicBezTo>
                    <a:pt x="11247" y="2836"/>
                    <a:pt x="11625" y="2713"/>
                    <a:pt x="12031" y="2713"/>
                  </a:cubicBezTo>
                  <a:cubicBezTo>
                    <a:pt x="12054" y="2713"/>
                    <a:pt x="12078" y="2713"/>
                    <a:pt x="12102" y="2713"/>
                  </a:cubicBezTo>
                  <a:cubicBezTo>
                    <a:pt x="12521" y="2713"/>
                    <a:pt x="13002" y="2705"/>
                    <a:pt x="13288" y="2392"/>
                  </a:cubicBezTo>
                  <a:cubicBezTo>
                    <a:pt x="13156" y="2316"/>
                    <a:pt x="12985" y="2297"/>
                    <a:pt x="12815" y="2297"/>
                  </a:cubicBezTo>
                  <a:cubicBezTo>
                    <a:pt x="12916" y="2291"/>
                    <a:pt x="13017" y="2291"/>
                    <a:pt x="13117" y="2291"/>
                  </a:cubicBezTo>
                  <a:cubicBezTo>
                    <a:pt x="13316" y="2291"/>
                    <a:pt x="13512" y="2291"/>
                    <a:pt x="13694" y="2241"/>
                  </a:cubicBezTo>
                  <a:cubicBezTo>
                    <a:pt x="14323" y="2082"/>
                    <a:pt x="14382" y="2056"/>
                    <a:pt x="14184" y="2056"/>
                  </a:cubicBezTo>
                  <a:cubicBezTo>
                    <a:pt x="14090" y="2056"/>
                    <a:pt x="13937" y="2062"/>
                    <a:pt x="13761" y="2062"/>
                  </a:cubicBezTo>
                  <a:cubicBezTo>
                    <a:pt x="13645" y="2062"/>
                    <a:pt x="13519" y="2060"/>
                    <a:pt x="13392" y="2052"/>
                  </a:cubicBezTo>
                  <a:cubicBezTo>
                    <a:pt x="13260" y="1853"/>
                    <a:pt x="12749" y="2004"/>
                    <a:pt x="12683" y="1730"/>
                  </a:cubicBezTo>
                  <a:cubicBezTo>
                    <a:pt x="12528" y="1724"/>
                    <a:pt x="12371" y="1721"/>
                    <a:pt x="12212" y="1721"/>
                  </a:cubicBezTo>
                  <a:cubicBezTo>
                    <a:pt x="11436" y="1721"/>
                    <a:pt x="10630" y="1790"/>
                    <a:pt x="9876" y="1853"/>
                  </a:cubicBezTo>
                  <a:cubicBezTo>
                    <a:pt x="9281" y="1900"/>
                    <a:pt x="8695" y="2165"/>
                    <a:pt x="8118" y="2184"/>
                  </a:cubicBezTo>
                  <a:cubicBezTo>
                    <a:pt x="8101" y="2184"/>
                    <a:pt x="8084" y="2184"/>
                    <a:pt x="8066" y="2184"/>
                  </a:cubicBezTo>
                  <a:cubicBezTo>
                    <a:pt x="7720" y="2184"/>
                    <a:pt x="7374" y="2106"/>
                    <a:pt x="7034" y="2106"/>
                  </a:cubicBezTo>
                  <a:cubicBezTo>
                    <a:pt x="7002" y="2106"/>
                    <a:pt x="6969" y="2107"/>
                    <a:pt x="6937" y="2108"/>
                  </a:cubicBezTo>
                  <a:cubicBezTo>
                    <a:pt x="7088" y="2089"/>
                    <a:pt x="7239" y="2061"/>
                    <a:pt x="7287" y="1919"/>
                  </a:cubicBezTo>
                  <a:cubicBezTo>
                    <a:pt x="6791" y="1845"/>
                    <a:pt x="6348" y="1754"/>
                    <a:pt x="5875" y="1754"/>
                  </a:cubicBezTo>
                  <a:cubicBezTo>
                    <a:pt x="5744" y="1754"/>
                    <a:pt x="5610" y="1761"/>
                    <a:pt x="5472" y="1777"/>
                  </a:cubicBezTo>
                  <a:cubicBezTo>
                    <a:pt x="5444" y="1655"/>
                    <a:pt x="5557" y="1588"/>
                    <a:pt x="5680" y="1588"/>
                  </a:cubicBezTo>
                  <a:cubicBezTo>
                    <a:pt x="5378" y="1541"/>
                    <a:pt x="5141" y="1324"/>
                    <a:pt x="4830" y="1258"/>
                  </a:cubicBezTo>
                  <a:cubicBezTo>
                    <a:pt x="5236" y="1192"/>
                    <a:pt x="5661" y="1106"/>
                    <a:pt x="5812" y="662"/>
                  </a:cubicBezTo>
                  <a:cubicBezTo>
                    <a:pt x="5604" y="549"/>
                    <a:pt x="5557" y="332"/>
                    <a:pt x="5378" y="218"/>
                  </a:cubicBezTo>
                  <a:cubicBezTo>
                    <a:pt x="5169" y="100"/>
                    <a:pt x="4682" y="8"/>
                    <a:pt x="4426" y="1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47"/>
            <p:cNvSpPr/>
            <p:nvPr/>
          </p:nvSpPr>
          <p:spPr>
            <a:xfrm>
              <a:off x="867593" y="109020"/>
              <a:ext cx="2286928" cy="523471"/>
            </a:xfrm>
            <a:custGeom>
              <a:avLst/>
              <a:gdLst/>
              <a:ahLst/>
              <a:cxnLst/>
              <a:rect l="l" t="t" r="r" b="b"/>
              <a:pathLst>
                <a:path w="12901" h="2953" extrusionOk="0">
                  <a:moveTo>
                    <a:pt x="5699" y="0"/>
                  </a:moveTo>
                  <a:cubicBezTo>
                    <a:pt x="5642" y="9"/>
                    <a:pt x="5595" y="38"/>
                    <a:pt x="5529" y="47"/>
                  </a:cubicBezTo>
                  <a:cubicBezTo>
                    <a:pt x="5189" y="151"/>
                    <a:pt x="4839" y="227"/>
                    <a:pt x="4536" y="444"/>
                  </a:cubicBezTo>
                  <a:cubicBezTo>
                    <a:pt x="4432" y="529"/>
                    <a:pt x="4347" y="652"/>
                    <a:pt x="4234" y="709"/>
                  </a:cubicBezTo>
                  <a:cubicBezTo>
                    <a:pt x="4187" y="728"/>
                    <a:pt x="3951" y="756"/>
                    <a:pt x="3922" y="794"/>
                  </a:cubicBezTo>
                  <a:cubicBezTo>
                    <a:pt x="3875" y="869"/>
                    <a:pt x="4007" y="1040"/>
                    <a:pt x="4054" y="1096"/>
                  </a:cubicBezTo>
                  <a:cubicBezTo>
                    <a:pt x="4130" y="1172"/>
                    <a:pt x="4385" y="1238"/>
                    <a:pt x="4376" y="1361"/>
                  </a:cubicBezTo>
                  <a:cubicBezTo>
                    <a:pt x="4376" y="1418"/>
                    <a:pt x="4140" y="1512"/>
                    <a:pt x="4092" y="1550"/>
                  </a:cubicBezTo>
                  <a:cubicBezTo>
                    <a:pt x="3903" y="1663"/>
                    <a:pt x="3724" y="1748"/>
                    <a:pt x="3497" y="1767"/>
                  </a:cubicBezTo>
                  <a:cubicBezTo>
                    <a:pt x="3452" y="1773"/>
                    <a:pt x="3387" y="1776"/>
                    <a:pt x="3310" y="1776"/>
                  </a:cubicBezTo>
                  <a:cubicBezTo>
                    <a:pt x="2977" y="1776"/>
                    <a:pt x="2419" y="1714"/>
                    <a:pt x="2334" y="1484"/>
                  </a:cubicBezTo>
                  <a:cubicBezTo>
                    <a:pt x="2268" y="1314"/>
                    <a:pt x="2495" y="1200"/>
                    <a:pt x="2476" y="1040"/>
                  </a:cubicBezTo>
                  <a:cubicBezTo>
                    <a:pt x="2420" y="1027"/>
                    <a:pt x="2361" y="1024"/>
                    <a:pt x="2301" y="1024"/>
                  </a:cubicBezTo>
                  <a:cubicBezTo>
                    <a:pt x="2241" y="1024"/>
                    <a:pt x="2180" y="1027"/>
                    <a:pt x="2119" y="1027"/>
                  </a:cubicBezTo>
                  <a:cubicBezTo>
                    <a:pt x="2058" y="1027"/>
                    <a:pt x="1997" y="1024"/>
                    <a:pt x="1938" y="1011"/>
                  </a:cubicBezTo>
                  <a:cubicBezTo>
                    <a:pt x="1645" y="955"/>
                    <a:pt x="1446" y="888"/>
                    <a:pt x="1172" y="756"/>
                  </a:cubicBezTo>
                  <a:cubicBezTo>
                    <a:pt x="1085" y="714"/>
                    <a:pt x="1003" y="698"/>
                    <a:pt x="922" y="698"/>
                  </a:cubicBezTo>
                  <a:cubicBezTo>
                    <a:pt x="765" y="698"/>
                    <a:pt x="616" y="760"/>
                    <a:pt x="454" y="822"/>
                  </a:cubicBezTo>
                  <a:cubicBezTo>
                    <a:pt x="312" y="869"/>
                    <a:pt x="161" y="917"/>
                    <a:pt x="0" y="945"/>
                  </a:cubicBezTo>
                  <a:cubicBezTo>
                    <a:pt x="88" y="1074"/>
                    <a:pt x="387" y="1087"/>
                    <a:pt x="651" y="1087"/>
                  </a:cubicBezTo>
                  <a:cubicBezTo>
                    <a:pt x="715" y="1087"/>
                    <a:pt x="777" y="1086"/>
                    <a:pt x="833" y="1086"/>
                  </a:cubicBezTo>
                  <a:cubicBezTo>
                    <a:pt x="919" y="1086"/>
                    <a:pt x="992" y="1088"/>
                    <a:pt x="1040" y="1096"/>
                  </a:cubicBezTo>
                  <a:cubicBezTo>
                    <a:pt x="1314" y="1134"/>
                    <a:pt x="1578" y="1200"/>
                    <a:pt x="1796" y="1323"/>
                  </a:cubicBezTo>
                  <a:cubicBezTo>
                    <a:pt x="1635" y="1503"/>
                    <a:pt x="1267" y="1380"/>
                    <a:pt x="1078" y="1522"/>
                  </a:cubicBezTo>
                  <a:cubicBezTo>
                    <a:pt x="926" y="1654"/>
                    <a:pt x="964" y="1815"/>
                    <a:pt x="926" y="1994"/>
                  </a:cubicBezTo>
                  <a:cubicBezTo>
                    <a:pt x="1068" y="2051"/>
                    <a:pt x="1418" y="2051"/>
                    <a:pt x="1484" y="2211"/>
                  </a:cubicBezTo>
                  <a:cubicBezTo>
                    <a:pt x="1550" y="2372"/>
                    <a:pt x="1248" y="2306"/>
                    <a:pt x="1361" y="2495"/>
                  </a:cubicBezTo>
                  <a:cubicBezTo>
                    <a:pt x="1440" y="2618"/>
                    <a:pt x="1751" y="2639"/>
                    <a:pt x="2033" y="2639"/>
                  </a:cubicBezTo>
                  <a:cubicBezTo>
                    <a:pt x="2170" y="2639"/>
                    <a:pt x="2301" y="2634"/>
                    <a:pt x="2393" y="2634"/>
                  </a:cubicBezTo>
                  <a:cubicBezTo>
                    <a:pt x="2431" y="2634"/>
                    <a:pt x="2462" y="2635"/>
                    <a:pt x="2486" y="2637"/>
                  </a:cubicBezTo>
                  <a:cubicBezTo>
                    <a:pt x="2434" y="2886"/>
                    <a:pt x="2653" y="2953"/>
                    <a:pt x="2899" y="2953"/>
                  </a:cubicBezTo>
                  <a:cubicBezTo>
                    <a:pt x="3100" y="2953"/>
                    <a:pt x="3319" y="2908"/>
                    <a:pt x="3421" y="2882"/>
                  </a:cubicBezTo>
                  <a:cubicBezTo>
                    <a:pt x="3894" y="2750"/>
                    <a:pt x="4329" y="2504"/>
                    <a:pt x="4820" y="2467"/>
                  </a:cubicBezTo>
                  <a:cubicBezTo>
                    <a:pt x="4927" y="2460"/>
                    <a:pt x="5035" y="2458"/>
                    <a:pt x="5144" y="2458"/>
                  </a:cubicBezTo>
                  <a:cubicBezTo>
                    <a:pt x="5361" y="2458"/>
                    <a:pt x="5579" y="2467"/>
                    <a:pt x="5793" y="2467"/>
                  </a:cubicBezTo>
                  <a:cubicBezTo>
                    <a:pt x="6379" y="2467"/>
                    <a:pt x="6842" y="2807"/>
                    <a:pt x="7419" y="2892"/>
                  </a:cubicBezTo>
                  <a:lnTo>
                    <a:pt x="7242" y="2848"/>
                  </a:lnTo>
                  <a:lnTo>
                    <a:pt x="7242" y="2848"/>
                  </a:lnTo>
                  <a:cubicBezTo>
                    <a:pt x="7489" y="2904"/>
                    <a:pt x="7758" y="2920"/>
                    <a:pt x="8031" y="2920"/>
                  </a:cubicBezTo>
                  <a:cubicBezTo>
                    <a:pt x="8392" y="2920"/>
                    <a:pt x="8760" y="2892"/>
                    <a:pt x="9092" y="2892"/>
                  </a:cubicBezTo>
                  <a:cubicBezTo>
                    <a:pt x="9187" y="2892"/>
                    <a:pt x="9292" y="2893"/>
                    <a:pt x="9406" y="2893"/>
                  </a:cubicBezTo>
                  <a:cubicBezTo>
                    <a:pt x="10047" y="2893"/>
                    <a:pt x="10927" y="2872"/>
                    <a:pt x="11417" y="2599"/>
                  </a:cubicBezTo>
                  <a:cubicBezTo>
                    <a:pt x="11908" y="2325"/>
                    <a:pt x="11228" y="2240"/>
                    <a:pt x="10821" y="2240"/>
                  </a:cubicBezTo>
                  <a:cubicBezTo>
                    <a:pt x="11228" y="2230"/>
                    <a:pt x="11606" y="2117"/>
                    <a:pt x="12002" y="2117"/>
                  </a:cubicBezTo>
                  <a:cubicBezTo>
                    <a:pt x="12305" y="2089"/>
                    <a:pt x="12626" y="2089"/>
                    <a:pt x="12900" y="2004"/>
                  </a:cubicBezTo>
                  <a:cubicBezTo>
                    <a:pt x="12834" y="1994"/>
                    <a:pt x="12768" y="1985"/>
                    <a:pt x="12702" y="1975"/>
                  </a:cubicBezTo>
                  <a:cubicBezTo>
                    <a:pt x="12369" y="1898"/>
                    <a:pt x="12036" y="1833"/>
                    <a:pt x="11692" y="1833"/>
                  </a:cubicBezTo>
                  <a:cubicBezTo>
                    <a:pt x="11616" y="1833"/>
                    <a:pt x="11540" y="1836"/>
                    <a:pt x="11464" y="1843"/>
                  </a:cubicBezTo>
                  <a:cubicBezTo>
                    <a:pt x="11086" y="1862"/>
                    <a:pt x="10679" y="1900"/>
                    <a:pt x="10301" y="1937"/>
                  </a:cubicBezTo>
                  <a:cubicBezTo>
                    <a:pt x="10103" y="1956"/>
                    <a:pt x="9876" y="1985"/>
                    <a:pt x="9697" y="2079"/>
                  </a:cubicBezTo>
                  <a:cubicBezTo>
                    <a:pt x="9555" y="2136"/>
                    <a:pt x="9422" y="2240"/>
                    <a:pt x="9262" y="2287"/>
                  </a:cubicBezTo>
                  <a:cubicBezTo>
                    <a:pt x="9187" y="2312"/>
                    <a:pt x="9118" y="2323"/>
                    <a:pt x="9052" y="2323"/>
                  </a:cubicBezTo>
                  <a:cubicBezTo>
                    <a:pt x="8704" y="2323"/>
                    <a:pt x="8462" y="2018"/>
                    <a:pt x="8080" y="1994"/>
                  </a:cubicBezTo>
                  <a:cubicBezTo>
                    <a:pt x="8032" y="1991"/>
                    <a:pt x="7984" y="1989"/>
                    <a:pt x="7936" y="1989"/>
                  </a:cubicBezTo>
                  <a:cubicBezTo>
                    <a:pt x="7566" y="1989"/>
                    <a:pt x="7223" y="2077"/>
                    <a:pt x="6863" y="2077"/>
                  </a:cubicBezTo>
                  <a:cubicBezTo>
                    <a:pt x="6730" y="2077"/>
                    <a:pt x="6595" y="2065"/>
                    <a:pt x="6455" y="2032"/>
                  </a:cubicBezTo>
                  <a:cubicBezTo>
                    <a:pt x="6209" y="1975"/>
                    <a:pt x="5982" y="1890"/>
                    <a:pt x="5737" y="1815"/>
                  </a:cubicBezTo>
                  <a:cubicBezTo>
                    <a:pt x="5576" y="1767"/>
                    <a:pt x="5359" y="1748"/>
                    <a:pt x="5217" y="1663"/>
                  </a:cubicBezTo>
                  <a:cubicBezTo>
                    <a:pt x="5047" y="1569"/>
                    <a:pt x="5425" y="1484"/>
                    <a:pt x="5264" y="1474"/>
                  </a:cubicBezTo>
                  <a:cubicBezTo>
                    <a:pt x="4480" y="1408"/>
                    <a:pt x="5122" y="728"/>
                    <a:pt x="4811" y="671"/>
                  </a:cubicBezTo>
                  <a:cubicBezTo>
                    <a:pt x="5217" y="605"/>
                    <a:pt x="5642" y="520"/>
                    <a:pt x="5793" y="66"/>
                  </a:cubicBezTo>
                  <a:cubicBezTo>
                    <a:pt x="5756" y="47"/>
                    <a:pt x="5718" y="19"/>
                    <a:pt x="5699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30" name="Google Shape;2030;p47"/>
          <p:cNvGrpSpPr/>
          <p:nvPr/>
        </p:nvGrpSpPr>
        <p:grpSpPr>
          <a:xfrm>
            <a:off x="9139673" y="4331275"/>
            <a:ext cx="1790625" cy="3132939"/>
            <a:chOff x="2488775" y="4106450"/>
            <a:chExt cx="114625" cy="200550"/>
          </a:xfrm>
        </p:grpSpPr>
        <p:sp>
          <p:nvSpPr>
            <p:cNvPr id="2031" name="Google Shape;2031;p47"/>
            <p:cNvSpPr/>
            <p:nvPr/>
          </p:nvSpPr>
          <p:spPr>
            <a:xfrm>
              <a:off x="2492800" y="4208450"/>
              <a:ext cx="41600" cy="25300"/>
            </a:xfrm>
            <a:custGeom>
              <a:avLst/>
              <a:gdLst/>
              <a:ahLst/>
              <a:cxnLst/>
              <a:rect l="l" t="t" r="r" b="b"/>
              <a:pathLst>
                <a:path w="1664" h="1012" extrusionOk="0">
                  <a:moveTo>
                    <a:pt x="1380" y="1"/>
                  </a:moveTo>
                  <a:lnTo>
                    <a:pt x="1" y="965"/>
                  </a:lnTo>
                  <a:lnTo>
                    <a:pt x="10" y="1012"/>
                  </a:lnTo>
                  <a:cubicBezTo>
                    <a:pt x="20" y="1012"/>
                    <a:pt x="1324" y="341"/>
                    <a:pt x="1664" y="76"/>
                  </a:cubicBezTo>
                  <a:lnTo>
                    <a:pt x="1380" y="1"/>
                  </a:ln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47"/>
            <p:cNvSpPr/>
            <p:nvPr/>
          </p:nvSpPr>
          <p:spPr>
            <a:xfrm>
              <a:off x="2514075" y="4208225"/>
              <a:ext cx="20325" cy="12300"/>
            </a:xfrm>
            <a:custGeom>
              <a:avLst/>
              <a:gdLst/>
              <a:ahLst/>
              <a:cxnLst/>
              <a:rect l="l" t="t" r="r" b="b"/>
              <a:pathLst>
                <a:path w="813" h="492" extrusionOk="0">
                  <a:moveTo>
                    <a:pt x="529" y="0"/>
                  </a:moveTo>
                  <a:lnTo>
                    <a:pt x="0" y="378"/>
                  </a:lnTo>
                  <a:cubicBezTo>
                    <a:pt x="66" y="416"/>
                    <a:pt x="114" y="454"/>
                    <a:pt x="151" y="492"/>
                  </a:cubicBezTo>
                  <a:cubicBezTo>
                    <a:pt x="425" y="340"/>
                    <a:pt x="681" y="180"/>
                    <a:pt x="813" y="85"/>
                  </a:cubicBezTo>
                  <a:lnTo>
                    <a:pt x="529" y="0"/>
                  </a:lnTo>
                  <a:close/>
                </a:path>
              </a:pathLst>
            </a:custGeom>
            <a:solidFill>
              <a:srgbClr val="FFAE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47"/>
            <p:cNvSpPr/>
            <p:nvPr/>
          </p:nvSpPr>
          <p:spPr>
            <a:xfrm>
              <a:off x="2519975" y="4198925"/>
              <a:ext cx="19950" cy="25375"/>
            </a:xfrm>
            <a:custGeom>
              <a:avLst/>
              <a:gdLst/>
              <a:ahLst/>
              <a:cxnLst/>
              <a:rect l="l" t="t" r="r" b="b"/>
              <a:pathLst>
                <a:path w="798" h="1015" extrusionOk="0">
                  <a:moveTo>
                    <a:pt x="691" y="0"/>
                  </a:moveTo>
                  <a:cubicBezTo>
                    <a:pt x="677" y="0"/>
                    <a:pt x="661" y="4"/>
                    <a:pt x="643" y="13"/>
                  </a:cubicBezTo>
                  <a:lnTo>
                    <a:pt x="0" y="533"/>
                  </a:lnTo>
                  <a:lnTo>
                    <a:pt x="199" y="1015"/>
                  </a:lnTo>
                  <a:cubicBezTo>
                    <a:pt x="199" y="1015"/>
                    <a:pt x="681" y="533"/>
                    <a:pt x="728" y="382"/>
                  </a:cubicBezTo>
                  <a:cubicBezTo>
                    <a:pt x="770" y="239"/>
                    <a:pt x="797" y="0"/>
                    <a:pt x="691" y="0"/>
                  </a:cubicBezTo>
                  <a:close/>
                </a:path>
              </a:pathLst>
            </a:custGeom>
            <a:solidFill>
              <a:srgbClr val="FFCE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47"/>
            <p:cNvSpPr/>
            <p:nvPr/>
          </p:nvSpPr>
          <p:spPr>
            <a:xfrm>
              <a:off x="2523050" y="4199475"/>
              <a:ext cx="17275" cy="24825"/>
            </a:xfrm>
            <a:custGeom>
              <a:avLst/>
              <a:gdLst/>
              <a:ahLst/>
              <a:cxnLst/>
              <a:rect l="l" t="t" r="r" b="b"/>
              <a:pathLst>
                <a:path w="691" h="993" extrusionOk="0">
                  <a:moveTo>
                    <a:pt x="615" y="0"/>
                  </a:moveTo>
                  <a:lnTo>
                    <a:pt x="615" y="0"/>
                  </a:lnTo>
                  <a:cubicBezTo>
                    <a:pt x="633" y="86"/>
                    <a:pt x="615" y="180"/>
                    <a:pt x="596" y="237"/>
                  </a:cubicBezTo>
                  <a:cubicBezTo>
                    <a:pt x="548" y="378"/>
                    <a:pt x="133" y="738"/>
                    <a:pt x="0" y="842"/>
                  </a:cubicBezTo>
                  <a:lnTo>
                    <a:pt x="66" y="993"/>
                  </a:lnTo>
                  <a:cubicBezTo>
                    <a:pt x="66" y="993"/>
                    <a:pt x="605" y="539"/>
                    <a:pt x="652" y="378"/>
                  </a:cubicBezTo>
                  <a:cubicBezTo>
                    <a:pt x="690" y="275"/>
                    <a:pt x="681" y="67"/>
                    <a:pt x="615" y="0"/>
                  </a:cubicBezTo>
                  <a:close/>
                </a:path>
              </a:pathLst>
            </a:custGeom>
            <a:solidFill>
              <a:srgbClr val="FFA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47"/>
            <p:cNvSpPr/>
            <p:nvPr/>
          </p:nvSpPr>
          <p:spPr>
            <a:xfrm>
              <a:off x="2556300" y="4255775"/>
              <a:ext cx="11200" cy="49100"/>
            </a:xfrm>
            <a:custGeom>
              <a:avLst/>
              <a:gdLst/>
              <a:ahLst/>
              <a:cxnLst/>
              <a:rect l="l" t="t" r="r" b="b"/>
              <a:pathLst>
                <a:path w="448" h="1964" extrusionOk="0">
                  <a:moveTo>
                    <a:pt x="279" y="0"/>
                  </a:moveTo>
                  <a:cubicBezTo>
                    <a:pt x="216" y="0"/>
                    <a:pt x="1" y="230"/>
                    <a:pt x="41" y="414"/>
                  </a:cubicBezTo>
                  <a:lnTo>
                    <a:pt x="390" y="1963"/>
                  </a:lnTo>
                  <a:lnTo>
                    <a:pt x="447" y="1963"/>
                  </a:lnTo>
                  <a:cubicBezTo>
                    <a:pt x="447" y="1963"/>
                    <a:pt x="258" y="310"/>
                    <a:pt x="296" y="26"/>
                  </a:cubicBezTo>
                  <a:cubicBezTo>
                    <a:pt x="297" y="8"/>
                    <a:pt x="291" y="0"/>
                    <a:pt x="279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6" name="Google Shape;2036;p47"/>
            <p:cNvSpPr/>
            <p:nvPr/>
          </p:nvSpPr>
          <p:spPr>
            <a:xfrm>
              <a:off x="2556300" y="4255775"/>
              <a:ext cx="10250" cy="39875"/>
            </a:xfrm>
            <a:custGeom>
              <a:avLst/>
              <a:gdLst/>
              <a:ahLst/>
              <a:cxnLst/>
              <a:rect l="l" t="t" r="r" b="b"/>
              <a:pathLst>
                <a:path w="410" h="1595" extrusionOk="0">
                  <a:moveTo>
                    <a:pt x="279" y="0"/>
                  </a:moveTo>
                  <a:cubicBezTo>
                    <a:pt x="216" y="0"/>
                    <a:pt x="1" y="230"/>
                    <a:pt x="41" y="414"/>
                  </a:cubicBezTo>
                  <a:lnTo>
                    <a:pt x="305" y="1595"/>
                  </a:lnTo>
                  <a:cubicBezTo>
                    <a:pt x="343" y="1576"/>
                    <a:pt x="362" y="1567"/>
                    <a:pt x="409" y="1567"/>
                  </a:cubicBezTo>
                  <a:cubicBezTo>
                    <a:pt x="353" y="1056"/>
                    <a:pt x="277" y="215"/>
                    <a:pt x="296" y="26"/>
                  </a:cubicBezTo>
                  <a:cubicBezTo>
                    <a:pt x="297" y="8"/>
                    <a:pt x="291" y="0"/>
                    <a:pt x="279" y="0"/>
                  </a:cubicBezTo>
                  <a:close/>
                </a:path>
              </a:pathLst>
            </a:custGeom>
            <a:solidFill>
              <a:srgbClr val="FFAE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7" name="Google Shape;2037;p47"/>
            <p:cNvSpPr/>
            <p:nvPr/>
          </p:nvSpPr>
          <p:spPr>
            <a:xfrm>
              <a:off x="2531875" y="4253325"/>
              <a:ext cx="8650" cy="51550"/>
            </a:xfrm>
            <a:custGeom>
              <a:avLst/>
              <a:gdLst/>
              <a:ahLst/>
              <a:cxnLst/>
              <a:rect l="l" t="t" r="r" b="b"/>
              <a:pathLst>
                <a:path w="346" h="2062" extrusionOk="0">
                  <a:moveTo>
                    <a:pt x="18" y="1"/>
                  </a:moveTo>
                  <a:cubicBezTo>
                    <a:pt x="5" y="1"/>
                    <a:pt x="0" y="10"/>
                    <a:pt x="6" y="30"/>
                  </a:cubicBezTo>
                  <a:cubicBezTo>
                    <a:pt x="91" y="313"/>
                    <a:pt x="186" y="2061"/>
                    <a:pt x="186" y="2061"/>
                  </a:cubicBezTo>
                  <a:lnTo>
                    <a:pt x="252" y="2061"/>
                  </a:lnTo>
                  <a:lnTo>
                    <a:pt x="337" y="426"/>
                  </a:lnTo>
                  <a:cubicBezTo>
                    <a:pt x="345" y="237"/>
                    <a:pt x="82" y="1"/>
                    <a:pt x="18" y="1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8" name="Google Shape;2038;p47"/>
            <p:cNvSpPr/>
            <p:nvPr/>
          </p:nvSpPr>
          <p:spPr>
            <a:xfrm>
              <a:off x="2532125" y="4253425"/>
              <a:ext cx="8400" cy="44350"/>
            </a:xfrm>
            <a:custGeom>
              <a:avLst/>
              <a:gdLst/>
              <a:ahLst/>
              <a:cxnLst/>
              <a:rect l="l" t="t" r="r" b="b"/>
              <a:pathLst>
                <a:path w="336" h="1774" extrusionOk="0">
                  <a:moveTo>
                    <a:pt x="14" y="0"/>
                  </a:moveTo>
                  <a:cubicBezTo>
                    <a:pt x="4" y="0"/>
                    <a:pt x="0" y="8"/>
                    <a:pt x="6" y="26"/>
                  </a:cubicBezTo>
                  <a:cubicBezTo>
                    <a:pt x="63" y="243"/>
                    <a:pt x="138" y="1254"/>
                    <a:pt x="157" y="1774"/>
                  </a:cubicBezTo>
                  <a:cubicBezTo>
                    <a:pt x="176" y="1755"/>
                    <a:pt x="185" y="1755"/>
                    <a:pt x="204" y="1755"/>
                  </a:cubicBezTo>
                  <a:cubicBezTo>
                    <a:pt x="233" y="1755"/>
                    <a:pt x="242" y="1764"/>
                    <a:pt x="252" y="1774"/>
                  </a:cubicBezTo>
                  <a:lnTo>
                    <a:pt x="327" y="432"/>
                  </a:lnTo>
                  <a:cubicBezTo>
                    <a:pt x="335" y="240"/>
                    <a:pt x="72" y="0"/>
                    <a:pt x="14" y="0"/>
                  </a:cubicBezTo>
                  <a:close/>
                </a:path>
              </a:pathLst>
            </a:custGeom>
            <a:solidFill>
              <a:srgbClr val="FFAE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9" name="Google Shape;2039;p47"/>
            <p:cNvSpPr/>
            <p:nvPr/>
          </p:nvSpPr>
          <p:spPr>
            <a:xfrm>
              <a:off x="2529900" y="4231600"/>
              <a:ext cx="39000" cy="59100"/>
            </a:xfrm>
            <a:custGeom>
              <a:avLst/>
              <a:gdLst/>
              <a:ahLst/>
              <a:cxnLst/>
              <a:rect l="l" t="t" r="r" b="b"/>
              <a:pathLst>
                <a:path w="1560" h="2364" extrusionOk="0">
                  <a:moveTo>
                    <a:pt x="1380" y="1"/>
                  </a:moveTo>
                  <a:lnTo>
                    <a:pt x="29" y="95"/>
                  </a:lnTo>
                  <a:cubicBezTo>
                    <a:pt x="10" y="114"/>
                    <a:pt x="0" y="1683"/>
                    <a:pt x="85" y="2363"/>
                  </a:cubicBezTo>
                  <a:lnTo>
                    <a:pt x="558" y="2354"/>
                  </a:lnTo>
                  <a:cubicBezTo>
                    <a:pt x="558" y="2354"/>
                    <a:pt x="576" y="1106"/>
                    <a:pt x="705" y="1106"/>
                  </a:cubicBezTo>
                  <a:cubicBezTo>
                    <a:pt x="706" y="1106"/>
                    <a:pt x="708" y="1106"/>
                    <a:pt x="709" y="1106"/>
                  </a:cubicBezTo>
                  <a:cubicBezTo>
                    <a:pt x="832" y="1125"/>
                    <a:pt x="1097" y="2307"/>
                    <a:pt x="1097" y="2307"/>
                  </a:cubicBezTo>
                  <a:lnTo>
                    <a:pt x="1560" y="2335"/>
                  </a:lnTo>
                  <a:cubicBezTo>
                    <a:pt x="1560" y="2335"/>
                    <a:pt x="1475" y="332"/>
                    <a:pt x="1380" y="1"/>
                  </a:cubicBezTo>
                  <a:close/>
                </a:path>
              </a:pathLst>
            </a:custGeom>
            <a:solidFill>
              <a:srgbClr val="5E4A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0" name="Google Shape;2040;p47"/>
            <p:cNvSpPr/>
            <p:nvPr/>
          </p:nvSpPr>
          <p:spPr>
            <a:xfrm>
              <a:off x="2530125" y="4242475"/>
              <a:ext cx="35475" cy="6225"/>
            </a:xfrm>
            <a:custGeom>
              <a:avLst/>
              <a:gdLst/>
              <a:ahLst/>
              <a:cxnLst/>
              <a:rect l="l" t="t" r="r" b="b"/>
              <a:pathLst>
                <a:path w="1419" h="249" extrusionOk="0">
                  <a:moveTo>
                    <a:pt x="1" y="0"/>
                  </a:moveTo>
                  <a:lnTo>
                    <a:pt x="1" y="171"/>
                  </a:lnTo>
                  <a:cubicBezTo>
                    <a:pt x="228" y="223"/>
                    <a:pt x="450" y="249"/>
                    <a:pt x="681" y="249"/>
                  </a:cubicBezTo>
                  <a:cubicBezTo>
                    <a:pt x="913" y="249"/>
                    <a:pt x="1154" y="223"/>
                    <a:pt x="1418" y="171"/>
                  </a:cubicBezTo>
                  <a:lnTo>
                    <a:pt x="1418" y="0"/>
                  </a:lnTo>
                  <a:close/>
                </a:path>
              </a:pathLst>
            </a:custGeom>
            <a:solidFill>
              <a:srgbClr val="4934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1" name="Google Shape;2041;p47"/>
            <p:cNvSpPr/>
            <p:nvPr/>
          </p:nvSpPr>
          <p:spPr>
            <a:xfrm>
              <a:off x="2544775" y="4247900"/>
              <a:ext cx="1450" cy="6175"/>
            </a:xfrm>
            <a:custGeom>
              <a:avLst/>
              <a:gdLst/>
              <a:ahLst/>
              <a:cxnLst/>
              <a:rect l="l" t="t" r="r" b="b"/>
              <a:pathLst>
                <a:path w="58" h="247" extrusionOk="0">
                  <a:moveTo>
                    <a:pt x="1" y="1"/>
                  </a:moveTo>
                  <a:lnTo>
                    <a:pt x="29" y="237"/>
                  </a:lnTo>
                  <a:lnTo>
                    <a:pt x="57" y="247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rgbClr val="4934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2" name="Google Shape;2042;p47"/>
            <p:cNvSpPr/>
            <p:nvPr/>
          </p:nvSpPr>
          <p:spPr>
            <a:xfrm>
              <a:off x="2530125" y="4232075"/>
              <a:ext cx="39500" cy="58625"/>
            </a:xfrm>
            <a:custGeom>
              <a:avLst/>
              <a:gdLst/>
              <a:ahLst/>
              <a:cxnLst/>
              <a:rect l="l" t="t" r="r" b="b"/>
              <a:pathLst>
                <a:path w="1580" h="2345" extrusionOk="0">
                  <a:moveTo>
                    <a:pt x="1362" y="1"/>
                  </a:moveTo>
                  <a:lnTo>
                    <a:pt x="1" y="95"/>
                  </a:lnTo>
                  <a:lnTo>
                    <a:pt x="1" y="114"/>
                  </a:lnTo>
                  <a:lnTo>
                    <a:pt x="1135" y="171"/>
                  </a:lnTo>
                  <a:cubicBezTo>
                    <a:pt x="1220" y="483"/>
                    <a:pt x="1447" y="2061"/>
                    <a:pt x="1456" y="2325"/>
                  </a:cubicBezTo>
                  <a:lnTo>
                    <a:pt x="1579" y="2344"/>
                  </a:lnTo>
                  <a:cubicBezTo>
                    <a:pt x="1579" y="2344"/>
                    <a:pt x="1456" y="331"/>
                    <a:pt x="1362" y="1"/>
                  </a:cubicBezTo>
                  <a:close/>
                </a:path>
              </a:pathLst>
            </a:custGeom>
            <a:solidFill>
              <a:srgbClr val="4934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3" name="Google Shape;2043;p47"/>
            <p:cNvSpPr/>
            <p:nvPr/>
          </p:nvSpPr>
          <p:spPr>
            <a:xfrm>
              <a:off x="2541950" y="4257350"/>
              <a:ext cx="6875" cy="33350"/>
            </a:xfrm>
            <a:custGeom>
              <a:avLst/>
              <a:gdLst/>
              <a:ahLst/>
              <a:cxnLst/>
              <a:rect l="l" t="t" r="r" b="b"/>
              <a:pathLst>
                <a:path w="275" h="1334" extrusionOk="0">
                  <a:moveTo>
                    <a:pt x="227" y="67"/>
                  </a:moveTo>
                  <a:lnTo>
                    <a:pt x="227" y="67"/>
                  </a:lnTo>
                  <a:cubicBezTo>
                    <a:pt x="245" y="85"/>
                    <a:pt x="263" y="107"/>
                    <a:pt x="274" y="133"/>
                  </a:cubicBezTo>
                  <a:cubicBezTo>
                    <a:pt x="265" y="95"/>
                    <a:pt x="237" y="67"/>
                    <a:pt x="227" y="67"/>
                  </a:cubicBezTo>
                  <a:cubicBezTo>
                    <a:pt x="227" y="67"/>
                    <a:pt x="227" y="67"/>
                    <a:pt x="227" y="67"/>
                  </a:cubicBezTo>
                  <a:close/>
                  <a:moveTo>
                    <a:pt x="119" y="0"/>
                  </a:moveTo>
                  <a:cubicBezTo>
                    <a:pt x="19" y="0"/>
                    <a:pt x="19" y="1137"/>
                    <a:pt x="0" y="1324"/>
                  </a:cubicBezTo>
                  <a:lnTo>
                    <a:pt x="114" y="1333"/>
                  </a:lnTo>
                  <a:cubicBezTo>
                    <a:pt x="114" y="1333"/>
                    <a:pt x="114" y="67"/>
                    <a:pt x="225" y="67"/>
                  </a:cubicBezTo>
                  <a:cubicBezTo>
                    <a:pt x="225" y="67"/>
                    <a:pt x="226" y="67"/>
                    <a:pt x="227" y="67"/>
                  </a:cubicBezTo>
                  <a:lnTo>
                    <a:pt x="227" y="67"/>
                  </a:lnTo>
                  <a:cubicBezTo>
                    <a:pt x="185" y="27"/>
                    <a:pt x="136" y="7"/>
                    <a:pt x="123" y="1"/>
                  </a:cubicBezTo>
                  <a:cubicBezTo>
                    <a:pt x="122" y="1"/>
                    <a:pt x="121" y="0"/>
                    <a:pt x="119" y="0"/>
                  </a:cubicBezTo>
                  <a:close/>
                </a:path>
              </a:pathLst>
            </a:custGeom>
            <a:solidFill>
              <a:srgbClr val="4934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47"/>
            <p:cNvSpPr/>
            <p:nvPr/>
          </p:nvSpPr>
          <p:spPr>
            <a:xfrm>
              <a:off x="2541700" y="4254750"/>
              <a:ext cx="11375" cy="4050"/>
            </a:xfrm>
            <a:custGeom>
              <a:avLst/>
              <a:gdLst/>
              <a:ahLst/>
              <a:cxnLst/>
              <a:rect l="l" t="t" r="r" b="b"/>
              <a:pathLst>
                <a:path w="455" h="162" extrusionOk="0">
                  <a:moveTo>
                    <a:pt x="455" y="1"/>
                  </a:moveTo>
                  <a:cubicBezTo>
                    <a:pt x="361" y="62"/>
                    <a:pt x="265" y="79"/>
                    <a:pt x="185" y="79"/>
                  </a:cubicBezTo>
                  <a:cubicBezTo>
                    <a:pt x="78" y="79"/>
                    <a:pt x="1" y="48"/>
                    <a:pt x="1" y="48"/>
                  </a:cubicBezTo>
                  <a:lnTo>
                    <a:pt x="1" y="48"/>
                  </a:lnTo>
                  <a:cubicBezTo>
                    <a:pt x="1" y="48"/>
                    <a:pt x="77" y="162"/>
                    <a:pt x="199" y="162"/>
                  </a:cubicBezTo>
                  <a:cubicBezTo>
                    <a:pt x="203" y="162"/>
                    <a:pt x="206" y="162"/>
                    <a:pt x="209" y="162"/>
                  </a:cubicBezTo>
                  <a:cubicBezTo>
                    <a:pt x="329" y="162"/>
                    <a:pt x="454" y="1"/>
                    <a:pt x="455" y="1"/>
                  </a:cubicBezTo>
                  <a:close/>
                </a:path>
              </a:pathLst>
            </a:custGeom>
            <a:solidFill>
              <a:srgbClr val="4934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5" name="Google Shape;2045;p47"/>
            <p:cNvSpPr/>
            <p:nvPr/>
          </p:nvSpPr>
          <p:spPr>
            <a:xfrm>
              <a:off x="2528725" y="4196500"/>
              <a:ext cx="38050" cy="51025"/>
            </a:xfrm>
            <a:custGeom>
              <a:avLst/>
              <a:gdLst/>
              <a:ahLst/>
              <a:cxnLst/>
              <a:rect l="l" t="t" r="r" b="b"/>
              <a:pathLst>
                <a:path w="1522" h="2041" extrusionOk="0">
                  <a:moveTo>
                    <a:pt x="750" y="0"/>
                  </a:moveTo>
                  <a:cubicBezTo>
                    <a:pt x="514" y="0"/>
                    <a:pt x="287" y="61"/>
                    <a:pt x="236" y="176"/>
                  </a:cubicBezTo>
                  <a:cubicBezTo>
                    <a:pt x="104" y="488"/>
                    <a:pt x="0" y="1329"/>
                    <a:pt x="47" y="1925"/>
                  </a:cubicBezTo>
                  <a:cubicBezTo>
                    <a:pt x="225" y="2011"/>
                    <a:pt x="468" y="2040"/>
                    <a:pt x="723" y="2040"/>
                  </a:cubicBezTo>
                  <a:cubicBezTo>
                    <a:pt x="997" y="2040"/>
                    <a:pt x="1286" y="2006"/>
                    <a:pt x="1522" y="1972"/>
                  </a:cubicBezTo>
                  <a:cubicBezTo>
                    <a:pt x="1352" y="1301"/>
                    <a:pt x="1427" y="403"/>
                    <a:pt x="1333" y="214"/>
                  </a:cubicBezTo>
                  <a:cubicBezTo>
                    <a:pt x="1260" y="68"/>
                    <a:pt x="1000" y="0"/>
                    <a:pt x="750" y="0"/>
                  </a:cubicBezTo>
                  <a:close/>
                </a:path>
              </a:pathLst>
            </a:custGeom>
            <a:solidFill>
              <a:srgbClr val="FFCE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6" name="Google Shape;2046;p47"/>
            <p:cNvSpPr/>
            <p:nvPr/>
          </p:nvSpPr>
          <p:spPr>
            <a:xfrm>
              <a:off x="2555425" y="4198525"/>
              <a:ext cx="11125" cy="48475"/>
            </a:xfrm>
            <a:custGeom>
              <a:avLst/>
              <a:gdLst/>
              <a:ahLst/>
              <a:cxnLst/>
              <a:rect l="l" t="t" r="r" b="b"/>
              <a:pathLst>
                <a:path w="445" h="1939" extrusionOk="0">
                  <a:moveTo>
                    <a:pt x="113" y="1"/>
                  </a:moveTo>
                  <a:lnTo>
                    <a:pt x="113" y="1"/>
                  </a:lnTo>
                  <a:cubicBezTo>
                    <a:pt x="151" y="227"/>
                    <a:pt x="161" y="511"/>
                    <a:pt x="151" y="898"/>
                  </a:cubicBezTo>
                  <a:cubicBezTo>
                    <a:pt x="123" y="1371"/>
                    <a:pt x="76" y="1702"/>
                    <a:pt x="0" y="1938"/>
                  </a:cubicBezTo>
                  <a:cubicBezTo>
                    <a:pt x="151" y="1929"/>
                    <a:pt x="312" y="1910"/>
                    <a:pt x="444" y="1891"/>
                  </a:cubicBezTo>
                  <a:cubicBezTo>
                    <a:pt x="340" y="1239"/>
                    <a:pt x="350" y="331"/>
                    <a:pt x="255" y="133"/>
                  </a:cubicBezTo>
                  <a:cubicBezTo>
                    <a:pt x="227" y="86"/>
                    <a:pt x="189" y="38"/>
                    <a:pt x="113" y="1"/>
                  </a:cubicBezTo>
                  <a:close/>
                </a:path>
              </a:pathLst>
            </a:custGeom>
            <a:solidFill>
              <a:srgbClr val="FFA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7" name="Google Shape;2047;p47"/>
            <p:cNvSpPr/>
            <p:nvPr/>
          </p:nvSpPr>
          <p:spPr>
            <a:xfrm>
              <a:off x="2541225" y="4196125"/>
              <a:ext cx="15400" cy="3750"/>
            </a:xfrm>
            <a:custGeom>
              <a:avLst/>
              <a:gdLst/>
              <a:ahLst/>
              <a:cxnLst/>
              <a:rect l="l" t="t" r="r" b="b"/>
              <a:pathLst>
                <a:path w="616" h="150" extrusionOk="0">
                  <a:moveTo>
                    <a:pt x="231" y="0"/>
                  </a:moveTo>
                  <a:cubicBezTo>
                    <a:pt x="153" y="0"/>
                    <a:pt x="73" y="11"/>
                    <a:pt x="1" y="40"/>
                  </a:cubicBezTo>
                  <a:cubicBezTo>
                    <a:pt x="1" y="40"/>
                    <a:pt x="102" y="150"/>
                    <a:pt x="300" y="150"/>
                  </a:cubicBezTo>
                  <a:cubicBezTo>
                    <a:pt x="386" y="150"/>
                    <a:pt x="492" y="129"/>
                    <a:pt x="615" y="68"/>
                  </a:cubicBezTo>
                  <a:cubicBezTo>
                    <a:pt x="615" y="68"/>
                    <a:pt x="430" y="0"/>
                    <a:pt x="231" y="0"/>
                  </a:cubicBezTo>
                  <a:close/>
                </a:path>
              </a:pathLst>
            </a:custGeom>
            <a:solidFill>
              <a:srgbClr val="BAA0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8" name="Google Shape;2048;p47"/>
            <p:cNvSpPr/>
            <p:nvPr/>
          </p:nvSpPr>
          <p:spPr>
            <a:xfrm>
              <a:off x="2543825" y="4187425"/>
              <a:ext cx="9475" cy="10775"/>
            </a:xfrm>
            <a:custGeom>
              <a:avLst/>
              <a:gdLst/>
              <a:ahLst/>
              <a:cxnLst/>
              <a:rect l="l" t="t" r="r" b="b"/>
              <a:pathLst>
                <a:path w="379" h="431" extrusionOk="0">
                  <a:moveTo>
                    <a:pt x="1" y="0"/>
                  </a:moveTo>
                  <a:lnTo>
                    <a:pt x="1" y="388"/>
                  </a:lnTo>
                  <a:cubicBezTo>
                    <a:pt x="72" y="416"/>
                    <a:pt x="126" y="430"/>
                    <a:pt x="183" y="430"/>
                  </a:cubicBezTo>
                  <a:cubicBezTo>
                    <a:pt x="240" y="430"/>
                    <a:pt x="299" y="416"/>
                    <a:pt x="379" y="388"/>
                  </a:cubicBezTo>
                  <a:lnTo>
                    <a:pt x="379" y="0"/>
                  </a:ln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9" name="Google Shape;2049;p47"/>
            <p:cNvSpPr/>
            <p:nvPr/>
          </p:nvSpPr>
          <p:spPr>
            <a:xfrm>
              <a:off x="2564875" y="4206800"/>
              <a:ext cx="35450" cy="32400"/>
            </a:xfrm>
            <a:custGeom>
              <a:avLst/>
              <a:gdLst/>
              <a:ahLst/>
              <a:cxnLst/>
              <a:rect l="l" t="t" r="r" b="b"/>
              <a:pathLst>
                <a:path w="1418" h="1296" extrusionOk="0">
                  <a:moveTo>
                    <a:pt x="0" y="0"/>
                  </a:moveTo>
                  <a:lnTo>
                    <a:pt x="10" y="303"/>
                  </a:lnTo>
                  <a:lnTo>
                    <a:pt x="1380" y="1295"/>
                  </a:lnTo>
                  <a:lnTo>
                    <a:pt x="1418" y="1267"/>
                  </a:lnTo>
                  <a:cubicBezTo>
                    <a:pt x="1399" y="1257"/>
                    <a:pt x="350" y="237"/>
                    <a:pt x="0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0" name="Google Shape;2050;p47"/>
            <p:cNvSpPr/>
            <p:nvPr/>
          </p:nvSpPr>
          <p:spPr>
            <a:xfrm>
              <a:off x="2564400" y="4206800"/>
              <a:ext cx="18450" cy="17275"/>
            </a:xfrm>
            <a:custGeom>
              <a:avLst/>
              <a:gdLst/>
              <a:ahLst/>
              <a:cxnLst/>
              <a:rect l="l" t="t" r="r" b="b"/>
              <a:pathLst>
                <a:path w="738" h="691" extrusionOk="0">
                  <a:moveTo>
                    <a:pt x="0" y="0"/>
                  </a:moveTo>
                  <a:lnTo>
                    <a:pt x="19" y="303"/>
                  </a:lnTo>
                  <a:lnTo>
                    <a:pt x="558" y="690"/>
                  </a:lnTo>
                  <a:cubicBezTo>
                    <a:pt x="614" y="653"/>
                    <a:pt x="681" y="634"/>
                    <a:pt x="737" y="615"/>
                  </a:cubicBezTo>
                  <a:cubicBezTo>
                    <a:pt x="454" y="369"/>
                    <a:pt x="170" y="114"/>
                    <a:pt x="0" y="0"/>
                  </a:cubicBezTo>
                  <a:close/>
                </a:path>
              </a:pathLst>
            </a:custGeom>
            <a:solidFill>
              <a:srgbClr val="FFAE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1" name="Google Shape;2051;p47"/>
            <p:cNvSpPr/>
            <p:nvPr/>
          </p:nvSpPr>
          <p:spPr>
            <a:xfrm>
              <a:off x="2554825" y="4199025"/>
              <a:ext cx="19525" cy="26225"/>
            </a:xfrm>
            <a:custGeom>
              <a:avLst/>
              <a:gdLst/>
              <a:ahLst/>
              <a:cxnLst/>
              <a:rect l="l" t="t" r="r" b="b"/>
              <a:pathLst>
                <a:path w="781" h="1049" extrusionOk="0">
                  <a:moveTo>
                    <a:pt x="162" y="1"/>
                  </a:moveTo>
                  <a:cubicBezTo>
                    <a:pt x="54" y="1"/>
                    <a:pt x="0" y="257"/>
                    <a:pt x="33" y="406"/>
                  </a:cubicBezTo>
                  <a:cubicBezTo>
                    <a:pt x="52" y="576"/>
                    <a:pt x="544" y="1049"/>
                    <a:pt x="544" y="1049"/>
                  </a:cubicBezTo>
                  <a:lnTo>
                    <a:pt x="780" y="642"/>
                  </a:lnTo>
                  <a:lnTo>
                    <a:pt x="213" y="18"/>
                  </a:lnTo>
                  <a:cubicBezTo>
                    <a:pt x="195" y="6"/>
                    <a:pt x="178" y="1"/>
                    <a:pt x="162" y="1"/>
                  </a:cubicBezTo>
                  <a:close/>
                </a:path>
              </a:pathLst>
            </a:custGeom>
            <a:solidFill>
              <a:srgbClr val="FFCE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2" name="Google Shape;2052;p47"/>
            <p:cNvSpPr/>
            <p:nvPr/>
          </p:nvSpPr>
          <p:spPr>
            <a:xfrm>
              <a:off x="2558475" y="4199150"/>
              <a:ext cx="16325" cy="26575"/>
            </a:xfrm>
            <a:custGeom>
              <a:avLst/>
              <a:gdLst/>
              <a:ahLst/>
              <a:cxnLst/>
              <a:rect l="l" t="t" r="r" b="b"/>
              <a:pathLst>
                <a:path w="653" h="1063" extrusionOk="0">
                  <a:moveTo>
                    <a:pt x="18" y="0"/>
                  </a:moveTo>
                  <a:cubicBezTo>
                    <a:pt x="12" y="0"/>
                    <a:pt x="6" y="1"/>
                    <a:pt x="1" y="4"/>
                  </a:cubicBezTo>
                  <a:cubicBezTo>
                    <a:pt x="39" y="23"/>
                    <a:pt x="76" y="61"/>
                    <a:pt x="114" y="99"/>
                  </a:cubicBezTo>
                  <a:cubicBezTo>
                    <a:pt x="284" y="297"/>
                    <a:pt x="445" y="590"/>
                    <a:pt x="332" y="675"/>
                  </a:cubicBezTo>
                  <a:cubicBezTo>
                    <a:pt x="310" y="693"/>
                    <a:pt x="281" y="701"/>
                    <a:pt x="245" y="701"/>
                  </a:cubicBezTo>
                  <a:cubicBezTo>
                    <a:pt x="187" y="701"/>
                    <a:pt x="112" y="678"/>
                    <a:pt x="29" y="637"/>
                  </a:cubicBezTo>
                  <a:lnTo>
                    <a:pt x="29" y="637"/>
                  </a:lnTo>
                  <a:cubicBezTo>
                    <a:pt x="180" y="845"/>
                    <a:pt x="398" y="1062"/>
                    <a:pt x="398" y="1062"/>
                  </a:cubicBezTo>
                  <a:lnTo>
                    <a:pt x="653" y="609"/>
                  </a:lnTo>
                  <a:lnTo>
                    <a:pt x="67" y="13"/>
                  </a:lnTo>
                  <a:cubicBezTo>
                    <a:pt x="47" y="7"/>
                    <a:pt x="32" y="0"/>
                    <a:pt x="18" y="0"/>
                  </a:cubicBezTo>
                  <a:close/>
                </a:path>
              </a:pathLst>
            </a:custGeom>
            <a:solidFill>
              <a:srgbClr val="FFA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3" name="Google Shape;2053;p47"/>
            <p:cNvSpPr/>
            <p:nvPr/>
          </p:nvSpPr>
          <p:spPr>
            <a:xfrm>
              <a:off x="2531075" y="4302950"/>
              <a:ext cx="9000" cy="4050"/>
            </a:xfrm>
            <a:custGeom>
              <a:avLst/>
              <a:gdLst/>
              <a:ahLst/>
              <a:cxnLst/>
              <a:rect l="l" t="t" r="r" b="b"/>
              <a:pathLst>
                <a:path w="360" h="162" extrusionOk="0">
                  <a:moveTo>
                    <a:pt x="265" y="1"/>
                  </a:moveTo>
                  <a:cubicBezTo>
                    <a:pt x="218" y="1"/>
                    <a:pt x="1" y="161"/>
                    <a:pt x="1" y="161"/>
                  </a:cubicBezTo>
                  <a:lnTo>
                    <a:pt x="360" y="161"/>
                  </a:lnTo>
                  <a:cubicBezTo>
                    <a:pt x="360" y="161"/>
                    <a:pt x="312" y="1"/>
                    <a:pt x="265" y="1"/>
                  </a:cubicBezTo>
                  <a:close/>
                </a:path>
              </a:pathLst>
            </a:custGeom>
            <a:solidFill>
              <a:srgbClr val="FFF6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4" name="Google Shape;2054;p47"/>
            <p:cNvSpPr/>
            <p:nvPr/>
          </p:nvSpPr>
          <p:spPr>
            <a:xfrm>
              <a:off x="2563675" y="4303650"/>
              <a:ext cx="6400" cy="3350"/>
            </a:xfrm>
            <a:custGeom>
              <a:avLst/>
              <a:gdLst/>
              <a:ahLst/>
              <a:cxnLst/>
              <a:rect l="l" t="t" r="r" b="b"/>
              <a:pathLst>
                <a:path w="256" h="134" extrusionOk="0">
                  <a:moveTo>
                    <a:pt x="112" y="1"/>
                  </a:moveTo>
                  <a:cubicBezTo>
                    <a:pt x="89" y="1"/>
                    <a:pt x="1" y="133"/>
                    <a:pt x="1" y="133"/>
                  </a:cubicBezTo>
                  <a:lnTo>
                    <a:pt x="256" y="133"/>
                  </a:lnTo>
                  <a:cubicBezTo>
                    <a:pt x="256" y="133"/>
                    <a:pt x="152" y="1"/>
                    <a:pt x="114" y="1"/>
                  </a:cubicBezTo>
                  <a:cubicBezTo>
                    <a:pt x="114" y="1"/>
                    <a:pt x="113" y="1"/>
                    <a:pt x="112" y="1"/>
                  </a:cubicBezTo>
                  <a:close/>
                </a:path>
              </a:pathLst>
            </a:custGeom>
            <a:solidFill>
              <a:srgbClr val="FFF6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5" name="Google Shape;2055;p47"/>
            <p:cNvSpPr/>
            <p:nvPr/>
          </p:nvSpPr>
          <p:spPr>
            <a:xfrm>
              <a:off x="2565575" y="4211525"/>
              <a:ext cx="10425" cy="15375"/>
            </a:xfrm>
            <a:custGeom>
              <a:avLst/>
              <a:gdLst/>
              <a:ahLst/>
              <a:cxnLst/>
              <a:rect l="l" t="t" r="r" b="b"/>
              <a:pathLst>
                <a:path w="417" h="615" extrusionOk="0">
                  <a:moveTo>
                    <a:pt x="322" y="0"/>
                  </a:moveTo>
                  <a:lnTo>
                    <a:pt x="0" y="530"/>
                  </a:lnTo>
                  <a:lnTo>
                    <a:pt x="133" y="615"/>
                  </a:lnTo>
                  <a:lnTo>
                    <a:pt x="416" y="114"/>
                  </a:lnTo>
                  <a:lnTo>
                    <a:pt x="322" y="0"/>
                  </a:lnTo>
                  <a:close/>
                </a:path>
              </a:pathLst>
            </a:custGeom>
            <a:solidFill>
              <a:srgbClr val="BAA0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6" name="Google Shape;2056;p47"/>
            <p:cNvSpPr/>
            <p:nvPr/>
          </p:nvSpPr>
          <p:spPr>
            <a:xfrm>
              <a:off x="2517850" y="4210350"/>
              <a:ext cx="9225" cy="14900"/>
            </a:xfrm>
            <a:custGeom>
              <a:avLst/>
              <a:gdLst/>
              <a:ahLst/>
              <a:cxnLst/>
              <a:rect l="l" t="t" r="r" b="b"/>
              <a:pathLst>
                <a:path w="369" h="596" extrusionOk="0">
                  <a:moveTo>
                    <a:pt x="142" y="0"/>
                  </a:moveTo>
                  <a:lnTo>
                    <a:pt x="0" y="85"/>
                  </a:lnTo>
                  <a:lnTo>
                    <a:pt x="274" y="596"/>
                  </a:lnTo>
                  <a:lnTo>
                    <a:pt x="369" y="56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BAA0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7" name="Google Shape;2057;p47"/>
            <p:cNvSpPr/>
            <p:nvPr/>
          </p:nvSpPr>
          <p:spPr>
            <a:xfrm>
              <a:off x="2555875" y="4287125"/>
              <a:ext cx="14450" cy="4275"/>
            </a:xfrm>
            <a:custGeom>
              <a:avLst/>
              <a:gdLst/>
              <a:ahLst/>
              <a:cxnLst/>
              <a:rect l="l" t="t" r="r" b="b"/>
              <a:pathLst>
                <a:path w="578" h="171" extrusionOk="0">
                  <a:moveTo>
                    <a:pt x="1" y="1"/>
                  </a:moveTo>
                  <a:lnTo>
                    <a:pt x="48" y="161"/>
                  </a:lnTo>
                  <a:lnTo>
                    <a:pt x="577" y="171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AA81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8" name="Google Shape;2058;p47"/>
            <p:cNvSpPr/>
            <p:nvPr/>
          </p:nvSpPr>
          <p:spPr>
            <a:xfrm>
              <a:off x="2530600" y="4287600"/>
              <a:ext cx="14450" cy="4050"/>
            </a:xfrm>
            <a:custGeom>
              <a:avLst/>
              <a:gdLst/>
              <a:ahLst/>
              <a:cxnLst/>
              <a:rect l="l" t="t" r="r" b="b"/>
              <a:pathLst>
                <a:path w="578" h="162" extrusionOk="0">
                  <a:moveTo>
                    <a:pt x="1" y="1"/>
                  </a:moveTo>
                  <a:lnTo>
                    <a:pt x="48" y="152"/>
                  </a:lnTo>
                  <a:lnTo>
                    <a:pt x="577" y="161"/>
                  </a:lnTo>
                  <a:lnTo>
                    <a:pt x="577" y="161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AA81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9" name="Google Shape;2059;p47"/>
            <p:cNvSpPr/>
            <p:nvPr/>
          </p:nvSpPr>
          <p:spPr>
            <a:xfrm>
              <a:off x="2533675" y="4215775"/>
              <a:ext cx="7825" cy="2850"/>
            </a:xfrm>
            <a:custGeom>
              <a:avLst/>
              <a:gdLst/>
              <a:ahLst/>
              <a:cxnLst/>
              <a:rect l="l" t="t" r="r" b="b"/>
              <a:pathLst>
                <a:path w="313" h="114" extrusionOk="0">
                  <a:moveTo>
                    <a:pt x="1" y="1"/>
                  </a:moveTo>
                  <a:lnTo>
                    <a:pt x="133" y="114"/>
                  </a:lnTo>
                  <a:lnTo>
                    <a:pt x="312" y="1"/>
                  </a:lnTo>
                  <a:close/>
                </a:path>
              </a:pathLst>
            </a:custGeom>
            <a:solidFill>
              <a:srgbClr val="BAA03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0" name="Google Shape;2060;p47"/>
            <p:cNvSpPr/>
            <p:nvPr/>
          </p:nvSpPr>
          <p:spPr>
            <a:xfrm>
              <a:off x="2534150" y="4187425"/>
              <a:ext cx="26475" cy="22250"/>
            </a:xfrm>
            <a:custGeom>
              <a:avLst/>
              <a:gdLst/>
              <a:ahLst/>
              <a:cxnLst/>
              <a:rect l="l" t="t" r="r" b="b"/>
              <a:pathLst>
                <a:path w="1059" h="890" extrusionOk="0">
                  <a:moveTo>
                    <a:pt x="397" y="0"/>
                  </a:moveTo>
                  <a:lnTo>
                    <a:pt x="397" y="350"/>
                  </a:lnTo>
                  <a:cubicBezTo>
                    <a:pt x="369" y="350"/>
                    <a:pt x="350" y="369"/>
                    <a:pt x="322" y="379"/>
                  </a:cubicBezTo>
                  <a:cubicBezTo>
                    <a:pt x="208" y="397"/>
                    <a:pt x="104" y="435"/>
                    <a:pt x="57" y="492"/>
                  </a:cubicBezTo>
                  <a:lnTo>
                    <a:pt x="29" y="520"/>
                  </a:lnTo>
                  <a:cubicBezTo>
                    <a:pt x="0" y="728"/>
                    <a:pt x="171" y="870"/>
                    <a:pt x="378" y="889"/>
                  </a:cubicBezTo>
                  <a:cubicBezTo>
                    <a:pt x="383" y="889"/>
                    <a:pt x="388" y="889"/>
                    <a:pt x="393" y="889"/>
                  </a:cubicBezTo>
                  <a:cubicBezTo>
                    <a:pt x="622" y="889"/>
                    <a:pt x="809" y="668"/>
                    <a:pt x="1059" y="492"/>
                  </a:cubicBezTo>
                  <a:lnTo>
                    <a:pt x="1049" y="482"/>
                  </a:lnTo>
                  <a:lnTo>
                    <a:pt x="1040" y="473"/>
                  </a:lnTo>
                  <a:lnTo>
                    <a:pt x="1021" y="473"/>
                  </a:lnTo>
                  <a:cubicBezTo>
                    <a:pt x="1012" y="464"/>
                    <a:pt x="1002" y="464"/>
                    <a:pt x="993" y="445"/>
                  </a:cubicBezTo>
                  <a:cubicBezTo>
                    <a:pt x="927" y="426"/>
                    <a:pt x="870" y="397"/>
                    <a:pt x="804" y="388"/>
                  </a:cubicBezTo>
                  <a:cubicBezTo>
                    <a:pt x="785" y="388"/>
                    <a:pt x="785" y="388"/>
                    <a:pt x="775" y="379"/>
                  </a:cubicBezTo>
                  <a:lnTo>
                    <a:pt x="775" y="0"/>
                  </a:lnTo>
                  <a:close/>
                </a:path>
              </a:pathLst>
            </a:custGeom>
            <a:solidFill>
              <a:srgbClr val="D85B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1" name="Google Shape;2061;p47"/>
            <p:cNvSpPr/>
            <p:nvPr/>
          </p:nvSpPr>
          <p:spPr>
            <a:xfrm>
              <a:off x="2501775" y="4106450"/>
              <a:ext cx="94300" cy="86200"/>
            </a:xfrm>
            <a:custGeom>
              <a:avLst/>
              <a:gdLst/>
              <a:ahLst/>
              <a:cxnLst/>
              <a:rect l="l" t="t" r="r" b="b"/>
              <a:pathLst>
                <a:path w="3772" h="3448" extrusionOk="0">
                  <a:moveTo>
                    <a:pt x="1749" y="1"/>
                  </a:moveTo>
                  <a:cubicBezTo>
                    <a:pt x="1418" y="1"/>
                    <a:pt x="1418" y="319"/>
                    <a:pt x="1418" y="319"/>
                  </a:cubicBezTo>
                  <a:cubicBezTo>
                    <a:pt x="1418" y="319"/>
                    <a:pt x="1272" y="167"/>
                    <a:pt x="1032" y="167"/>
                  </a:cubicBezTo>
                  <a:cubicBezTo>
                    <a:pt x="960" y="167"/>
                    <a:pt x="881" y="181"/>
                    <a:pt x="795" y="215"/>
                  </a:cubicBezTo>
                  <a:cubicBezTo>
                    <a:pt x="417" y="366"/>
                    <a:pt x="558" y="915"/>
                    <a:pt x="558" y="915"/>
                  </a:cubicBezTo>
                  <a:cubicBezTo>
                    <a:pt x="558" y="915"/>
                    <a:pt x="369" y="924"/>
                    <a:pt x="256" y="1132"/>
                  </a:cubicBezTo>
                  <a:cubicBezTo>
                    <a:pt x="124" y="1349"/>
                    <a:pt x="1" y="1831"/>
                    <a:pt x="502" y="2209"/>
                  </a:cubicBezTo>
                  <a:lnTo>
                    <a:pt x="2080" y="3211"/>
                  </a:lnTo>
                  <a:cubicBezTo>
                    <a:pt x="2236" y="3380"/>
                    <a:pt x="2422" y="3447"/>
                    <a:pt x="2610" y="3447"/>
                  </a:cubicBezTo>
                  <a:cubicBezTo>
                    <a:pt x="2990" y="3447"/>
                    <a:pt x="3377" y="3171"/>
                    <a:pt x="3535" y="2899"/>
                  </a:cubicBezTo>
                  <a:cubicBezTo>
                    <a:pt x="3772" y="2483"/>
                    <a:pt x="3403" y="2304"/>
                    <a:pt x="3403" y="2304"/>
                  </a:cubicBezTo>
                  <a:cubicBezTo>
                    <a:pt x="3403" y="2304"/>
                    <a:pt x="3611" y="2238"/>
                    <a:pt x="3620" y="1737"/>
                  </a:cubicBezTo>
                  <a:cubicBezTo>
                    <a:pt x="3630" y="1245"/>
                    <a:pt x="3261" y="1198"/>
                    <a:pt x="3261" y="1198"/>
                  </a:cubicBezTo>
                  <a:cubicBezTo>
                    <a:pt x="3261" y="1198"/>
                    <a:pt x="3365" y="896"/>
                    <a:pt x="3044" y="518"/>
                  </a:cubicBezTo>
                  <a:cubicBezTo>
                    <a:pt x="2924" y="380"/>
                    <a:pt x="2811" y="337"/>
                    <a:pt x="2716" y="337"/>
                  </a:cubicBezTo>
                  <a:cubicBezTo>
                    <a:pt x="2550" y="337"/>
                    <a:pt x="2439" y="470"/>
                    <a:pt x="2439" y="470"/>
                  </a:cubicBezTo>
                  <a:cubicBezTo>
                    <a:pt x="2439" y="470"/>
                    <a:pt x="2439" y="168"/>
                    <a:pt x="1929" y="26"/>
                  </a:cubicBezTo>
                  <a:cubicBezTo>
                    <a:pt x="1860" y="8"/>
                    <a:pt x="1801" y="1"/>
                    <a:pt x="1749" y="1"/>
                  </a:cubicBezTo>
                  <a:close/>
                </a:path>
              </a:pathLst>
            </a:custGeom>
            <a:solidFill>
              <a:srgbClr val="BC3F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2" name="Google Shape;2062;p47"/>
            <p:cNvSpPr/>
            <p:nvPr/>
          </p:nvSpPr>
          <p:spPr>
            <a:xfrm>
              <a:off x="2520200" y="4112525"/>
              <a:ext cx="75875" cy="80350"/>
            </a:xfrm>
            <a:custGeom>
              <a:avLst/>
              <a:gdLst/>
              <a:ahLst/>
              <a:cxnLst/>
              <a:rect l="l" t="t" r="r" b="b"/>
              <a:pathLst>
                <a:path w="3035" h="3214" extrusionOk="0">
                  <a:moveTo>
                    <a:pt x="1598" y="1"/>
                  </a:moveTo>
                  <a:lnTo>
                    <a:pt x="1598" y="1"/>
                  </a:lnTo>
                  <a:cubicBezTo>
                    <a:pt x="1797" y="927"/>
                    <a:pt x="303" y="1002"/>
                    <a:pt x="1" y="1910"/>
                  </a:cubicBezTo>
                  <a:cubicBezTo>
                    <a:pt x="1" y="1919"/>
                    <a:pt x="143" y="2212"/>
                    <a:pt x="133" y="2212"/>
                  </a:cubicBezTo>
                  <a:lnTo>
                    <a:pt x="1333" y="2978"/>
                  </a:lnTo>
                  <a:cubicBezTo>
                    <a:pt x="1490" y="3146"/>
                    <a:pt x="1676" y="3214"/>
                    <a:pt x="1864" y="3214"/>
                  </a:cubicBezTo>
                  <a:cubicBezTo>
                    <a:pt x="2244" y="3214"/>
                    <a:pt x="2631" y="2938"/>
                    <a:pt x="2789" y="2666"/>
                  </a:cubicBezTo>
                  <a:cubicBezTo>
                    <a:pt x="3035" y="2240"/>
                    <a:pt x="2666" y="2061"/>
                    <a:pt x="2666" y="2061"/>
                  </a:cubicBezTo>
                  <a:cubicBezTo>
                    <a:pt x="2666" y="2061"/>
                    <a:pt x="2874" y="1995"/>
                    <a:pt x="2883" y="1494"/>
                  </a:cubicBezTo>
                  <a:cubicBezTo>
                    <a:pt x="2893" y="1002"/>
                    <a:pt x="2524" y="955"/>
                    <a:pt x="2524" y="955"/>
                  </a:cubicBezTo>
                  <a:cubicBezTo>
                    <a:pt x="2524" y="955"/>
                    <a:pt x="2628" y="653"/>
                    <a:pt x="2307" y="275"/>
                  </a:cubicBezTo>
                  <a:cubicBezTo>
                    <a:pt x="2187" y="137"/>
                    <a:pt x="2074" y="94"/>
                    <a:pt x="1979" y="94"/>
                  </a:cubicBezTo>
                  <a:cubicBezTo>
                    <a:pt x="1813" y="94"/>
                    <a:pt x="1702" y="227"/>
                    <a:pt x="1702" y="227"/>
                  </a:cubicBezTo>
                  <a:cubicBezTo>
                    <a:pt x="1702" y="227"/>
                    <a:pt x="1702" y="123"/>
                    <a:pt x="1598" y="1"/>
                  </a:cubicBezTo>
                  <a:close/>
                </a:path>
              </a:pathLst>
            </a:custGeom>
            <a:solidFill>
              <a:srgbClr val="A83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3" name="Google Shape;2063;p47"/>
            <p:cNvSpPr/>
            <p:nvPr/>
          </p:nvSpPr>
          <p:spPr>
            <a:xfrm>
              <a:off x="2511000" y="4129950"/>
              <a:ext cx="69725" cy="62850"/>
            </a:xfrm>
            <a:custGeom>
              <a:avLst/>
              <a:gdLst/>
              <a:ahLst/>
              <a:cxnLst/>
              <a:rect l="l" t="t" r="r" b="b"/>
              <a:pathLst>
                <a:path w="2789" h="2514" extrusionOk="0">
                  <a:moveTo>
                    <a:pt x="1382" y="0"/>
                  </a:moveTo>
                  <a:cubicBezTo>
                    <a:pt x="524" y="0"/>
                    <a:pt x="161" y="684"/>
                    <a:pt x="85" y="1080"/>
                  </a:cubicBezTo>
                  <a:cubicBezTo>
                    <a:pt x="0" y="1543"/>
                    <a:pt x="0" y="2441"/>
                    <a:pt x="1276" y="2507"/>
                  </a:cubicBezTo>
                  <a:cubicBezTo>
                    <a:pt x="1337" y="2512"/>
                    <a:pt x="1396" y="2514"/>
                    <a:pt x="1452" y="2514"/>
                  </a:cubicBezTo>
                  <a:cubicBezTo>
                    <a:pt x="2393" y="2514"/>
                    <a:pt x="2642" y="1934"/>
                    <a:pt x="2722" y="1354"/>
                  </a:cubicBezTo>
                  <a:cubicBezTo>
                    <a:pt x="2788" y="759"/>
                    <a:pt x="2675" y="220"/>
                    <a:pt x="1711" y="31"/>
                  </a:cubicBezTo>
                  <a:cubicBezTo>
                    <a:pt x="1594" y="10"/>
                    <a:pt x="1484" y="0"/>
                    <a:pt x="1382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4" name="Google Shape;2064;p47"/>
            <p:cNvSpPr/>
            <p:nvPr/>
          </p:nvSpPr>
          <p:spPr>
            <a:xfrm>
              <a:off x="2548800" y="4129550"/>
              <a:ext cx="43250" cy="51050"/>
            </a:xfrm>
            <a:custGeom>
              <a:avLst/>
              <a:gdLst/>
              <a:ahLst/>
              <a:cxnLst/>
              <a:rect l="l" t="t" r="r" b="b"/>
              <a:pathLst>
                <a:path w="1730" h="2042" extrusionOk="0">
                  <a:moveTo>
                    <a:pt x="0" y="0"/>
                  </a:moveTo>
                  <a:lnTo>
                    <a:pt x="0" y="0"/>
                  </a:lnTo>
                  <a:cubicBezTo>
                    <a:pt x="766" y="595"/>
                    <a:pt x="341" y="1522"/>
                    <a:pt x="615" y="2041"/>
                  </a:cubicBezTo>
                  <a:cubicBezTo>
                    <a:pt x="615" y="2041"/>
                    <a:pt x="1314" y="1805"/>
                    <a:pt x="1409" y="1418"/>
                  </a:cubicBezTo>
                  <a:cubicBezTo>
                    <a:pt x="1730" y="19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830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5" name="Google Shape;2065;p47"/>
            <p:cNvSpPr/>
            <p:nvPr/>
          </p:nvSpPr>
          <p:spPr>
            <a:xfrm>
              <a:off x="2561325" y="4171800"/>
              <a:ext cx="20050" cy="13700"/>
            </a:xfrm>
            <a:custGeom>
              <a:avLst/>
              <a:gdLst/>
              <a:ahLst/>
              <a:cxnLst/>
              <a:rect l="l" t="t" r="r" b="b"/>
              <a:pathLst>
                <a:path w="802" h="548" extrusionOk="0">
                  <a:moveTo>
                    <a:pt x="523" y="1"/>
                  </a:moveTo>
                  <a:cubicBezTo>
                    <a:pt x="413" y="1"/>
                    <a:pt x="292" y="47"/>
                    <a:pt x="208" y="144"/>
                  </a:cubicBezTo>
                  <a:cubicBezTo>
                    <a:pt x="104" y="247"/>
                    <a:pt x="0" y="493"/>
                    <a:pt x="142" y="540"/>
                  </a:cubicBezTo>
                  <a:cubicBezTo>
                    <a:pt x="159" y="545"/>
                    <a:pt x="181" y="547"/>
                    <a:pt x="207" y="547"/>
                  </a:cubicBezTo>
                  <a:cubicBezTo>
                    <a:pt x="400" y="547"/>
                    <a:pt x="801" y="426"/>
                    <a:pt x="785" y="210"/>
                  </a:cubicBezTo>
                  <a:cubicBezTo>
                    <a:pt x="779" y="73"/>
                    <a:pt x="660" y="1"/>
                    <a:pt x="523" y="1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6" name="Google Shape;2066;p47"/>
            <p:cNvSpPr/>
            <p:nvPr/>
          </p:nvSpPr>
          <p:spPr>
            <a:xfrm>
              <a:off x="2564875" y="4174275"/>
              <a:ext cx="12500" cy="8825"/>
            </a:xfrm>
            <a:custGeom>
              <a:avLst/>
              <a:gdLst/>
              <a:ahLst/>
              <a:cxnLst/>
              <a:rect l="l" t="t" r="r" b="b"/>
              <a:pathLst>
                <a:path w="500" h="353" extrusionOk="0">
                  <a:moveTo>
                    <a:pt x="324" y="0"/>
                  </a:moveTo>
                  <a:cubicBezTo>
                    <a:pt x="254" y="0"/>
                    <a:pt x="177" y="30"/>
                    <a:pt x="123" y="92"/>
                  </a:cubicBezTo>
                  <a:cubicBezTo>
                    <a:pt x="66" y="158"/>
                    <a:pt x="0" y="309"/>
                    <a:pt x="76" y="347"/>
                  </a:cubicBezTo>
                  <a:cubicBezTo>
                    <a:pt x="88" y="351"/>
                    <a:pt x="104" y="352"/>
                    <a:pt x="123" y="352"/>
                  </a:cubicBezTo>
                  <a:cubicBezTo>
                    <a:pt x="250" y="352"/>
                    <a:pt x="500" y="271"/>
                    <a:pt x="491" y="139"/>
                  </a:cubicBezTo>
                  <a:cubicBezTo>
                    <a:pt x="491" y="49"/>
                    <a:pt x="414" y="0"/>
                    <a:pt x="324" y="0"/>
                  </a:cubicBezTo>
                  <a:close/>
                </a:path>
              </a:pathLst>
            </a:custGeom>
            <a:solidFill>
              <a:srgbClr val="EF8F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7" name="Google Shape;2067;p47"/>
            <p:cNvSpPr/>
            <p:nvPr/>
          </p:nvSpPr>
          <p:spPr>
            <a:xfrm>
              <a:off x="2564400" y="4177375"/>
              <a:ext cx="8750" cy="5850"/>
            </a:xfrm>
            <a:custGeom>
              <a:avLst/>
              <a:gdLst/>
              <a:ahLst/>
              <a:cxnLst/>
              <a:rect l="l" t="t" r="r" b="b"/>
              <a:pathLst>
                <a:path w="350" h="234" extrusionOk="0">
                  <a:moveTo>
                    <a:pt x="235" y="1"/>
                  </a:moveTo>
                  <a:cubicBezTo>
                    <a:pt x="186" y="1"/>
                    <a:pt x="132" y="21"/>
                    <a:pt x="95" y="62"/>
                  </a:cubicBezTo>
                  <a:cubicBezTo>
                    <a:pt x="47" y="110"/>
                    <a:pt x="0" y="213"/>
                    <a:pt x="66" y="232"/>
                  </a:cubicBezTo>
                  <a:cubicBezTo>
                    <a:pt x="72" y="233"/>
                    <a:pt x="79" y="234"/>
                    <a:pt x="87" y="234"/>
                  </a:cubicBezTo>
                  <a:cubicBezTo>
                    <a:pt x="165" y="234"/>
                    <a:pt x="350" y="193"/>
                    <a:pt x="350" y="91"/>
                  </a:cubicBezTo>
                  <a:cubicBezTo>
                    <a:pt x="350" y="32"/>
                    <a:pt x="297" y="1"/>
                    <a:pt x="235" y="1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8" name="Google Shape;2068;p47"/>
            <p:cNvSpPr/>
            <p:nvPr/>
          </p:nvSpPr>
          <p:spPr>
            <a:xfrm>
              <a:off x="2517850" y="4145150"/>
              <a:ext cx="13950" cy="17075"/>
            </a:xfrm>
            <a:custGeom>
              <a:avLst/>
              <a:gdLst/>
              <a:ahLst/>
              <a:cxnLst/>
              <a:rect l="l" t="t" r="r" b="b"/>
              <a:pathLst>
                <a:path w="558" h="683" extrusionOk="0">
                  <a:moveTo>
                    <a:pt x="282" y="1"/>
                  </a:moveTo>
                  <a:cubicBezTo>
                    <a:pt x="166" y="1"/>
                    <a:pt x="55" y="141"/>
                    <a:pt x="38" y="340"/>
                  </a:cubicBezTo>
                  <a:cubicBezTo>
                    <a:pt x="0" y="567"/>
                    <a:pt x="85" y="624"/>
                    <a:pt x="227" y="661"/>
                  </a:cubicBezTo>
                  <a:cubicBezTo>
                    <a:pt x="271" y="673"/>
                    <a:pt x="315" y="682"/>
                    <a:pt x="356" y="682"/>
                  </a:cubicBezTo>
                  <a:cubicBezTo>
                    <a:pt x="445" y="682"/>
                    <a:pt x="517" y="638"/>
                    <a:pt x="530" y="482"/>
                  </a:cubicBezTo>
                  <a:cubicBezTo>
                    <a:pt x="558" y="274"/>
                    <a:pt x="473" y="47"/>
                    <a:pt x="331" y="9"/>
                  </a:cubicBezTo>
                  <a:cubicBezTo>
                    <a:pt x="315" y="3"/>
                    <a:pt x="298" y="1"/>
                    <a:pt x="282" y="1"/>
                  </a:cubicBezTo>
                  <a:close/>
                </a:path>
              </a:pathLst>
            </a:custGeom>
            <a:solidFill>
              <a:srgbClr val="EF8F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9" name="Google Shape;2069;p47"/>
            <p:cNvSpPr/>
            <p:nvPr/>
          </p:nvSpPr>
          <p:spPr>
            <a:xfrm>
              <a:off x="2539575" y="4146875"/>
              <a:ext cx="15400" cy="19150"/>
            </a:xfrm>
            <a:custGeom>
              <a:avLst/>
              <a:gdLst/>
              <a:ahLst/>
              <a:cxnLst/>
              <a:rect l="l" t="t" r="r" b="b"/>
              <a:pathLst>
                <a:path w="616" h="766" extrusionOk="0">
                  <a:moveTo>
                    <a:pt x="311" y="1"/>
                  </a:moveTo>
                  <a:cubicBezTo>
                    <a:pt x="163" y="1"/>
                    <a:pt x="46" y="154"/>
                    <a:pt x="29" y="384"/>
                  </a:cubicBezTo>
                  <a:cubicBezTo>
                    <a:pt x="1" y="630"/>
                    <a:pt x="114" y="696"/>
                    <a:pt x="265" y="744"/>
                  </a:cubicBezTo>
                  <a:cubicBezTo>
                    <a:pt x="311" y="757"/>
                    <a:pt x="356" y="766"/>
                    <a:pt x="397" y="766"/>
                  </a:cubicBezTo>
                  <a:cubicBezTo>
                    <a:pt x="498" y="766"/>
                    <a:pt x="576" y="711"/>
                    <a:pt x="596" y="536"/>
                  </a:cubicBezTo>
                  <a:cubicBezTo>
                    <a:pt x="615" y="290"/>
                    <a:pt x="511" y="54"/>
                    <a:pt x="360" y="6"/>
                  </a:cubicBezTo>
                  <a:cubicBezTo>
                    <a:pt x="343" y="3"/>
                    <a:pt x="327" y="1"/>
                    <a:pt x="311" y="1"/>
                  </a:cubicBezTo>
                  <a:close/>
                </a:path>
              </a:pathLst>
            </a:custGeom>
            <a:solidFill>
              <a:srgbClr val="EF8F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0" name="Google Shape;2070;p47"/>
            <p:cNvSpPr/>
            <p:nvPr/>
          </p:nvSpPr>
          <p:spPr>
            <a:xfrm>
              <a:off x="2517850" y="4146800"/>
              <a:ext cx="13500" cy="16325"/>
            </a:xfrm>
            <a:custGeom>
              <a:avLst/>
              <a:gdLst/>
              <a:ahLst/>
              <a:cxnLst/>
              <a:rect l="l" t="t" r="r" b="b"/>
              <a:pathLst>
                <a:path w="540" h="653" extrusionOk="0">
                  <a:moveTo>
                    <a:pt x="267" y="0"/>
                  </a:moveTo>
                  <a:cubicBezTo>
                    <a:pt x="147" y="0"/>
                    <a:pt x="44" y="130"/>
                    <a:pt x="19" y="302"/>
                  </a:cubicBezTo>
                  <a:cubicBezTo>
                    <a:pt x="0" y="501"/>
                    <a:pt x="85" y="643"/>
                    <a:pt x="237" y="652"/>
                  </a:cubicBezTo>
                  <a:cubicBezTo>
                    <a:pt x="378" y="652"/>
                    <a:pt x="492" y="652"/>
                    <a:pt x="520" y="454"/>
                  </a:cubicBezTo>
                  <a:cubicBezTo>
                    <a:pt x="539" y="246"/>
                    <a:pt x="463" y="38"/>
                    <a:pt x="322" y="9"/>
                  </a:cubicBezTo>
                  <a:cubicBezTo>
                    <a:pt x="303" y="3"/>
                    <a:pt x="285" y="0"/>
                    <a:pt x="267" y="0"/>
                  </a:cubicBezTo>
                  <a:close/>
                </a:path>
              </a:pathLst>
            </a:custGeom>
            <a:solidFill>
              <a:srgbClr val="FFF9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1" name="Google Shape;2071;p47"/>
            <p:cNvSpPr/>
            <p:nvPr/>
          </p:nvSpPr>
          <p:spPr>
            <a:xfrm>
              <a:off x="2540050" y="4148450"/>
              <a:ext cx="14675" cy="18350"/>
            </a:xfrm>
            <a:custGeom>
              <a:avLst/>
              <a:gdLst/>
              <a:ahLst/>
              <a:cxnLst/>
              <a:rect l="l" t="t" r="r" b="b"/>
              <a:pathLst>
                <a:path w="587" h="734" extrusionOk="0">
                  <a:moveTo>
                    <a:pt x="273" y="1"/>
                  </a:moveTo>
                  <a:cubicBezTo>
                    <a:pt x="138" y="1"/>
                    <a:pt x="27" y="142"/>
                    <a:pt x="10" y="340"/>
                  </a:cubicBezTo>
                  <a:cubicBezTo>
                    <a:pt x="1" y="577"/>
                    <a:pt x="105" y="718"/>
                    <a:pt x="256" y="728"/>
                  </a:cubicBezTo>
                  <a:cubicBezTo>
                    <a:pt x="283" y="731"/>
                    <a:pt x="310" y="733"/>
                    <a:pt x="335" y="733"/>
                  </a:cubicBezTo>
                  <a:cubicBezTo>
                    <a:pt x="452" y="733"/>
                    <a:pt x="545" y="689"/>
                    <a:pt x="568" y="510"/>
                  </a:cubicBezTo>
                  <a:cubicBezTo>
                    <a:pt x="587" y="274"/>
                    <a:pt x="483" y="57"/>
                    <a:pt x="332" y="10"/>
                  </a:cubicBezTo>
                  <a:cubicBezTo>
                    <a:pt x="312" y="4"/>
                    <a:pt x="292" y="1"/>
                    <a:pt x="273" y="1"/>
                  </a:cubicBezTo>
                  <a:close/>
                </a:path>
              </a:pathLst>
            </a:custGeom>
            <a:solidFill>
              <a:srgbClr val="FFF9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2" name="Google Shape;2072;p47"/>
            <p:cNvSpPr/>
            <p:nvPr/>
          </p:nvSpPr>
          <p:spPr>
            <a:xfrm>
              <a:off x="2530600" y="4169000"/>
              <a:ext cx="7600" cy="4075"/>
            </a:xfrm>
            <a:custGeom>
              <a:avLst/>
              <a:gdLst/>
              <a:ahLst/>
              <a:cxnLst/>
              <a:rect l="l" t="t" r="r" b="b"/>
              <a:pathLst>
                <a:path w="304" h="163" extrusionOk="0">
                  <a:moveTo>
                    <a:pt x="265" y="0"/>
                  </a:moveTo>
                  <a:cubicBezTo>
                    <a:pt x="265" y="48"/>
                    <a:pt x="218" y="85"/>
                    <a:pt x="152" y="95"/>
                  </a:cubicBezTo>
                  <a:cubicBezTo>
                    <a:pt x="95" y="95"/>
                    <a:pt x="29" y="76"/>
                    <a:pt x="1" y="48"/>
                  </a:cubicBezTo>
                  <a:lnTo>
                    <a:pt x="1" y="66"/>
                  </a:lnTo>
                  <a:cubicBezTo>
                    <a:pt x="18" y="118"/>
                    <a:pt x="83" y="162"/>
                    <a:pt x="151" y="162"/>
                  </a:cubicBezTo>
                  <a:cubicBezTo>
                    <a:pt x="158" y="162"/>
                    <a:pt x="164" y="162"/>
                    <a:pt x="171" y="161"/>
                  </a:cubicBezTo>
                  <a:cubicBezTo>
                    <a:pt x="256" y="142"/>
                    <a:pt x="303" y="95"/>
                    <a:pt x="294" y="38"/>
                  </a:cubicBezTo>
                  <a:cubicBezTo>
                    <a:pt x="284" y="29"/>
                    <a:pt x="284" y="19"/>
                    <a:pt x="265" y="0"/>
                  </a:cubicBezTo>
                  <a:close/>
                </a:path>
              </a:pathLst>
            </a:custGeom>
            <a:solidFill>
              <a:srgbClr val="EF8F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47"/>
            <p:cNvSpPr/>
            <p:nvPr/>
          </p:nvSpPr>
          <p:spPr>
            <a:xfrm>
              <a:off x="2519500" y="4154325"/>
              <a:ext cx="5450" cy="7175"/>
            </a:xfrm>
            <a:custGeom>
              <a:avLst/>
              <a:gdLst/>
              <a:ahLst/>
              <a:cxnLst/>
              <a:rect l="l" t="t" r="r" b="b"/>
              <a:pathLst>
                <a:path w="218" h="287" extrusionOk="0">
                  <a:moveTo>
                    <a:pt x="97" y="0"/>
                  </a:moveTo>
                  <a:cubicBezTo>
                    <a:pt x="40" y="0"/>
                    <a:pt x="1" y="46"/>
                    <a:pt x="1" y="115"/>
                  </a:cubicBezTo>
                  <a:cubicBezTo>
                    <a:pt x="1" y="190"/>
                    <a:pt x="48" y="257"/>
                    <a:pt x="114" y="285"/>
                  </a:cubicBezTo>
                  <a:cubicBezTo>
                    <a:pt x="119" y="286"/>
                    <a:pt x="123" y="286"/>
                    <a:pt x="128" y="286"/>
                  </a:cubicBezTo>
                  <a:cubicBezTo>
                    <a:pt x="178" y="286"/>
                    <a:pt x="218" y="240"/>
                    <a:pt x="218" y="162"/>
                  </a:cubicBezTo>
                  <a:cubicBezTo>
                    <a:pt x="218" y="86"/>
                    <a:pt x="171" y="11"/>
                    <a:pt x="114" y="1"/>
                  </a:cubicBezTo>
                  <a:cubicBezTo>
                    <a:pt x="108" y="1"/>
                    <a:pt x="103" y="0"/>
                    <a:pt x="97" y="0"/>
                  </a:cubicBezTo>
                  <a:close/>
                </a:path>
              </a:pathLst>
            </a:custGeom>
            <a:solidFill>
              <a:srgbClr val="5795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47"/>
            <p:cNvSpPr/>
            <p:nvPr/>
          </p:nvSpPr>
          <p:spPr>
            <a:xfrm>
              <a:off x="2541475" y="4156550"/>
              <a:ext cx="6400" cy="7925"/>
            </a:xfrm>
            <a:custGeom>
              <a:avLst/>
              <a:gdLst/>
              <a:ahLst/>
              <a:cxnLst/>
              <a:rect l="l" t="t" r="r" b="b"/>
              <a:pathLst>
                <a:path w="256" h="317" extrusionOk="0">
                  <a:moveTo>
                    <a:pt x="120" y="0"/>
                  </a:moveTo>
                  <a:cubicBezTo>
                    <a:pt x="66" y="0"/>
                    <a:pt x="18" y="57"/>
                    <a:pt x="10" y="120"/>
                  </a:cubicBezTo>
                  <a:cubicBezTo>
                    <a:pt x="0" y="205"/>
                    <a:pt x="48" y="290"/>
                    <a:pt x="104" y="309"/>
                  </a:cubicBezTo>
                  <a:cubicBezTo>
                    <a:pt x="118" y="314"/>
                    <a:pt x="131" y="317"/>
                    <a:pt x="143" y="317"/>
                  </a:cubicBezTo>
                  <a:cubicBezTo>
                    <a:pt x="199" y="317"/>
                    <a:pt x="238" y="266"/>
                    <a:pt x="246" y="196"/>
                  </a:cubicBezTo>
                  <a:cubicBezTo>
                    <a:pt x="256" y="111"/>
                    <a:pt x="227" y="26"/>
                    <a:pt x="152" y="7"/>
                  </a:cubicBezTo>
                  <a:cubicBezTo>
                    <a:pt x="141" y="2"/>
                    <a:pt x="130" y="0"/>
                    <a:pt x="120" y="0"/>
                  </a:cubicBezTo>
                  <a:close/>
                </a:path>
              </a:pathLst>
            </a:custGeom>
            <a:solidFill>
              <a:srgbClr val="5795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47"/>
            <p:cNvSpPr/>
            <p:nvPr/>
          </p:nvSpPr>
          <p:spPr>
            <a:xfrm>
              <a:off x="2543600" y="4159075"/>
              <a:ext cx="1925" cy="2850"/>
            </a:xfrm>
            <a:custGeom>
              <a:avLst/>
              <a:gdLst/>
              <a:ahLst/>
              <a:cxnLst/>
              <a:rect l="l" t="t" r="r" b="b"/>
              <a:pathLst>
                <a:path w="77" h="114" extrusionOk="0">
                  <a:moveTo>
                    <a:pt x="48" y="0"/>
                  </a:moveTo>
                  <a:cubicBezTo>
                    <a:pt x="19" y="0"/>
                    <a:pt x="0" y="10"/>
                    <a:pt x="0" y="48"/>
                  </a:cubicBezTo>
                  <a:cubicBezTo>
                    <a:pt x="0" y="67"/>
                    <a:pt x="10" y="104"/>
                    <a:pt x="29" y="114"/>
                  </a:cubicBezTo>
                  <a:cubicBezTo>
                    <a:pt x="57" y="114"/>
                    <a:pt x="76" y="104"/>
                    <a:pt x="76" y="67"/>
                  </a:cubicBezTo>
                  <a:cubicBezTo>
                    <a:pt x="76" y="29"/>
                    <a:pt x="67" y="10"/>
                    <a:pt x="48" y="0"/>
                  </a:cubicBezTo>
                  <a:close/>
                </a:path>
              </a:pathLst>
            </a:custGeom>
            <a:solidFill>
              <a:srgbClr val="78C7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47"/>
            <p:cNvSpPr/>
            <p:nvPr/>
          </p:nvSpPr>
          <p:spPr>
            <a:xfrm>
              <a:off x="2521400" y="4156250"/>
              <a:ext cx="1675" cy="2850"/>
            </a:xfrm>
            <a:custGeom>
              <a:avLst/>
              <a:gdLst/>
              <a:ahLst/>
              <a:cxnLst/>
              <a:rect l="l" t="t" r="r" b="b"/>
              <a:pathLst>
                <a:path w="67" h="114" extrusionOk="0">
                  <a:moveTo>
                    <a:pt x="38" y="0"/>
                  </a:moveTo>
                  <a:cubicBezTo>
                    <a:pt x="19" y="0"/>
                    <a:pt x="0" y="28"/>
                    <a:pt x="0" y="57"/>
                  </a:cubicBezTo>
                  <a:cubicBezTo>
                    <a:pt x="0" y="76"/>
                    <a:pt x="10" y="104"/>
                    <a:pt x="38" y="113"/>
                  </a:cubicBezTo>
                  <a:cubicBezTo>
                    <a:pt x="47" y="113"/>
                    <a:pt x="66" y="85"/>
                    <a:pt x="66" y="66"/>
                  </a:cubicBezTo>
                  <a:cubicBezTo>
                    <a:pt x="66" y="38"/>
                    <a:pt x="57" y="0"/>
                    <a:pt x="38" y="0"/>
                  </a:cubicBezTo>
                  <a:close/>
                </a:path>
              </a:pathLst>
            </a:custGeom>
            <a:solidFill>
              <a:srgbClr val="78C7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47"/>
            <p:cNvSpPr/>
            <p:nvPr/>
          </p:nvSpPr>
          <p:spPr>
            <a:xfrm>
              <a:off x="2541475" y="4141175"/>
              <a:ext cx="16550" cy="8475"/>
            </a:xfrm>
            <a:custGeom>
              <a:avLst/>
              <a:gdLst/>
              <a:ahLst/>
              <a:cxnLst/>
              <a:rect l="l" t="t" r="r" b="b"/>
              <a:pathLst>
                <a:path w="662" h="339" extrusionOk="0">
                  <a:moveTo>
                    <a:pt x="90" y="0"/>
                  </a:moveTo>
                  <a:cubicBezTo>
                    <a:pt x="60" y="0"/>
                    <a:pt x="30" y="3"/>
                    <a:pt x="0" y="8"/>
                  </a:cubicBezTo>
                  <a:lnTo>
                    <a:pt x="38" y="140"/>
                  </a:lnTo>
                  <a:cubicBezTo>
                    <a:pt x="65" y="135"/>
                    <a:pt x="92" y="132"/>
                    <a:pt x="119" y="132"/>
                  </a:cubicBezTo>
                  <a:cubicBezTo>
                    <a:pt x="337" y="132"/>
                    <a:pt x="543" y="288"/>
                    <a:pt x="577" y="338"/>
                  </a:cubicBezTo>
                  <a:lnTo>
                    <a:pt x="662" y="253"/>
                  </a:lnTo>
                  <a:cubicBezTo>
                    <a:pt x="586" y="161"/>
                    <a:pt x="337" y="0"/>
                    <a:pt x="90" y="0"/>
                  </a:cubicBezTo>
                  <a:close/>
                </a:path>
              </a:pathLst>
            </a:custGeom>
            <a:solidFill>
              <a:srgbClr val="BC3F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47"/>
            <p:cNvSpPr/>
            <p:nvPr/>
          </p:nvSpPr>
          <p:spPr>
            <a:xfrm>
              <a:off x="2516425" y="4138000"/>
              <a:ext cx="13250" cy="5975"/>
            </a:xfrm>
            <a:custGeom>
              <a:avLst/>
              <a:gdLst/>
              <a:ahLst/>
              <a:cxnLst/>
              <a:rect l="l" t="t" r="r" b="b"/>
              <a:pathLst>
                <a:path w="530" h="239" extrusionOk="0">
                  <a:moveTo>
                    <a:pt x="350" y="0"/>
                  </a:moveTo>
                  <a:cubicBezTo>
                    <a:pt x="237" y="0"/>
                    <a:pt x="102" y="37"/>
                    <a:pt x="1" y="144"/>
                  </a:cubicBezTo>
                  <a:lnTo>
                    <a:pt x="57" y="239"/>
                  </a:lnTo>
                  <a:cubicBezTo>
                    <a:pt x="150" y="146"/>
                    <a:pt x="273" y="117"/>
                    <a:pt x="367" y="117"/>
                  </a:cubicBezTo>
                  <a:cubicBezTo>
                    <a:pt x="426" y="117"/>
                    <a:pt x="474" y="129"/>
                    <a:pt x="492" y="144"/>
                  </a:cubicBezTo>
                  <a:lnTo>
                    <a:pt x="530" y="40"/>
                  </a:lnTo>
                  <a:cubicBezTo>
                    <a:pt x="492" y="17"/>
                    <a:pt x="426" y="0"/>
                    <a:pt x="350" y="0"/>
                  </a:cubicBezTo>
                  <a:close/>
                </a:path>
              </a:pathLst>
            </a:custGeom>
            <a:solidFill>
              <a:srgbClr val="BC3F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47"/>
            <p:cNvSpPr/>
            <p:nvPr/>
          </p:nvSpPr>
          <p:spPr>
            <a:xfrm>
              <a:off x="2532025" y="4175850"/>
              <a:ext cx="5925" cy="9475"/>
            </a:xfrm>
            <a:custGeom>
              <a:avLst/>
              <a:gdLst/>
              <a:ahLst/>
              <a:cxnLst/>
              <a:rect l="l" t="t" r="r" b="b"/>
              <a:pathLst>
                <a:path w="237" h="379" extrusionOk="0">
                  <a:moveTo>
                    <a:pt x="114" y="0"/>
                  </a:moveTo>
                  <a:cubicBezTo>
                    <a:pt x="57" y="0"/>
                    <a:pt x="0" y="85"/>
                    <a:pt x="0" y="189"/>
                  </a:cubicBezTo>
                  <a:cubicBezTo>
                    <a:pt x="0" y="293"/>
                    <a:pt x="48" y="378"/>
                    <a:pt x="114" y="378"/>
                  </a:cubicBezTo>
                  <a:cubicBezTo>
                    <a:pt x="180" y="378"/>
                    <a:pt x="237" y="293"/>
                    <a:pt x="237" y="189"/>
                  </a:cubicBezTo>
                  <a:cubicBezTo>
                    <a:pt x="237" y="85"/>
                    <a:pt x="189" y="0"/>
                    <a:pt x="114" y="0"/>
                  </a:cubicBezTo>
                  <a:close/>
                </a:path>
              </a:pathLst>
            </a:custGeom>
            <a:solidFill>
              <a:srgbClr val="542C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47"/>
            <p:cNvSpPr/>
            <p:nvPr/>
          </p:nvSpPr>
          <p:spPr>
            <a:xfrm>
              <a:off x="2592500" y="4233375"/>
              <a:ext cx="10900" cy="9650"/>
            </a:xfrm>
            <a:custGeom>
              <a:avLst/>
              <a:gdLst/>
              <a:ahLst/>
              <a:cxnLst/>
              <a:rect l="l" t="t" r="r" b="b"/>
              <a:pathLst>
                <a:path w="436" h="386" extrusionOk="0">
                  <a:moveTo>
                    <a:pt x="104" y="0"/>
                  </a:moveTo>
                  <a:cubicBezTo>
                    <a:pt x="92" y="0"/>
                    <a:pt x="82" y="2"/>
                    <a:pt x="76" y="5"/>
                  </a:cubicBezTo>
                  <a:cubicBezTo>
                    <a:pt x="1" y="72"/>
                    <a:pt x="39" y="166"/>
                    <a:pt x="143" y="298"/>
                  </a:cubicBezTo>
                  <a:cubicBezTo>
                    <a:pt x="174" y="337"/>
                    <a:pt x="205" y="369"/>
                    <a:pt x="225" y="369"/>
                  </a:cubicBezTo>
                  <a:cubicBezTo>
                    <a:pt x="230" y="369"/>
                    <a:pt x="234" y="368"/>
                    <a:pt x="237" y="364"/>
                  </a:cubicBezTo>
                  <a:cubicBezTo>
                    <a:pt x="246" y="355"/>
                    <a:pt x="209" y="336"/>
                    <a:pt x="199" y="298"/>
                  </a:cubicBezTo>
                  <a:cubicBezTo>
                    <a:pt x="190" y="279"/>
                    <a:pt x="180" y="261"/>
                    <a:pt x="190" y="251"/>
                  </a:cubicBezTo>
                  <a:lnTo>
                    <a:pt x="190" y="251"/>
                  </a:lnTo>
                  <a:cubicBezTo>
                    <a:pt x="190" y="251"/>
                    <a:pt x="228" y="289"/>
                    <a:pt x="246" y="317"/>
                  </a:cubicBezTo>
                  <a:cubicBezTo>
                    <a:pt x="279" y="358"/>
                    <a:pt x="312" y="385"/>
                    <a:pt x="327" y="385"/>
                  </a:cubicBezTo>
                  <a:cubicBezTo>
                    <a:pt x="329" y="385"/>
                    <a:pt x="330" y="385"/>
                    <a:pt x="332" y="383"/>
                  </a:cubicBezTo>
                  <a:cubicBezTo>
                    <a:pt x="341" y="364"/>
                    <a:pt x="322" y="346"/>
                    <a:pt x="284" y="298"/>
                  </a:cubicBezTo>
                  <a:cubicBezTo>
                    <a:pt x="265" y="261"/>
                    <a:pt x="246" y="242"/>
                    <a:pt x="265" y="223"/>
                  </a:cubicBezTo>
                  <a:cubicBezTo>
                    <a:pt x="275" y="223"/>
                    <a:pt x="284" y="251"/>
                    <a:pt x="332" y="279"/>
                  </a:cubicBezTo>
                  <a:cubicBezTo>
                    <a:pt x="366" y="300"/>
                    <a:pt x="395" y="315"/>
                    <a:pt x="412" y="315"/>
                  </a:cubicBezTo>
                  <a:cubicBezTo>
                    <a:pt x="419" y="315"/>
                    <a:pt x="423" y="313"/>
                    <a:pt x="426" y="308"/>
                  </a:cubicBezTo>
                  <a:cubicBezTo>
                    <a:pt x="436" y="298"/>
                    <a:pt x="417" y="289"/>
                    <a:pt x="369" y="242"/>
                  </a:cubicBezTo>
                  <a:cubicBezTo>
                    <a:pt x="313" y="185"/>
                    <a:pt x="284" y="166"/>
                    <a:pt x="275" y="119"/>
                  </a:cubicBezTo>
                  <a:cubicBezTo>
                    <a:pt x="275" y="109"/>
                    <a:pt x="281" y="105"/>
                    <a:pt x="290" y="105"/>
                  </a:cubicBezTo>
                  <a:cubicBezTo>
                    <a:pt x="317" y="105"/>
                    <a:pt x="373" y="137"/>
                    <a:pt x="396" y="137"/>
                  </a:cubicBezTo>
                  <a:cubicBezTo>
                    <a:pt x="403" y="137"/>
                    <a:pt x="407" y="135"/>
                    <a:pt x="407" y="128"/>
                  </a:cubicBezTo>
                  <a:cubicBezTo>
                    <a:pt x="407" y="79"/>
                    <a:pt x="190" y="0"/>
                    <a:pt x="104" y="0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47"/>
            <p:cNvSpPr/>
            <p:nvPr/>
          </p:nvSpPr>
          <p:spPr>
            <a:xfrm>
              <a:off x="2488775" y="4230825"/>
              <a:ext cx="9950" cy="8425"/>
            </a:xfrm>
            <a:custGeom>
              <a:avLst/>
              <a:gdLst/>
              <a:ahLst/>
              <a:cxnLst/>
              <a:rect l="l" t="t" r="r" b="b"/>
              <a:pathLst>
                <a:path w="398" h="337" extrusionOk="0">
                  <a:moveTo>
                    <a:pt x="309" y="1"/>
                  </a:moveTo>
                  <a:cubicBezTo>
                    <a:pt x="224" y="1"/>
                    <a:pt x="72" y="46"/>
                    <a:pt x="58" y="98"/>
                  </a:cubicBezTo>
                  <a:cubicBezTo>
                    <a:pt x="55" y="109"/>
                    <a:pt x="61" y="113"/>
                    <a:pt x="71" y="113"/>
                  </a:cubicBezTo>
                  <a:cubicBezTo>
                    <a:pt x="93" y="113"/>
                    <a:pt x="136" y="93"/>
                    <a:pt x="158" y="93"/>
                  </a:cubicBezTo>
                  <a:cubicBezTo>
                    <a:pt x="168" y="93"/>
                    <a:pt x="173" y="96"/>
                    <a:pt x="171" y="107"/>
                  </a:cubicBezTo>
                  <a:cubicBezTo>
                    <a:pt x="162" y="155"/>
                    <a:pt x="133" y="155"/>
                    <a:pt x="77" y="211"/>
                  </a:cubicBezTo>
                  <a:cubicBezTo>
                    <a:pt x="39" y="249"/>
                    <a:pt x="1" y="249"/>
                    <a:pt x="20" y="268"/>
                  </a:cubicBezTo>
                  <a:cubicBezTo>
                    <a:pt x="24" y="276"/>
                    <a:pt x="29" y="280"/>
                    <a:pt x="38" y="280"/>
                  </a:cubicBezTo>
                  <a:cubicBezTo>
                    <a:pt x="50" y="280"/>
                    <a:pt x="68" y="271"/>
                    <a:pt x="95" y="249"/>
                  </a:cubicBezTo>
                  <a:cubicBezTo>
                    <a:pt x="127" y="218"/>
                    <a:pt x="152" y="199"/>
                    <a:pt x="159" y="199"/>
                  </a:cubicBezTo>
                  <a:cubicBezTo>
                    <a:pt x="161" y="199"/>
                    <a:pt x="162" y="200"/>
                    <a:pt x="162" y="202"/>
                  </a:cubicBezTo>
                  <a:cubicBezTo>
                    <a:pt x="171" y="211"/>
                    <a:pt x="143" y="221"/>
                    <a:pt x="124" y="259"/>
                  </a:cubicBezTo>
                  <a:cubicBezTo>
                    <a:pt x="95" y="296"/>
                    <a:pt x="67" y="315"/>
                    <a:pt x="77" y="334"/>
                  </a:cubicBezTo>
                  <a:cubicBezTo>
                    <a:pt x="78" y="335"/>
                    <a:pt x="80" y="336"/>
                    <a:pt x="82" y="336"/>
                  </a:cubicBezTo>
                  <a:cubicBezTo>
                    <a:pt x="96" y="336"/>
                    <a:pt x="129" y="311"/>
                    <a:pt x="162" y="287"/>
                  </a:cubicBezTo>
                  <a:cubicBezTo>
                    <a:pt x="180" y="249"/>
                    <a:pt x="218" y="221"/>
                    <a:pt x="218" y="221"/>
                  </a:cubicBezTo>
                  <a:lnTo>
                    <a:pt x="218" y="221"/>
                  </a:lnTo>
                  <a:cubicBezTo>
                    <a:pt x="218" y="221"/>
                    <a:pt x="218" y="230"/>
                    <a:pt x="190" y="259"/>
                  </a:cubicBezTo>
                  <a:cubicBezTo>
                    <a:pt x="171" y="287"/>
                    <a:pt x="133" y="306"/>
                    <a:pt x="143" y="315"/>
                  </a:cubicBezTo>
                  <a:cubicBezTo>
                    <a:pt x="145" y="317"/>
                    <a:pt x="148" y="317"/>
                    <a:pt x="152" y="317"/>
                  </a:cubicBezTo>
                  <a:cubicBezTo>
                    <a:pt x="174" y="317"/>
                    <a:pt x="213" y="291"/>
                    <a:pt x="237" y="259"/>
                  </a:cubicBezTo>
                  <a:cubicBezTo>
                    <a:pt x="351" y="145"/>
                    <a:pt x="398" y="60"/>
                    <a:pt x="360" y="13"/>
                  </a:cubicBezTo>
                  <a:cubicBezTo>
                    <a:pt x="352" y="4"/>
                    <a:pt x="333" y="1"/>
                    <a:pt x="309" y="1"/>
                  </a:cubicBezTo>
                  <a:close/>
                </a:path>
              </a:pathLst>
            </a:custGeom>
            <a:solidFill>
              <a:srgbClr val="FFCD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37B36E56-2CD4-43B8-8B88-EF8B12B20E3E}"/>
              </a:ext>
            </a:extLst>
          </p:cNvPr>
          <p:cNvSpPr txBox="1"/>
          <p:nvPr/>
        </p:nvSpPr>
        <p:spPr>
          <a:xfrm>
            <a:off x="2067411" y="2734512"/>
            <a:ext cx="787260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8000" dirty="0">
                <a:solidFill>
                  <a:srgbClr val="A83024"/>
                </a:solidFill>
                <a:latin typeface="#9Slide05 Great Vibes" panose="02000507080000020002" pitchFamily="2" charset="-93"/>
                <a:ea typeface="#9Slide03 Roboto Medium" panose="02000000000000000000" pitchFamily="2" charset="0"/>
                <a:cs typeface="Arial"/>
                <a:sym typeface="Arial"/>
              </a:rPr>
              <a:t>Thank You</a:t>
            </a:r>
            <a:endParaRPr lang="en-US" sz="8000" dirty="0">
              <a:solidFill>
                <a:srgbClr val="A83024"/>
              </a:solidFill>
              <a:latin typeface="#9Slide05 Great Vibes" panose="02000507080000020002" pitchFamily="2" charset="-93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659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4765431"/>
          </a:xfrm>
          <a:prstGeom prst="rect">
            <a:avLst/>
          </a:prstGeom>
          <a:solidFill>
            <a:srgbClr val="D7F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0" descr="Vượt chướng ngại vật học Trường Quân sự Hoàng gia Canada Chứng nhiếp ảnh  Clip nghệ thuật - vượt chướng ngại vật png tải về - Miễn phí trong suốt  Chơi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889">
                        <a14:foregroundMark x1="18111" y1="1875" x2="20333" y2="52917"/>
                        <a14:foregroundMark x1="12556" y1="27917" x2="12556" y2="27917"/>
                        <a14:foregroundMark x1="24000" y1="29167" x2="24000" y2="29167"/>
                        <a14:foregroundMark x1="26667" y1="27500" x2="26667" y2="27500"/>
                        <a14:foregroundMark x1="24444" y1="33333" x2="24444" y2="33333"/>
                        <a14:foregroundMark x1="14000" y1="4375" x2="14000" y2="4375"/>
                        <a14:foregroundMark x1="15667" y1="4375" x2="15667" y2="4375"/>
                        <a14:foregroundMark x1="12333" y1="50625" x2="12333" y2="50625"/>
                        <a14:foregroundMark x1="44778" y1="44167" x2="44778" y2="44167"/>
                        <a14:foregroundMark x1="50333" y1="3333" x2="44778" y2="41458"/>
                        <a14:foregroundMark x1="39444" y1="21458" x2="39444" y2="21458"/>
                        <a14:foregroundMark x1="13000" y1="25625" x2="13000" y2="25625"/>
                        <a14:foregroundMark x1="21556" y1="13750" x2="21556" y2="13750"/>
                        <a14:foregroundMark x1="86556" y1="2500" x2="83556" y2="40208"/>
                        <a14:foregroundMark x1="78556" y1="17500" x2="78556" y2="17500"/>
                        <a14:foregroundMark x1="74111" y1="6458" x2="74111" y2="6458"/>
                        <a14:foregroundMark x1="95667" y1="14375" x2="95667" y2="14375"/>
                        <a14:foregroundMark x1="95778" y1="7083" x2="95778" y2="7083"/>
                        <a14:foregroundMark x1="90111" y1="55625" x2="90111" y2="55625"/>
                        <a14:foregroundMark x1="89889" y1="60208" x2="89889" y2="60208"/>
                        <a14:foregroundMark x1="49222" y1="54167" x2="49222" y2="5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8510"/>
            <a:ext cx="6866792" cy="366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1554;p57"/>
          <p:cNvSpPr txBox="1">
            <a:spLocks/>
          </p:cNvSpPr>
          <p:nvPr/>
        </p:nvSpPr>
        <p:spPr>
          <a:xfrm>
            <a:off x="1660309" y="589817"/>
            <a:ext cx="8871382" cy="124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Font typeface="Ranchers"/>
              <a:buNone/>
              <a:defRPr sz="45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pPr defTabSz="685800">
              <a:lnSpc>
                <a:spcPct val="150000"/>
              </a:lnSpc>
              <a:buClr>
                <a:srgbClr val="E32747"/>
              </a:buClr>
              <a:defRPr/>
            </a:pPr>
            <a:r>
              <a:rPr lang="en-US" sz="8500" b="1" kern="0" dirty="0" smtClean="0">
                <a:solidFill>
                  <a:srgbClr val="865131"/>
                </a:solidFill>
                <a:latin typeface="#9Slide05 Dancing Script" panose="03080800040507000D00" pitchFamily="66" charset="0"/>
              </a:rPr>
              <a:t>Ai </a:t>
            </a:r>
            <a:r>
              <a:rPr lang="en-US" sz="8500" b="1" kern="0" dirty="0" err="1" smtClean="0">
                <a:solidFill>
                  <a:srgbClr val="865131"/>
                </a:solidFill>
                <a:latin typeface="#9Slide05 Dancing Script" panose="03080800040507000D00" pitchFamily="66" charset="0"/>
              </a:rPr>
              <a:t>thông</a:t>
            </a:r>
            <a:r>
              <a:rPr lang="en-US" sz="8500" b="1" kern="0" dirty="0" smtClean="0">
                <a:solidFill>
                  <a:srgbClr val="865131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8500" b="1" kern="0" dirty="0" err="1" smtClean="0">
                <a:solidFill>
                  <a:srgbClr val="865131"/>
                </a:solidFill>
                <a:latin typeface="#9Slide05 Dancing Script" panose="03080800040507000D00" pitchFamily="66" charset="0"/>
              </a:rPr>
              <a:t>thái</a:t>
            </a:r>
            <a:r>
              <a:rPr lang="en-US" sz="8500" b="1" kern="0" dirty="0" smtClean="0">
                <a:solidFill>
                  <a:srgbClr val="865131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8500" b="1" kern="0" dirty="0" err="1" smtClean="0">
                <a:solidFill>
                  <a:srgbClr val="865131"/>
                </a:solidFill>
                <a:latin typeface="#9Slide05 Dancing Script" panose="03080800040507000D00" pitchFamily="66" charset="0"/>
              </a:rPr>
              <a:t>hơn</a:t>
            </a:r>
            <a:r>
              <a:rPr lang="en-US" sz="8500" b="1" kern="0" dirty="0" smtClean="0">
                <a:solidFill>
                  <a:srgbClr val="865131"/>
                </a:solidFill>
                <a:latin typeface="#9Slide05 Dancing Script" panose="03080800040507000D00" pitchFamily="66" charset="0"/>
              </a:rPr>
              <a:t>?</a:t>
            </a:r>
            <a:endParaRPr lang="en-US" sz="8500" b="1" kern="0" dirty="0">
              <a:solidFill>
                <a:srgbClr val="865131"/>
              </a:solidFill>
              <a:latin typeface="#9Slide05 Dancing Script" panose="03080800040507000D00" pitchFamily="66" charset="0"/>
            </a:endParaRPr>
          </a:p>
        </p:txBody>
      </p:sp>
      <p:sp>
        <p:nvSpPr>
          <p:cNvPr id="11" name="Google Shape;3136;p34"/>
          <p:cNvSpPr/>
          <p:nvPr/>
        </p:nvSpPr>
        <p:spPr>
          <a:xfrm>
            <a:off x="7213884" y="3597963"/>
            <a:ext cx="4631024" cy="2334935"/>
          </a:xfrm>
          <a:prstGeom prst="roundRect">
            <a:avLst>
              <a:gd name="adj" fmla="val 11267"/>
            </a:avLst>
          </a:prstGeom>
          <a:solidFill>
            <a:srgbClr val="FFF0D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Picture 2" descr="Hình ảnh dấu chấm hỏi đẹp | Cartoon clip art, Cartoon boy, How to draw hands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9219" y1="20000" x2="29219" y2="20000"/>
                        <a14:foregroundMark x1="27969" y1="25156" x2="27969" y2="25156"/>
                        <a14:foregroundMark x1="29688" y1="29844" x2="29688" y2="29844"/>
                        <a14:foregroundMark x1="22188" y1="33594" x2="22188" y2="33594"/>
                        <a14:foregroundMark x1="23750" y1="41094" x2="23750" y2="41094"/>
                        <a14:foregroundMark x1="25469" y1="45625" x2="25469" y2="45625"/>
                        <a14:foregroundMark x1="46563" y1="36094" x2="46250" y2="45156"/>
                        <a14:foregroundMark x1="55156" y1="35000" x2="56875" y2="42813"/>
                        <a14:foregroundMark x1="71875" y1="24063" x2="71875" y2="24063"/>
                        <a14:foregroundMark x1="65313" y1="22969" x2="73281" y2="21406"/>
                        <a14:foregroundMark x1="66719" y1="35625" x2="66719" y2="35625"/>
                        <a14:foregroundMark x1="25156" y1="21719" x2="29219" y2="1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610" y="2379225"/>
            <a:ext cx="3058129" cy="305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07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72;p31"/>
          <p:cNvSpPr/>
          <p:nvPr/>
        </p:nvSpPr>
        <p:spPr>
          <a:xfrm>
            <a:off x="770560" y="267584"/>
            <a:ext cx="3007225" cy="3007224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  <a:sym typeface="Rockwell"/>
            </a:endParaRPr>
          </a:p>
        </p:txBody>
      </p:sp>
      <p:sp>
        <p:nvSpPr>
          <p:cNvPr id="7" name="Freeform: Shape 59">
            <a:extLst>
              <a:ext uri="{FF2B5EF4-FFF2-40B4-BE49-F238E27FC236}">
                <a16:creationId xmlns:a16="http://schemas.microsoft.com/office/drawing/2014/main" id="{1E3ABC83-7F1D-4F0F-9468-B21EE33FC63D}"/>
              </a:ext>
            </a:extLst>
          </p:cNvPr>
          <p:cNvSpPr/>
          <p:nvPr/>
        </p:nvSpPr>
        <p:spPr>
          <a:xfrm>
            <a:off x="1057508" y="1053459"/>
            <a:ext cx="1336263" cy="936117"/>
          </a:xfrm>
          <a:custGeom>
            <a:avLst/>
            <a:gdLst>
              <a:gd name="connsiteX0" fmla="*/ 0 w 1336262"/>
              <a:gd name="connsiteY0" fmla="*/ 0 h 936117"/>
              <a:gd name="connsiteX1" fmla="*/ 1336262 w 1336262"/>
              <a:gd name="connsiteY1" fmla="*/ 0 h 936117"/>
              <a:gd name="connsiteX2" fmla="*/ 1336262 w 1336262"/>
              <a:gd name="connsiteY2" fmla="*/ 936117 h 936117"/>
              <a:gd name="connsiteX3" fmla="*/ 0 w 1336262"/>
              <a:gd name="connsiteY3" fmla="*/ 936117 h 936117"/>
              <a:gd name="connsiteX4" fmla="*/ 0 w 1336262"/>
              <a:gd name="connsiteY4" fmla="*/ 0 h 936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6262" h="936117">
                <a:moveTo>
                  <a:pt x="0" y="0"/>
                </a:moveTo>
                <a:lnTo>
                  <a:pt x="1336262" y="0"/>
                </a:lnTo>
                <a:lnTo>
                  <a:pt x="1336262" y="936117"/>
                </a:lnTo>
                <a:lnTo>
                  <a:pt x="0" y="93611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sp3d/>
        </p:spPr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142232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US" sz="2400" b="1" kern="0" dirty="0">
              <a:solidFill>
                <a:srgbClr val="FF0000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EC2CA4-2F90-44D8-9B24-2510CBE0A830}"/>
              </a:ext>
            </a:extLst>
          </p:cNvPr>
          <p:cNvSpPr/>
          <p:nvPr/>
        </p:nvSpPr>
        <p:spPr>
          <a:xfrm>
            <a:off x="1767950" y="2386129"/>
            <a:ext cx="14141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54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Bãi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triều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Google Shape;572;p31">
            <a:extLst>
              <a:ext uri="{FF2B5EF4-FFF2-40B4-BE49-F238E27FC236}">
                <a16:creationId xmlns:a16="http://schemas.microsoft.com/office/drawing/2014/main" id="{5FF01A8D-2C8D-44F6-B0F7-7731B2834025}"/>
              </a:ext>
            </a:extLst>
          </p:cNvPr>
          <p:cNvSpPr/>
          <p:nvPr/>
        </p:nvSpPr>
        <p:spPr>
          <a:xfrm>
            <a:off x="4828442" y="267584"/>
            <a:ext cx="3007225" cy="3007224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  <a:sym typeface="Rockwel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E2FC64A-C36D-4165-B416-B46C9C9EC24C}"/>
              </a:ext>
            </a:extLst>
          </p:cNvPr>
          <p:cNvSpPr/>
          <p:nvPr/>
        </p:nvSpPr>
        <p:spPr>
          <a:xfrm>
            <a:off x="5039220" y="425738"/>
            <a:ext cx="2601529" cy="2690916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Freeform: Shape 76">
            <a:extLst>
              <a:ext uri="{FF2B5EF4-FFF2-40B4-BE49-F238E27FC236}">
                <a16:creationId xmlns:a16="http://schemas.microsoft.com/office/drawing/2014/main" id="{5B721771-27A1-4EAA-93E4-62B83F267425}"/>
              </a:ext>
            </a:extLst>
          </p:cNvPr>
          <p:cNvSpPr/>
          <p:nvPr/>
        </p:nvSpPr>
        <p:spPr>
          <a:xfrm>
            <a:off x="5115389" y="1053459"/>
            <a:ext cx="1336263" cy="936117"/>
          </a:xfrm>
          <a:custGeom>
            <a:avLst/>
            <a:gdLst>
              <a:gd name="connsiteX0" fmla="*/ 0 w 1336262"/>
              <a:gd name="connsiteY0" fmla="*/ 0 h 936117"/>
              <a:gd name="connsiteX1" fmla="*/ 1336262 w 1336262"/>
              <a:gd name="connsiteY1" fmla="*/ 0 h 936117"/>
              <a:gd name="connsiteX2" fmla="*/ 1336262 w 1336262"/>
              <a:gd name="connsiteY2" fmla="*/ 936117 h 936117"/>
              <a:gd name="connsiteX3" fmla="*/ 0 w 1336262"/>
              <a:gd name="connsiteY3" fmla="*/ 936117 h 936117"/>
              <a:gd name="connsiteX4" fmla="*/ 0 w 1336262"/>
              <a:gd name="connsiteY4" fmla="*/ 0 h 936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6262" h="936117">
                <a:moveTo>
                  <a:pt x="0" y="0"/>
                </a:moveTo>
                <a:lnTo>
                  <a:pt x="1336262" y="0"/>
                </a:lnTo>
                <a:lnTo>
                  <a:pt x="1336262" y="936117"/>
                </a:lnTo>
                <a:lnTo>
                  <a:pt x="0" y="93611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sp3d/>
        </p:spPr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142232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US" sz="2400" b="1" kern="0" dirty="0">
              <a:solidFill>
                <a:srgbClr val="FF0000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EF5905-6860-4A3A-8F44-3AD2E8D1E934}"/>
              </a:ext>
            </a:extLst>
          </p:cNvPr>
          <p:cNvSpPr/>
          <p:nvPr/>
        </p:nvSpPr>
        <p:spPr>
          <a:xfrm>
            <a:off x="6170703" y="3054674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54"/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Google Shape;572;p31">
            <a:extLst>
              <a:ext uri="{FF2B5EF4-FFF2-40B4-BE49-F238E27FC236}">
                <a16:creationId xmlns:a16="http://schemas.microsoft.com/office/drawing/2014/main" id="{3B459E82-458C-48E8-9AA4-F2DE89C86970}"/>
              </a:ext>
            </a:extLst>
          </p:cNvPr>
          <p:cNvSpPr/>
          <p:nvPr/>
        </p:nvSpPr>
        <p:spPr>
          <a:xfrm>
            <a:off x="8698952" y="267584"/>
            <a:ext cx="3007225" cy="3007224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  <a:sym typeface="Rockwell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8CC743A-9241-4CCE-A959-0CA095EB3623}"/>
              </a:ext>
            </a:extLst>
          </p:cNvPr>
          <p:cNvSpPr/>
          <p:nvPr/>
        </p:nvSpPr>
        <p:spPr>
          <a:xfrm>
            <a:off x="8909731" y="425738"/>
            <a:ext cx="2601529" cy="2690916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Freeform: Shape 82">
            <a:extLst>
              <a:ext uri="{FF2B5EF4-FFF2-40B4-BE49-F238E27FC236}">
                <a16:creationId xmlns:a16="http://schemas.microsoft.com/office/drawing/2014/main" id="{A784BE09-E69B-41A0-88FD-785DA43D9E55}"/>
              </a:ext>
            </a:extLst>
          </p:cNvPr>
          <p:cNvSpPr/>
          <p:nvPr/>
        </p:nvSpPr>
        <p:spPr>
          <a:xfrm>
            <a:off x="8985900" y="1053459"/>
            <a:ext cx="1336263" cy="936117"/>
          </a:xfrm>
          <a:custGeom>
            <a:avLst/>
            <a:gdLst>
              <a:gd name="connsiteX0" fmla="*/ 0 w 1336262"/>
              <a:gd name="connsiteY0" fmla="*/ 0 h 936117"/>
              <a:gd name="connsiteX1" fmla="*/ 1336262 w 1336262"/>
              <a:gd name="connsiteY1" fmla="*/ 0 h 936117"/>
              <a:gd name="connsiteX2" fmla="*/ 1336262 w 1336262"/>
              <a:gd name="connsiteY2" fmla="*/ 936117 h 936117"/>
              <a:gd name="connsiteX3" fmla="*/ 0 w 1336262"/>
              <a:gd name="connsiteY3" fmla="*/ 936117 h 936117"/>
              <a:gd name="connsiteX4" fmla="*/ 0 w 1336262"/>
              <a:gd name="connsiteY4" fmla="*/ 0 h 936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6262" h="936117">
                <a:moveTo>
                  <a:pt x="0" y="0"/>
                </a:moveTo>
                <a:lnTo>
                  <a:pt x="1336262" y="0"/>
                </a:lnTo>
                <a:lnTo>
                  <a:pt x="1336262" y="936117"/>
                </a:lnTo>
                <a:lnTo>
                  <a:pt x="0" y="93611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sp3d/>
        </p:spPr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142232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US" sz="2400" b="1" kern="0" dirty="0">
              <a:solidFill>
                <a:srgbClr val="FF0000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B8DE51-24D7-4AA9-A7B3-D820AD94665A}"/>
              </a:ext>
            </a:extLst>
          </p:cNvPr>
          <p:cNvSpPr/>
          <p:nvPr/>
        </p:nvSpPr>
        <p:spPr>
          <a:xfrm>
            <a:off x="10154489" y="3101126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54"/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3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1" name="kim tu thap vd">
            <a:hlinkClick r:id="" action="ppaction://media"/>
            <a:extLst>
              <a:ext uri="{FF2B5EF4-FFF2-40B4-BE49-F238E27FC236}">
                <a16:creationId xmlns:a16="http://schemas.microsoft.com/office/drawing/2014/main" id="{9DA72DC0-269E-4CBE-A9AC-9C9EF2E75E1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5709" y="340924"/>
            <a:ext cx="2873119" cy="28605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AB15BE9-4194-4AE5-A5CD-8E10565D9B34}"/>
              </a:ext>
            </a:extLst>
          </p:cNvPr>
          <p:cNvSpPr/>
          <p:nvPr/>
        </p:nvSpPr>
        <p:spPr>
          <a:xfrm>
            <a:off x="2136481" y="3049712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54"/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1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Google Shape;572;p31">
            <a:extLst>
              <a:ext uri="{FF2B5EF4-FFF2-40B4-BE49-F238E27FC236}">
                <a16:creationId xmlns:a16="http://schemas.microsoft.com/office/drawing/2014/main" id="{CC91260E-B028-46D5-AE39-BE86C5BB9C86}"/>
              </a:ext>
            </a:extLst>
          </p:cNvPr>
          <p:cNvSpPr/>
          <p:nvPr/>
        </p:nvSpPr>
        <p:spPr>
          <a:xfrm>
            <a:off x="692831" y="3636952"/>
            <a:ext cx="3007225" cy="3007224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  <a:sym typeface="Rockwell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D86EEDD-21B5-4048-B8D1-FFB01A6FD007}"/>
              </a:ext>
            </a:extLst>
          </p:cNvPr>
          <p:cNvSpPr/>
          <p:nvPr/>
        </p:nvSpPr>
        <p:spPr>
          <a:xfrm>
            <a:off x="927432" y="3744483"/>
            <a:ext cx="2601529" cy="2690916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8" name="Freeform: Shape 96">
            <a:extLst>
              <a:ext uri="{FF2B5EF4-FFF2-40B4-BE49-F238E27FC236}">
                <a16:creationId xmlns:a16="http://schemas.microsoft.com/office/drawing/2014/main" id="{8284DFB4-C01A-4974-AAC2-D550FFFE5A28}"/>
              </a:ext>
            </a:extLst>
          </p:cNvPr>
          <p:cNvSpPr/>
          <p:nvPr/>
        </p:nvSpPr>
        <p:spPr>
          <a:xfrm>
            <a:off x="985129" y="4583534"/>
            <a:ext cx="1336263" cy="936117"/>
          </a:xfrm>
          <a:custGeom>
            <a:avLst/>
            <a:gdLst>
              <a:gd name="connsiteX0" fmla="*/ 0 w 1336262"/>
              <a:gd name="connsiteY0" fmla="*/ 0 h 936117"/>
              <a:gd name="connsiteX1" fmla="*/ 1336262 w 1336262"/>
              <a:gd name="connsiteY1" fmla="*/ 0 h 936117"/>
              <a:gd name="connsiteX2" fmla="*/ 1336262 w 1336262"/>
              <a:gd name="connsiteY2" fmla="*/ 936117 h 936117"/>
              <a:gd name="connsiteX3" fmla="*/ 0 w 1336262"/>
              <a:gd name="connsiteY3" fmla="*/ 936117 h 936117"/>
              <a:gd name="connsiteX4" fmla="*/ 0 w 1336262"/>
              <a:gd name="connsiteY4" fmla="*/ 0 h 936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6262" h="936117">
                <a:moveTo>
                  <a:pt x="0" y="0"/>
                </a:moveTo>
                <a:lnTo>
                  <a:pt x="1336262" y="0"/>
                </a:lnTo>
                <a:lnTo>
                  <a:pt x="1336262" y="936117"/>
                </a:lnTo>
                <a:lnTo>
                  <a:pt x="0" y="93611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sp3d/>
        </p:spPr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142232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US" sz="2400" b="1" kern="0" dirty="0">
              <a:solidFill>
                <a:srgbClr val="FF0000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9731E22-77A1-4969-BF7D-411EBCC6B6E2}"/>
              </a:ext>
            </a:extLst>
          </p:cNvPr>
          <p:cNvSpPr/>
          <p:nvPr/>
        </p:nvSpPr>
        <p:spPr>
          <a:xfrm>
            <a:off x="2027166" y="6312097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54"/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4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0" name="Google Shape;572;p31">
            <a:extLst>
              <a:ext uri="{FF2B5EF4-FFF2-40B4-BE49-F238E27FC236}">
                <a16:creationId xmlns:a16="http://schemas.microsoft.com/office/drawing/2014/main" id="{BE3293B3-E77A-4E54-B318-E1609571CECF}"/>
              </a:ext>
            </a:extLst>
          </p:cNvPr>
          <p:cNvSpPr/>
          <p:nvPr/>
        </p:nvSpPr>
        <p:spPr>
          <a:xfrm>
            <a:off x="4828436" y="3669283"/>
            <a:ext cx="3007225" cy="3007224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  <a:sym typeface="Rockwell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F070BB9-0D49-4380-94FF-E7505896A147}"/>
              </a:ext>
            </a:extLst>
          </p:cNvPr>
          <p:cNvSpPr/>
          <p:nvPr/>
        </p:nvSpPr>
        <p:spPr>
          <a:xfrm>
            <a:off x="5039220" y="3780363"/>
            <a:ext cx="2601529" cy="2690916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4" name="Freeform: Shape 102">
            <a:extLst>
              <a:ext uri="{FF2B5EF4-FFF2-40B4-BE49-F238E27FC236}">
                <a16:creationId xmlns:a16="http://schemas.microsoft.com/office/drawing/2014/main" id="{244D388F-437B-4898-9FC1-C2C420EE01DE}"/>
              </a:ext>
            </a:extLst>
          </p:cNvPr>
          <p:cNvSpPr/>
          <p:nvPr/>
        </p:nvSpPr>
        <p:spPr>
          <a:xfrm>
            <a:off x="5115385" y="4621883"/>
            <a:ext cx="1336263" cy="936117"/>
          </a:xfrm>
          <a:custGeom>
            <a:avLst/>
            <a:gdLst>
              <a:gd name="connsiteX0" fmla="*/ 0 w 1336262"/>
              <a:gd name="connsiteY0" fmla="*/ 0 h 936117"/>
              <a:gd name="connsiteX1" fmla="*/ 1336262 w 1336262"/>
              <a:gd name="connsiteY1" fmla="*/ 0 h 936117"/>
              <a:gd name="connsiteX2" fmla="*/ 1336262 w 1336262"/>
              <a:gd name="connsiteY2" fmla="*/ 936117 h 936117"/>
              <a:gd name="connsiteX3" fmla="*/ 0 w 1336262"/>
              <a:gd name="connsiteY3" fmla="*/ 936117 h 936117"/>
              <a:gd name="connsiteX4" fmla="*/ 0 w 1336262"/>
              <a:gd name="connsiteY4" fmla="*/ 0 h 936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6262" h="936117">
                <a:moveTo>
                  <a:pt x="0" y="0"/>
                </a:moveTo>
                <a:lnTo>
                  <a:pt x="1336262" y="0"/>
                </a:lnTo>
                <a:lnTo>
                  <a:pt x="1336262" y="936117"/>
                </a:lnTo>
                <a:lnTo>
                  <a:pt x="0" y="93611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sp3d/>
        </p:spPr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142232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US" sz="2400" b="1" kern="0" dirty="0">
              <a:solidFill>
                <a:srgbClr val="FF0000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5" name="Google Shape;572;p31">
            <a:extLst>
              <a:ext uri="{FF2B5EF4-FFF2-40B4-BE49-F238E27FC236}">
                <a16:creationId xmlns:a16="http://schemas.microsoft.com/office/drawing/2014/main" id="{D3E5CFDC-33DF-4712-8321-10598E5CA28F}"/>
              </a:ext>
            </a:extLst>
          </p:cNvPr>
          <p:cNvSpPr/>
          <p:nvPr/>
        </p:nvSpPr>
        <p:spPr>
          <a:xfrm>
            <a:off x="8783051" y="3744375"/>
            <a:ext cx="3007225" cy="3007224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  <a:sym typeface="Rockwell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58D6929-B7A5-472D-816D-A8C214FB9C69}"/>
              </a:ext>
            </a:extLst>
          </p:cNvPr>
          <p:cNvSpPr/>
          <p:nvPr/>
        </p:nvSpPr>
        <p:spPr>
          <a:xfrm>
            <a:off x="8985900" y="4008930"/>
            <a:ext cx="2601529" cy="2690916"/>
          </a:xfrm>
          <a:prstGeom prst="ellipse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9" name="Freeform: Shape 108">
            <a:extLst>
              <a:ext uri="{FF2B5EF4-FFF2-40B4-BE49-F238E27FC236}">
                <a16:creationId xmlns:a16="http://schemas.microsoft.com/office/drawing/2014/main" id="{7800C15B-6E7E-462D-8EEB-FC5F08B1A1DD}"/>
              </a:ext>
            </a:extLst>
          </p:cNvPr>
          <p:cNvSpPr/>
          <p:nvPr/>
        </p:nvSpPr>
        <p:spPr>
          <a:xfrm>
            <a:off x="9062069" y="4636651"/>
            <a:ext cx="1336263" cy="936117"/>
          </a:xfrm>
          <a:custGeom>
            <a:avLst/>
            <a:gdLst>
              <a:gd name="connsiteX0" fmla="*/ 0 w 1336262"/>
              <a:gd name="connsiteY0" fmla="*/ 0 h 936117"/>
              <a:gd name="connsiteX1" fmla="*/ 1336262 w 1336262"/>
              <a:gd name="connsiteY1" fmla="*/ 0 h 936117"/>
              <a:gd name="connsiteX2" fmla="*/ 1336262 w 1336262"/>
              <a:gd name="connsiteY2" fmla="*/ 936117 h 936117"/>
              <a:gd name="connsiteX3" fmla="*/ 0 w 1336262"/>
              <a:gd name="connsiteY3" fmla="*/ 936117 h 936117"/>
              <a:gd name="connsiteX4" fmla="*/ 0 w 1336262"/>
              <a:gd name="connsiteY4" fmla="*/ 0 h 936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6262" h="936117">
                <a:moveTo>
                  <a:pt x="0" y="0"/>
                </a:moveTo>
                <a:lnTo>
                  <a:pt x="1336262" y="0"/>
                </a:lnTo>
                <a:lnTo>
                  <a:pt x="1336262" y="936117"/>
                </a:lnTo>
                <a:lnTo>
                  <a:pt x="0" y="93611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sp3d/>
        </p:spPr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142232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US" sz="2400" b="1" kern="0" dirty="0">
              <a:solidFill>
                <a:srgbClr val="FF0000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49C20E4-5F3A-44DC-8FAF-1525B27F7E24}"/>
              </a:ext>
            </a:extLst>
          </p:cNvPr>
          <p:cNvSpPr txBox="1"/>
          <p:nvPr/>
        </p:nvSpPr>
        <p:spPr>
          <a:xfrm>
            <a:off x="6146606" y="6358881"/>
            <a:ext cx="6100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54"/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5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7801F04-3A28-4DAD-835F-EF76FA23726E}"/>
              </a:ext>
            </a:extLst>
          </p:cNvPr>
          <p:cNvSpPr/>
          <p:nvPr/>
        </p:nvSpPr>
        <p:spPr>
          <a:xfrm>
            <a:off x="10154489" y="6358882"/>
            <a:ext cx="434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54"/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6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85934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72;p31"/>
          <p:cNvSpPr/>
          <p:nvPr/>
        </p:nvSpPr>
        <p:spPr>
          <a:xfrm>
            <a:off x="770560" y="267584"/>
            <a:ext cx="3007225" cy="3007224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  <a:sym typeface="Rockwell"/>
            </a:endParaRPr>
          </a:p>
        </p:txBody>
      </p:sp>
      <p:sp>
        <p:nvSpPr>
          <p:cNvPr id="6" name="Google Shape;570;p31"/>
          <p:cNvSpPr/>
          <p:nvPr/>
        </p:nvSpPr>
        <p:spPr>
          <a:xfrm flipH="1">
            <a:off x="678842" y="2430517"/>
            <a:ext cx="691181" cy="527905"/>
          </a:xfrm>
          <a:custGeom>
            <a:avLst/>
            <a:gdLst/>
            <a:ahLst/>
            <a:cxnLst/>
            <a:rect l="l" t="t" r="r" b="b"/>
            <a:pathLst>
              <a:path w="637499" h="486904" extrusionOk="0">
                <a:moveTo>
                  <a:pt x="637499" y="0"/>
                </a:moveTo>
                <a:lnTo>
                  <a:pt x="49403" y="345353"/>
                </a:lnTo>
                <a:lnTo>
                  <a:pt x="0" y="486904"/>
                </a:lnTo>
                <a:lnTo>
                  <a:pt x="620809" y="346293"/>
                </a:lnTo>
                <a:lnTo>
                  <a:pt x="637499" y="336073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10">
              <a:buClr>
                <a:srgbClr val="000000"/>
              </a:buClr>
              <a:defRPr/>
            </a:pPr>
            <a:endParaRPr sz="2400" b="1" kern="0">
              <a:solidFill>
                <a:srgbClr val="FFFFFF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  <a:sym typeface="Rockwell"/>
            </a:endParaRPr>
          </a:p>
        </p:txBody>
      </p:sp>
      <p:sp>
        <p:nvSpPr>
          <p:cNvPr id="7" name="Freeform: Shape 59">
            <a:extLst>
              <a:ext uri="{FF2B5EF4-FFF2-40B4-BE49-F238E27FC236}">
                <a16:creationId xmlns:a16="http://schemas.microsoft.com/office/drawing/2014/main" id="{1E3ABC83-7F1D-4F0F-9468-B21EE33FC63D}"/>
              </a:ext>
            </a:extLst>
          </p:cNvPr>
          <p:cNvSpPr/>
          <p:nvPr/>
        </p:nvSpPr>
        <p:spPr>
          <a:xfrm>
            <a:off x="1057508" y="1053459"/>
            <a:ext cx="1336263" cy="936117"/>
          </a:xfrm>
          <a:custGeom>
            <a:avLst/>
            <a:gdLst>
              <a:gd name="connsiteX0" fmla="*/ 0 w 1336262"/>
              <a:gd name="connsiteY0" fmla="*/ 0 h 936117"/>
              <a:gd name="connsiteX1" fmla="*/ 1336262 w 1336262"/>
              <a:gd name="connsiteY1" fmla="*/ 0 h 936117"/>
              <a:gd name="connsiteX2" fmla="*/ 1336262 w 1336262"/>
              <a:gd name="connsiteY2" fmla="*/ 936117 h 936117"/>
              <a:gd name="connsiteX3" fmla="*/ 0 w 1336262"/>
              <a:gd name="connsiteY3" fmla="*/ 936117 h 936117"/>
              <a:gd name="connsiteX4" fmla="*/ 0 w 1336262"/>
              <a:gd name="connsiteY4" fmla="*/ 0 h 936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6262" h="936117">
                <a:moveTo>
                  <a:pt x="0" y="0"/>
                </a:moveTo>
                <a:lnTo>
                  <a:pt x="1336262" y="0"/>
                </a:lnTo>
                <a:lnTo>
                  <a:pt x="1336262" y="936117"/>
                </a:lnTo>
                <a:lnTo>
                  <a:pt x="0" y="93611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sp3d/>
        </p:spPr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142232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US" sz="2400" b="1" kern="0" dirty="0">
              <a:solidFill>
                <a:srgbClr val="FFC000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EC2CA4-2F90-44D8-9B24-2510CBE0A830}"/>
              </a:ext>
            </a:extLst>
          </p:cNvPr>
          <p:cNvSpPr/>
          <p:nvPr/>
        </p:nvSpPr>
        <p:spPr>
          <a:xfrm>
            <a:off x="1767950" y="2386129"/>
            <a:ext cx="14141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54"/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Bãi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triều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Google Shape;572;p31">
            <a:extLst>
              <a:ext uri="{FF2B5EF4-FFF2-40B4-BE49-F238E27FC236}">
                <a16:creationId xmlns:a16="http://schemas.microsoft.com/office/drawing/2014/main" id="{5FF01A8D-2C8D-44F6-B0F7-7731B2834025}"/>
              </a:ext>
            </a:extLst>
          </p:cNvPr>
          <p:cNvSpPr/>
          <p:nvPr/>
        </p:nvSpPr>
        <p:spPr>
          <a:xfrm>
            <a:off x="4828442" y="267584"/>
            <a:ext cx="3007225" cy="3007224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  <a:sym typeface="Rockwel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E2FC64A-C36D-4165-B416-B46C9C9EC24C}"/>
              </a:ext>
            </a:extLst>
          </p:cNvPr>
          <p:cNvSpPr/>
          <p:nvPr/>
        </p:nvSpPr>
        <p:spPr>
          <a:xfrm>
            <a:off x="5039220" y="425738"/>
            <a:ext cx="2601529" cy="2690916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570;p31">
            <a:extLst>
              <a:ext uri="{FF2B5EF4-FFF2-40B4-BE49-F238E27FC236}">
                <a16:creationId xmlns:a16="http://schemas.microsoft.com/office/drawing/2014/main" id="{AECCAA07-5FFE-4AE9-B7F8-533D2674E458}"/>
              </a:ext>
            </a:extLst>
          </p:cNvPr>
          <p:cNvSpPr/>
          <p:nvPr/>
        </p:nvSpPr>
        <p:spPr>
          <a:xfrm flipH="1">
            <a:off x="4736722" y="2430517"/>
            <a:ext cx="691181" cy="527905"/>
          </a:xfrm>
          <a:custGeom>
            <a:avLst/>
            <a:gdLst/>
            <a:ahLst/>
            <a:cxnLst/>
            <a:rect l="l" t="t" r="r" b="b"/>
            <a:pathLst>
              <a:path w="637499" h="486904" extrusionOk="0">
                <a:moveTo>
                  <a:pt x="637499" y="0"/>
                </a:moveTo>
                <a:lnTo>
                  <a:pt x="49403" y="345353"/>
                </a:lnTo>
                <a:lnTo>
                  <a:pt x="0" y="486904"/>
                </a:lnTo>
                <a:lnTo>
                  <a:pt x="620809" y="346293"/>
                </a:lnTo>
                <a:lnTo>
                  <a:pt x="637499" y="336073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10">
              <a:buClr>
                <a:srgbClr val="000000"/>
              </a:buClr>
              <a:defRPr/>
            </a:pPr>
            <a:endParaRPr sz="2400" b="1" kern="0">
              <a:solidFill>
                <a:srgbClr val="FFFFFF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  <a:sym typeface="Rockwell"/>
            </a:endParaRPr>
          </a:p>
        </p:txBody>
      </p:sp>
      <p:sp>
        <p:nvSpPr>
          <p:cNvPr id="12" name="Google Shape;583;p31">
            <a:extLst>
              <a:ext uri="{FF2B5EF4-FFF2-40B4-BE49-F238E27FC236}">
                <a16:creationId xmlns:a16="http://schemas.microsoft.com/office/drawing/2014/main" id="{E3BB1F14-8193-4DE9-BBF7-9E491B7187FC}"/>
              </a:ext>
            </a:extLst>
          </p:cNvPr>
          <p:cNvSpPr/>
          <p:nvPr/>
        </p:nvSpPr>
        <p:spPr>
          <a:xfrm flipH="1">
            <a:off x="4736721" y="2259881"/>
            <a:ext cx="3098941" cy="780716"/>
          </a:xfrm>
          <a:custGeom>
            <a:avLst/>
            <a:gdLst/>
            <a:ahLst/>
            <a:cxnLst/>
            <a:rect l="l" t="t" r="r" b="b"/>
            <a:pathLst>
              <a:path w="3106957" h="776923" extrusionOk="0">
                <a:moveTo>
                  <a:pt x="0" y="0"/>
                </a:moveTo>
                <a:lnTo>
                  <a:pt x="191750" y="776923"/>
                </a:lnTo>
                <a:lnTo>
                  <a:pt x="3106957" y="526631"/>
                </a:lnTo>
                <a:lnTo>
                  <a:pt x="3106957" y="151928"/>
                </a:lnTo>
                <a:close/>
              </a:path>
            </a:pathLst>
          </a:custGeom>
          <a:solidFill>
            <a:srgbClr val="FF616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10">
              <a:buClr>
                <a:srgbClr val="000000"/>
              </a:buClr>
              <a:defRPr/>
            </a:pPr>
            <a:endParaRPr sz="2400" b="1" kern="0">
              <a:solidFill>
                <a:srgbClr val="FFFFFF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  <a:sym typeface="Rockwell"/>
            </a:endParaRPr>
          </a:p>
        </p:txBody>
      </p:sp>
      <p:sp>
        <p:nvSpPr>
          <p:cNvPr id="13" name="Freeform: Shape 76">
            <a:extLst>
              <a:ext uri="{FF2B5EF4-FFF2-40B4-BE49-F238E27FC236}">
                <a16:creationId xmlns:a16="http://schemas.microsoft.com/office/drawing/2014/main" id="{5B721771-27A1-4EAA-93E4-62B83F267425}"/>
              </a:ext>
            </a:extLst>
          </p:cNvPr>
          <p:cNvSpPr/>
          <p:nvPr/>
        </p:nvSpPr>
        <p:spPr>
          <a:xfrm>
            <a:off x="5115389" y="1053459"/>
            <a:ext cx="1336263" cy="936117"/>
          </a:xfrm>
          <a:custGeom>
            <a:avLst/>
            <a:gdLst>
              <a:gd name="connsiteX0" fmla="*/ 0 w 1336262"/>
              <a:gd name="connsiteY0" fmla="*/ 0 h 936117"/>
              <a:gd name="connsiteX1" fmla="*/ 1336262 w 1336262"/>
              <a:gd name="connsiteY1" fmla="*/ 0 h 936117"/>
              <a:gd name="connsiteX2" fmla="*/ 1336262 w 1336262"/>
              <a:gd name="connsiteY2" fmla="*/ 936117 h 936117"/>
              <a:gd name="connsiteX3" fmla="*/ 0 w 1336262"/>
              <a:gd name="connsiteY3" fmla="*/ 936117 h 936117"/>
              <a:gd name="connsiteX4" fmla="*/ 0 w 1336262"/>
              <a:gd name="connsiteY4" fmla="*/ 0 h 936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6262" h="936117">
                <a:moveTo>
                  <a:pt x="0" y="0"/>
                </a:moveTo>
                <a:lnTo>
                  <a:pt x="1336262" y="0"/>
                </a:lnTo>
                <a:lnTo>
                  <a:pt x="1336262" y="936117"/>
                </a:lnTo>
                <a:lnTo>
                  <a:pt x="0" y="93611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sp3d/>
        </p:spPr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142232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US" sz="2400" b="1" kern="0" dirty="0">
              <a:solidFill>
                <a:srgbClr val="FFC000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EF5905-6860-4A3A-8F44-3AD2E8D1E934}"/>
              </a:ext>
            </a:extLst>
          </p:cNvPr>
          <p:cNvSpPr/>
          <p:nvPr/>
        </p:nvSpPr>
        <p:spPr>
          <a:xfrm>
            <a:off x="5825832" y="2386129"/>
            <a:ext cx="13917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54"/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Nin</a:t>
            </a:r>
          </a:p>
        </p:txBody>
      </p:sp>
      <p:sp>
        <p:nvSpPr>
          <p:cNvPr id="15" name="Google Shape;572;p31">
            <a:extLst>
              <a:ext uri="{FF2B5EF4-FFF2-40B4-BE49-F238E27FC236}">
                <a16:creationId xmlns:a16="http://schemas.microsoft.com/office/drawing/2014/main" id="{3B459E82-458C-48E8-9AA4-F2DE89C86970}"/>
              </a:ext>
            </a:extLst>
          </p:cNvPr>
          <p:cNvSpPr/>
          <p:nvPr/>
        </p:nvSpPr>
        <p:spPr>
          <a:xfrm>
            <a:off x="8698952" y="267584"/>
            <a:ext cx="3007225" cy="3007224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  <a:sym typeface="Rockwell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8CC743A-9241-4CCE-A959-0CA095EB3623}"/>
              </a:ext>
            </a:extLst>
          </p:cNvPr>
          <p:cNvSpPr/>
          <p:nvPr/>
        </p:nvSpPr>
        <p:spPr>
          <a:xfrm>
            <a:off x="8909731" y="425738"/>
            <a:ext cx="2601529" cy="2690916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Google Shape;570;p31">
            <a:extLst>
              <a:ext uri="{FF2B5EF4-FFF2-40B4-BE49-F238E27FC236}">
                <a16:creationId xmlns:a16="http://schemas.microsoft.com/office/drawing/2014/main" id="{E961C22D-5CF5-4EAC-AB99-DFD305F9FB6A}"/>
              </a:ext>
            </a:extLst>
          </p:cNvPr>
          <p:cNvSpPr/>
          <p:nvPr/>
        </p:nvSpPr>
        <p:spPr>
          <a:xfrm flipH="1">
            <a:off x="8607234" y="2430517"/>
            <a:ext cx="691181" cy="527905"/>
          </a:xfrm>
          <a:custGeom>
            <a:avLst/>
            <a:gdLst/>
            <a:ahLst/>
            <a:cxnLst/>
            <a:rect l="l" t="t" r="r" b="b"/>
            <a:pathLst>
              <a:path w="637499" h="486904" extrusionOk="0">
                <a:moveTo>
                  <a:pt x="637499" y="0"/>
                </a:moveTo>
                <a:lnTo>
                  <a:pt x="49403" y="345353"/>
                </a:lnTo>
                <a:lnTo>
                  <a:pt x="0" y="486904"/>
                </a:lnTo>
                <a:lnTo>
                  <a:pt x="620809" y="346293"/>
                </a:lnTo>
                <a:lnTo>
                  <a:pt x="637499" y="336073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10">
              <a:buClr>
                <a:srgbClr val="000000"/>
              </a:buClr>
              <a:defRPr/>
            </a:pPr>
            <a:endParaRPr sz="2400" b="1" kern="0">
              <a:solidFill>
                <a:srgbClr val="FFFFFF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  <a:sym typeface="Rockwell"/>
            </a:endParaRPr>
          </a:p>
        </p:txBody>
      </p:sp>
      <p:sp>
        <p:nvSpPr>
          <p:cNvPr id="18" name="Google Shape;583;p31">
            <a:extLst>
              <a:ext uri="{FF2B5EF4-FFF2-40B4-BE49-F238E27FC236}">
                <a16:creationId xmlns:a16="http://schemas.microsoft.com/office/drawing/2014/main" id="{89806296-6662-436A-AE39-917BD8864009}"/>
              </a:ext>
            </a:extLst>
          </p:cNvPr>
          <p:cNvSpPr/>
          <p:nvPr/>
        </p:nvSpPr>
        <p:spPr>
          <a:xfrm flipH="1">
            <a:off x="8607230" y="2259881"/>
            <a:ext cx="3098941" cy="780716"/>
          </a:xfrm>
          <a:custGeom>
            <a:avLst/>
            <a:gdLst/>
            <a:ahLst/>
            <a:cxnLst/>
            <a:rect l="l" t="t" r="r" b="b"/>
            <a:pathLst>
              <a:path w="3106957" h="776923" extrusionOk="0">
                <a:moveTo>
                  <a:pt x="0" y="0"/>
                </a:moveTo>
                <a:lnTo>
                  <a:pt x="191750" y="776923"/>
                </a:lnTo>
                <a:lnTo>
                  <a:pt x="3106957" y="526631"/>
                </a:lnTo>
                <a:lnTo>
                  <a:pt x="3106957" y="151928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10">
              <a:buClr>
                <a:srgbClr val="000000"/>
              </a:buClr>
              <a:defRPr/>
            </a:pPr>
            <a:endParaRPr sz="2400" b="1" kern="0">
              <a:solidFill>
                <a:srgbClr val="FFFFFF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  <a:sym typeface="Rockwell"/>
            </a:endParaRPr>
          </a:p>
        </p:txBody>
      </p:sp>
      <p:sp>
        <p:nvSpPr>
          <p:cNvPr id="19" name="Freeform: Shape 82">
            <a:extLst>
              <a:ext uri="{FF2B5EF4-FFF2-40B4-BE49-F238E27FC236}">
                <a16:creationId xmlns:a16="http://schemas.microsoft.com/office/drawing/2014/main" id="{A784BE09-E69B-41A0-88FD-785DA43D9E55}"/>
              </a:ext>
            </a:extLst>
          </p:cNvPr>
          <p:cNvSpPr/>
          <p:nvPr/>
        </p:nvSpPr>
        <p:spPr>
          <a:xfrm>
            <a:off x="8985900" y="1053459"/>
            <a:ext cx="1336263" cy="936117"/>
          </a:xfrm>
          <a:custGeom>
            <a:avLst/>
            <a:gdLst>
              <a:gd name="connsiteX0" fmla="*/ 0 w 1336262"/>
              <a:gd name="connsiteY0" fmla="*/ 0 h 936117"/>
              <a:gd name="connsiteX1" fmla="*/ 1336262 w 1336262"/>
              <a:gd name="connsiteY1" fmla="*/ 0 h 936117"/>
              <a:gd name="connsiteX2" fmla="*/ 1336262 w 1336262"/>
              <a:gd name="connsiteY2" fmla="*/ 936117 h 936117"/>
              <a:gd name="connsiteX3" fmla="*/ 0 w 1336262"/>
              <a:gd name="connsiteY3" fmla="*/ 936117 h 936117"/>
              <a:gd name="connsiteX4" fmla="*/ 0 w 1336262"/>
              <a:gd name="connsiteY4" fmla="*/ 0 h 936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6262" h="936117">
                <a:moveTo>
                  <a:pt x="0" y="0"/>
                </a:moveTo>
                <a:lnTo>
                  <a:pt x="1336262" y="0"/>
                </a:lnTo>
                <a:lnTo>
                  <a:pt x="1336262" y="936117"/>
                </a:lnTo>
                <a:lnTo>
                  <a:pt x="0" y="93611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sp3d/>
        </p:spPr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142232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US" sz="2400" b="1" kern="0" dirty="0">
              <a:solidFill>
                <a:srgbClr val="FFC000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B8DE51-24D7-4AA9-A7B3-D820AD94665A}"/>
              </a:ext>
            </a:extLst>
          </p:cNvPr>
          <p:cNvSpPr/>
          <p:nvPr/>
        </p:nvSpPr>
        <p:spPr>
          <a:xfrm>
            <a:off x="8725236" y="2376714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54"/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Hoang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mạc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Xa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-ha-ra</a:t>
            </a:r>
          </a:p>
        </p:txBody>
      </p:sp>
      <p:pic>
        <p:nvPicPr>
          <p:cNvPr id="21" name="kim tu thap vd">
            <a:hlinkClick r:id="" action="ppaction://media"/>
            <a:extLst>
              <a:ext uri="{FF2B5EF4-FFF2-40B4-BE49-F238E27FC236}">
                <a16:creationId xmlns:a16="http://schemas.microsoft.com/office/drawing/2014/main" id="{9DA72DC0-269E-4CBE-A9AC-9C9EF2E75E1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6472" y="348312"/>
            <a:ext cx="2873119" cy="28605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Google Shape;583;p31">
            <a:extLst>
              <a:ext uri="{FF2B5EF4-FFF2-40B4-BE49-F238E27FC236}">
                <a16:creationId xmlns:a16="http://schemas.microsoft.com/office/drawing/2014/main" id="{AAB82C08-D3A0-4F2B-BABF-0B51B8489370}"/>
              </a:ext>
            </a:extLst>
          </p:cNvPr>
          <p:cNvSpPr/>
          <p:nvPr/>
        </p:nvSpPr>
        <p:spPr>
          <a:xfrm flipH="1">
            <a:off x="678842" y="2259881"/>
            <a:ext cx="3098941" cy="780716"/>
          </a:xfrm>
          <a:custGeom>
            <a:avLst/>
            <a:gdLst/>
            <a:ahLst/>
            <a:cxnLst/>
            <a:rect l="l" t="t" r="r" b="b"/>
            <a:pathLst>
              <a:path w="3106957" h="776923" extrusionOk="0">
                <a:moveTo>
                  <a:pt x="0" y="0"/>
                </a:moveTo>
                <a:lnTo>
                  <a:pt x="191750" y="776923"/>
                </a:lnTo>
                <a:lnTo>
                  <a:pt x="3106957" y="526631"/>
                </a:lnTo>
                <a:lnTo>
                  <a:pt x="3106957" y="151928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10">
              <a:buClr>
                <a:srgbClr val="000000"/>
              </a:buClr>
              <a:defRPr/>
            </a:pPr>
            <a:endParaRPr sz="2400" b="1" kern="0">
              <a:solidFill>
                <a:srgbClr val="FFFFFF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  <a:sym typeface="Rockwel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AB15BE9-4194-4AE5-A5CD-8E10565D9B34}"/>
              </a:ext>
            </a:extLst>
          </p:cNvPr>
          <p:cNvSpPr/>
          <p:nvPr/>
        </p:nvSpPr>
        <p:spPr>
          <a:xfrm>
            <a:off x="1557753" y="2376715"/>
            <a:ext cx="18053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54"/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Kim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tháp</a:t>
            </a:r>
            <a:endParaRPr lang="en-US" sz="2400" b="1" dirty="0">
              <a:solidFill>
                <a:srgbClr val="FFFFFF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Google Shape;572;p31">
            <a:extLst>
              <a:ext uri="{FF2B5EF4-FFF2-40B4-BE49-F238E27FC236}">
                <a16:creationId xmlns:a16="http://schemas.microsoft.com/office/drawing/2014/main" id="{CC91260E-B028-46D5-AE39-BE86C5BB9C86}"/>
              </a:ext>
            </a:extLst>
          </p:cNvPr>
          <p:cNvSpPr/>
          <p:nvPr/>
        </p:nvSpPr>
        <p:spPr>
          <a:xfrm>
            <a:off x="698180" y="3797659"/>
            <a:ext cx="3007225" cy="3007224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  <a:sym typeface="Rockwell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D86EEDD-21B5-4048-B8D1-FFB01A6FD007}"/>
              </a:ext>
            </a:extLst>
          </p:cNvPr>
          <p:cNvSpPr/>
          <p:nvPr/>
        </p:nvSpPr>
        <p:spPr>
          <a:xfrm>
            <a:off x="908960" y="3955814"/>
            <a:ext cx="2601529" cy="2690916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6" name="Google Shape;570;p31">
            <a:extLst>
              <a:ext uri="{FF2B5EF4-FFF2-40B4-BE49-F238E27FC236}">
                <a16:creationId xmlns:a16="http://schemas.microsoft.com/office/drawing/2014/main" id="{D7C65C31-0182-4A0D-9F61-723A87552415}"/>
              </a:ext>
            </a:extLst>
          </p:cNvPr>
          <p:cNvSpPr/>
          <p:nvPr/>
        </p:nvSpPr>
        <p:spPr>
          <a:xfrm flipH="1">
            <a:off x="606462" y="5960592"/>
            <a:ext cx="691181" cy="527905"/>
          </a:xfrm>
          <a:custGeom>
            <a:avLst/>
            <a:gdLst/>
            <a:ahLst/>
            <a:cxnLst/>
            <a:rect l="l" t="t" r="r" b="b"/>
            <a:pathLst>
              <a:path w="637499" h="486904" extrusionOk="0">
                <a:moveTo>
                  <a:pt x="637499" y="0"/>
                </a:moveTo>
                <a:lnTo>
                  <a:pt x="49403" y="345353"/>
                </a:lnTo>
                <a:lnTo>
                  <a:pt x="0" y="486904"/>
                </a:lnTo>
                <a:lnTo>
                  <a:pt x="620809" y="346293"/>
                </a:lnTo>
                <a:lnTo>
                  <a:pt x="637499" y="336073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10">
              <a:buClr>
                <a:srgbClr val="000000"/>
              </a:buClr>
              <a:defRPr/>
            </a:pPr>
            <a:endParaRPr sz="2400" b="1" kern="0">
              <a:solidFill>
                <a:srgbClr val="FFFFFF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  <a:sym typeface="Rockwell"/>
            </a:endParaRPr>
          </a:p>
        </p:txBody>
      </p:sp>
      <p:sp>
        <p:nvSpPr>
          <p:cNvPr id="27" name="Google Shape;583;p31">
            <a:extLst>
              <a:ext uri="{FF2B5EF4-FFF2-40B4-BE49-F238E27FC236}">
                <a16:creationId xmlns:a16="http://schemas.microsoft.com/office/drawing/2014/main" id="{E2BA9A3C-210A-43C5-BBC7-FC527EC91523}"/>
              </a:ext>
            </a:extLst>
          </p:cNvPr>
          <p:cNvSpPr/>
          <p:nvPr/>
        </p:nvSpPr>
        <p:spPr>
          <a:xfrm flipH="1">
            <a:off x="606458" y="5789954"/>
            <a:ext cx="3098941" cy="780716"/>
          </a:xfrm>
          <a:custGeom>
            <a:avLst/>
            <a:gdLst/>
            <a:ahLst/>
            <a:cxnLst/>
            <a:rect l="l" t="t" r="r" b="b"/>
            <a:pathLst>
              <a:path w="3106957" h="776923" extrusionOk="0">
                <a:moveTo>
                  <a:pt x="0" y="0"/>
                </a:moveTo>
                <a:lnTo>
                  <a:pt x="191750" y="776923"/>
                </a:lnTo>
                <a:lnTo>
                  <a:pt x="3106957" y="526631"/>
                </a:lnTo>
                <a:lnTo>
                  <a:pt x="3106957" y="151928"/>
                </a:lnTo>
                <a:close/>
              </a:path>
            </a:pathLst>
          </a:custGeom>
          <a:solidFill>
            <a:srgbClr val="FF974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10">
              <a:buClr>
                <a:srgbClr val="000000"/>
              </a:buClr>
              <a:defRPr/>
            </a:pPr>
            <a:endParaRPr sz="2400" b="1" kern="0">
              <a:solidFill>
                <a:srgbClr val="FFFFFF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  <a:sym typeface="Rockwell"/>
            </a:endParaRPr>
          </a:p>
        </p:txBody>
      </p:sp>
      <p:sp>
        <p:nvSpPr>
          <p:cNvPr id="28" name="Freeform: Shape 96">
            <a:extLst>
              <a:ext uri="{FF2B5EF4-FFF2-40B4-BE49-F238E27FC236}">
                <a16:creationId xmlns:a16="http://schemas.microsoft.com/office/drawing/2014/main" id="{8284DFB4-C01A-4974-AAC2-D550FFFE5A28}"/>
              </a:ext>
            </a:extLst>
          </p:cNvPr>
          <p:cNvSpPr/>
          <p:nvPr/>
        </p:nvSpPr>
        <p:spPr>
          <a:xfrm>
            <a:off x="985129" y="4583534"/>
            <a:ext cx="1336263" cy="936117"/>
          </a:xfrm>
          <a:custGeom>
            <a:avLst/>
            <a:gdLst>
              <a:gd name="connsiteX0" fmla="*/ 0 w 1336262"/>
              <a:gd name="connsiteY0" fmla="*/ 0 h 936117"/>
              <a:gd name="connsiteX1" fmla="*/ 1336262 w 1336262"/>
              <a:gd name="connsiteY1" fmla="*/ 0 h 936117"/>
              <a:gd name="connsiteX2" fmla="*/ 1336262 w 1336262"/>
              <a:gd name="connsiteY2" fmla="*/ 936117 h 936117"/>
              <a:gd name="connsiteX3" fmla="*/ 0 w 1336262"/>
              <a:gd name="connsiteY3" fmla="*/ 936117 h 936117"/>
              <a:gd name="connsiteX4" fmla="*/ 0 w 1336262"/>
              <a:gd name="connsiteY4" fmla="*/ 0 h 936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6262" h="936117">
                <a:moveTo>
                  <a:pt x="0" y="0"/>
                </a:moveTo>
                <a:lnTo>
                  <a:pt x="1336262" y="0"/>
                </a:lnTo>
                <a:lnTo>
                  <a:pt x="1336262" y="936117"/>
                </a:lnTo>
                <a:lnTo>
                  <a:pt x="0" y="93611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sp3d/>
        </p:spPr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142232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US" sz="2400" b="1" kern="0" dirty="0">
              <a:solidFill>
                <a:srgbClr val="FFC000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9731E22-77A1-4969-BF7D-411EBCC6B6E2}"/>
              </a:ext>
            </a:extLst>
          </p:cNvPr>
          <p:cNvSpPr/>
          <p:nvPr/>
        </p:nvSpPr>
        <p:spPr>
          <a:xfrm>
            <a:off x="1348578" y="5869688"/>
            <a:ext cx="18453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54"/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bao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báp</a:t>
            </a:r>
            <a:endParaRPr lang="en-US" sz="2400" b="1" dirty="0">
              <a:solidFill>
                <a:srgbClr val="FFFFFF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0" name="Google Shape;572;p31">
            <a:extLst>
              <a:ext uri="{FF2B5EF4-FFF2-40B4-BE49-F238E27FC236}">
                <a16:creationId xmlns:a16="http://schemas.microsoft.com/office/drawing/2014/main" id="{BE3293B3-E77A-4E54-B318-E1609571CECF}"/>
              </a:ext>
            </a:extLst>
          </p:cNvPr>
          <p:cNvSpPr/>
          <p:nvPr/>
        </p:nvSpPr>
        <p:spPr>
          <a:xfrm>
            <a:off x="4828438" y="3836010"/>
            <a:ext cx="3007225" cy="3007224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  <a:sym typeface="Rockwell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F070BB9-0D49-4380-94FF-E7505896A147}"/>
              </a:ext>
            </a:extLst>
          </p:cNvPr>
          <p:cNvSpPr/>
          <p:nvPr/>
        </p:nvSpPr>
        <p:spPr>
          <a:xfrm>
            <a:off x="5039216" y="3994165"/>
            <a:ext cx="2601529" cy="2690916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2" name="Google Shape;570;p31">
            <a:extLst>
              <a:ext uri="{FF2B5EF4-FFF2-40B4-BE49-F238E27FC236}">
                <a16:creationId xmlns:a16="http://schemas.microsoft.com/office/drawing/2014/main" id="{2390829F-77B4-46B5-A54B-E707A85A1619}"/>
              </a:ext>
            </a:extLst>
          </p:cNvPr>
          <p:cNvSpPr/>
          <p:nvPr/>
        </p:nvSpPr>
        <p:spPr>
          <a:xfrm flipH="1">
            <a:off x="4736718" y="5998943"/>
            <a:ext cx="691181" cy="527905"/>
          </a:xfrm>
          <a:custGeom>
            <a:avLst/>
            <a:gdLst/>
            <a:ahLst/>
            <a:cxnLst/>
            <a:rect l="l" t="t" r="r" b="b"/>
            <a:pathLst>
              <a:path w="637499" h="486904" extrusionOk="0">
                <a:moveTo>
                  <a:pt x="637499" y="0"/>
                </a:moveTo>
                <a:lnTo>
                  <a:pt x="49403" y="345353"/>
                </a:lnTo>
                <a:lnTo>
                  <a:pt x="0" y="486904"/>
                </a:lnTo>
                <a:lnTo>
                  <a:pt x="620809" y="346293"/>
                </a:lnTo>
                <a:lnTo>
                  <a:pt x="637499" y="336073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10">
              <a:buClr>
                <a:srgbClr val="000000"/>
              </a:buClr>
              <a:defRPr/>
            </a:pPr>
            <a:endParaRPr sz="2400" b="1" kern="0">
              <a:solidFill>
                <a:srgbClr val="FFFFFF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  <a:sym typeface="Rockwell"/>
            </a:endParaRPr>
          </a:p>
        </p:txBody>
      </p:sp>
      <p:sp>
        <p:nvSpPr>
          <p:cNvPr id="33" name="Google Shape;583;p31">
            <a:extLst>
              <a:ext uri="{FF2B5EF4-FFF2-40B4-BE49-F238E27FC236}">
                <a16:creationId xmlns:a16="http://schemas.microsoft.com/office/drawing/2014/main" id="{20F855B1-967A-4AE2-860E-8720842D51DF}"/>
              </a:ext>
            </a:extLst>
          </p:cNvPr>
          <p:cNvSpPr/>
          <p:nvPr/>
        </p:nvSpPr>
        <p:spPr>
          <a:xfrm flipH="1">
            <a:off x="4736717" y="5828306"/>
            <a:ext cx="3098941" cy="780716"/>
          </a:xfrm>
          <a:custGeom>
            <a:avLst/>
            <a:gdLst/>
            <a:ahLst/>
            <a:cxnLst/>
            <a:rect l="l" t="t" r="r" b="b"/>
            <a:pathLst>
              <a:path w="3106957" h="776923" extrusionOk="0">
                <a:moveTo>
                  <a:pt x="0" y="0"/>
                </a:moveTo>
                <a:lnTo>
                  <a:pt x="191750" y="776923"/>
                </a:lnTo>
                <a:lnTo>
                  <a:pt x="3106957" y="526631"/>
                </a:lnTo>
                <a:lnTo>
                  <a:pt x="3106957" y="151928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10">
              <a:buClr>
                <a:srgbClr val="000000"/>
              </a:buClr>
              <a:defRPr/>
            </a:pPr>
            <a:endParaRPr sz="2400" b="1" kern="0">
              <a:solidFill>
                <a:srgbClr val="FFFFFF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  <a:sym typeface="Rockwell"/>
            </a:endParaRPr>
          </a:p>
        </p:txBody>
      </p:sp>
      <p:sp>
        <p:nvSpPr>
          <p:cNvPr id="34" name="Freeform: Shape 102">
            <a:extLst>
              <a:ext uri="{FF2B5EF4-FFF2-40B4-BE49-F238E27FC236}">
                <a16:creationId xmlns:a16="http://schemas.microsoft.com/office/drawing/2014/main" id="{244D388F-437B-4898-9FC1-C2C420EE01DE}"/>
              </a:ext>
            </a:extLst>
          </p:cNvPr>
          <p:cNvSpPr/>
          <p:nvPr/>
        </p:nvSpPr>
        <p:spPr>
          <a:xfrm>
            <a:off x="5115385" y="4621883"/>
            <a:ext cx="1336263" cy="936117"/>
          </a:xfrm>
          <a:custGeom>
            <a:avLst/>
            <a:gdLst>
              <a:gd name="connsiteX0" fmla="*/ 0 w 1336262"/>
              <a:gd name="connsiteY0" fmla="*/ 0 h 936117"/>
              <a:gd name="connsiteX1" fmla="*/ 1336262 w 1336262"/>
              <a:gd name="connsiteY1" fmla="*/ 0 h 936117"/>
              <a:gd name="connsiteX2" fmla="*/ 1336262 w 1336262"/>
              <a:gd name="connsiteY2" fmla="*/ 936117 h 936117"/>
              <a:gd name="connsiteX3" fmla="*/ 0 w 1336262"/>
              <a:gd name="connsiteY3" fmla="*/ 936117 h 936117"/>
              <a:gd name="connsiteX4" fmla="*/ 0 w 1336262"/>
              <a:gd name="connsiteY4" fmla="*/ 0 h 936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6262" h="936117">
                <a:moveTo>
                  <a:pt x="0" y="0"/>
                </a:moveTo>
                <a:lnTo>
                  <a:pt x="1336262" y="0"/>
                </a:lnTo>
                <a:lnTo>
                  <a:pt x="1336262" y="936117"/>
                </a:lnTo>
                <a:lnTo>
                  <a:pt x="0" y="93611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sp3d/>
        </p:spPr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142232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US" sz="2400" b="1" kern="0" dirty="0">
              <a:solidFill>
                <a:srgbClr val="FFC000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5" name="Google Shape;572;p31">
            <a:extLst>
              <a:ext uri="{FF2B5EF4-FFF2-40B4-BE49-F238E27FC236}">
                <a16:creationId xmlns:a16="http://schemas.microsoft.com/office/drawing/2014/main" id="{D3E5CFDC-33DF-4712-8321-10598E5CA28F}"/>
              </a:ext>
            </a:extLst>
          </p:cNvPr>
          <p:cNvSpPr/>
          <p:nvPr/>
        </p:nvSpPr>
        <p:spPr>
          <a:xfrm>
            <a:off x="8775122" y="3850776"/>
            <a:ext cx="3007225" cy="3007224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  <a:sym typeface="Rockwell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58D6929-B7A5-472D-816D-A8C214FB9C69}"/>
              </a:ext>
            </a:extLst>
          </p:cNvPr>
          <p:cNvSpPr/>
          <p:nvPr/>
        </p:nvSpPr>
        <p:spPr>
          <a:xfrm>
            <a:off x="8985900" y="4008930"/>
            <a:ext cx="2601529" cy="2690916"/>
          </a:xfrm>
          <a:prstGeom prst="ellipse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7" name="Google Shape;570;p31">
            <a:extLst>
              <a:ext uri="{FF2B5EF4-FFF2-40B4-BE49-F238E27FC236}">
                <a16:creationId xmlns:a16="http://schemas.microsoft.com/office/drawing/2014/main" id="{15D1813A-E989-409C-BFBC-A93B98F51700}"/>
              </a:ext>
            </a:extLst>
          </p:cNvPr>
          <p:cNvSpPr/>
          <p:nvPr/>
        </p:nvSpPr>
        <p:spPr>
          <a:xfrm flipH="1">
            <a:off x="8683402" y="6013709"/>
            <a:ext cx="691181" cy="527905"/>
          </a:xfrm>
          <a:custGeom>
            <a:avLst/>
            <a:gdLst/>
            <a:ahLst/>
            <a:cxnLst/>
            <a:rect l="l" t="t" r="r" b="b"/>
            <a:pathLst>
              <a:path w="637499" h="486904" extrusionOk="0">
                <a:moveTo>
                  <a:pt x="637499" y="0"/>
                </a:moveTo>
                <a:lnTo>
                  <a:pt x="49403" y="345353"/>
                </a:lnTo>
                <a:lnTo>
                  <a:pt x="0" y="486904"/>
                </a:lnTo>
                <a:lnTo>
                  <a:pt x="620809" y="346293"/>
                </a:lnTo>
                <a:lnTo>
                  <a:pt x="637499" y="336073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10">
              <a:buClr>
                <a:srgbClr val="000000"/>
              </a:buClr>
              <a:defRPr/>
            </a:pPr>
            <a:endParaRPr sz="2400" b="1" kern="0">
              <a:solidFill>
                <a:srgbClr val="FFFFFF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  <a:sym typeface="Rockwell"/>
            </a:endParaRPr>
          </a:p>
        </p:txBody>
      </p:sp>
      <p:sp>
        <p:nvSpPr>
          <p:cNvPr id="38" name="Google Shape;583;p31">
            <a:extLst>
              <a:ext uri="{FF2B5EF4-FFF2-40B4-BE49-F238E27FC236}">
                <a16:creationId xmlns:a16="http://schemas.microsoft.com/office/drawing/2014/main" id="{9EA933C9-DAED-479D-9E29-A2F5CADD4CA4}"/>
              </a:ext>
            </a:extLst>
          </p:cNvPr>
          <p:cNvSpPr/>
          <p:nvPr/>
        </p:nvSpPr>
        <p:spPr>
          <a:xfrm flipH="1">
            <a:off x="8683401" y="5843073"/>
            <a:ext cx="3098941" cy="780716"/>
          </a:xfrm>
          <a:custGeom>
            <a:avLst/>
            <a:gdLst/>
            <a:ahLst/>
            <a:cxnLst/>
            <a:rect l="l" t="t" r="r" b="b"/>
            <a:pathLst>
              <a:path w="3106957" h="776923" extrusionOk="0">
                <a:moveTo>
                  <a:pt x="0" y="0"/>
                </a:moveTo>
                <a:lnTo>
                  <a:pt x="191750" y="776923"/>
                </a:lnTo>
                <a:lnTo>
                  <a:pt x="3106957" y="526631"/>
                </a:lnTo>
                <a:lnTo>
                  <a:pt x="3106957" y="151928"/>
                </a:lnTo>
                <a:close/>
              </a:path>
            </a:pathLst>
          </a:custGeom>
          <a:solidFill>
            <a:srgbClr val="FF616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10">
              <a:buClr>
                <a:srgbClr val="000000"/>
              </a:buClr>
              <a:defRPr/>
            </a:pPr>
            <a:endParaRPr sz="2400" b="1" kern="0">
              <a:solidFill>
                <a:srgbClr val="FFFFFF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  <a:sym typeface="Rockwell"/>
            </a:endParaRPr>
          </a:p>
        </p:txBody>
      </p:sp>
      <p:sp>
        <p:nvSpPr>
          <p:cNvPr id="39" name="Freeform: Shape 108">
            <a:extLst>
              <a:ext uri="{FF2B5EF4-FFF2-40B4-BE49-F238E27FC236}">
                <a16:creationId xmlns:a16="http://schemas.microsoft.com/office/drawing/2014/main" id="{7800C15B-6E7E-462D-8EEB-FC5F08B1A1DD}"/>
              </a:ext>
            </a:extLst>
          </p:cNvPr>
          <p:cNvSpPr/>
          <p:nvPr/>
        </p:nvSpPr>
        <p:spPr>
          <a:xfrm>
            <a:off x="9062069" y="4636651"/>
            <a:ext cx="1336263" cy="936117"/>
          </a:xfrm>
          <a:custGeom>
            <a:avLst/>
            <a:gdLst>
              <a:gd name="connsiteX0" fmla="*/ 0 w 1336262"/>
              <a:gd name="connsiteY0" fmla="*/ 0 h 936117"/>
              <a:gd name="connsiteX1" fmla="*/ 1336262 w 1336262"/>
              <a:gd name="connsiteY1" fmla="*/ 0 h 936117"/>
              <a:gd name="connsiteX2" fmla="*/ 1336262 w 1336262"/>
              <a:gd name="connsiteY2" fmla="*/ 936117 h 936117"/>
              <a:gd name="connsiteX3" fmla="*/ 0 w 1336262"/>
              <a:gd name="connsiteY3" fmla="*/ 936117 h 936117"/>
              <a:gd name="connsiteX4" fmla="*/ 0 w 1336262"/>
              <a:gd name="connsiteY4" fmla="*/ 0 h 936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6262" h="936117">
                <a:moveTo>
                  <a:pt x="0" y="0"/>
                </a:moveTo>
                <a:lnTo>
                  <a:pt x="1336262" y="0"/>
                </a:lnTo>
                <a:lnTo>
                  <a:pt x="1336262" y="936117"/>
                </a:lnTo>
                <a:lnTo>
                  <a:pt x="0" y="93611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sp3d/>
        </p:spPr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142232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endParaRPr lang="en-US" sz="2400" b="1" kern="0" dirty="0">
              <a:solidFill>
                <a:srgbClr val="FFC000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49C20E4-5F3A-44DC-8FAF-1525B27F7E24}"/>
              </a:ext>
            </a:extLst>
          </p:cNvPr>
          <p:cNvSpPr txBox="1"/>
          <p:nvPr/>
        </p:nvSpPr>
        <p:spPr>
          <a:xfrm>
            <a:off x="3845011" y="5924341"/>
            <a:ext cx="50422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54"/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Chủng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Nê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grô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-it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7801F04-3A28-4DAD-835F-EF76FA23726E}"/>
              </a:ext>
            </a:extLst>
          </p:cNvPr>
          <p:cNvSpPr/>
          <p:nvPr/>
        </p:nvSpPr>
        <p:spPr>
          <a:xfrm>
            <a:off x="9234261" y="5931532"/>
            <a:ext cx="24929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54"/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Nel Son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ManDela</a:t>
            </a:r>
            <a:endParaRPr lang="en-US" sz="2400" b="1" dirty="0">
              <a:solidFill>
                <a:srgbClr val="FFFFFF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72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59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7" grpId="0"/>
      <p:bldP spid="8" grpId="0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2" grpId="0" animBg="1"/>
      <p:bldP spid="23" grpId="0"/>
      <p:bldP spid="24" grpId="0" animBg="1"/>
      <p:bldP spid="25" grpId="0" animBg="1"/>
      <p:bldP spid="26" grpId="0" animBg="1"/>
      <p:bldP spid="27" grpId="0" animBg="1"/>
      <p:bldP spid="28" grpId="0"/>
      <p:bldP spid="29" grpId="0"/>
      <p:bldP spid="30" grpId="0" animBg="1"/>
      <p:bldP spid="31" grpId="0" animBg="1"/>
      <p:bldP spid="32" grpId="0" animBg="1"/>
      <p:bldP spid="33" grpId="0" animBg="1"/>
      <p:bldP spid="34" grpId="0"/>
      <p:bldP spid="35" grpId="0" animBg="1"/>
      <p:bldP spid="36" grpId="0" animBg="1"/>
      <p:bldP spid="37" grpId="0" animBg="1"/>
      <p:bldP spid="38" grpId="0" animBg="1"/>
      <p:bldP spid="39" grpId="0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941;p56">
            <a:extLst>
              <a:ext uri="{FF2B5EF4-FFF2-40B4-BE49-F238E27FC236}">
                <a16:creationId xmlns:a16="http://schemas.microsoft.com/office/drawing/2014/main" id="{D1FA1439-D5DF-4A30-97C4-4B0DA4713C1E}"/>
              </a:ext>
            </a:extLst>
          </p:cNvPr>
          <p:cNvGrpSpPr/>
          <p:nvPr/>
        </p:nvGrpSpPr>
        <p:grpSpPr>
          <a:xfrm>
            <a:off x="209551" y="514351"/>
            <a:ext cx="11772900" cy="5829300"/>
            <a:chOff x="5" y="539499"/>
            <a:chExt cx="9509897" cy="4350721"/>
          </a:xfrm>
        </p:grpSpPr>
        <p:sp>
          <p:nvSpPr>
            <p:cNvPr id="6" name="Google Shape;1942;p56">
              <a:extLst>
                <a:ext uri="{FF2B5EF4-FFF2-40B4-BE49-F238E27FC236}">
                  <a16:creationId xmlns:a16="http://schemas.microsoft.com/office/drawing/2014/main" id="{123A3061-BFEB-4B79-8CD8-F2FA7F2FFEF0}"/>
                </a:ext>
              </a:extLst>
            </p:cNvPr>
            <p:cNvSpPr/>
            <p:nvPr/>
          </p:nvSpPr>
          <p:spPr>
            <a:xfrm>
              <a:off x="2741851" y="539499"/>
              <a:ext cx="1542478" cy="1025541"/>
            </a:xfrm>
            <a:custGeom>
              <a:avLst/>
              <a:gdLst/>
              <a:ahLst/>
              <a:cxnLst/>
              <a:rect l="l" t="t" r="r" b="b"/>
              <a:pathLst>
                <a:path w="45367" h="27624" extrusionOk="0">
                  <a:moveTo>
                    <a:pt x="36973" y="2129"/>
                  </a:moveTo>
                  <a:cubicBezTo>
                    <a:pt x="36942" y="2901"/>
                    <a:pt x="36139" y="3117"/>
                    <a:pt x="35522" y="3457"/>
                  </a:cubicBezTo>
                  <a:cubicBezTo>
                    <a:pt x="34646" y="3054"/>
                    <a:pt x="33480" y="2888"/>
                    <a:pt x="32079" y="2888"/>
                  </a:cubicBezTo>
                  <a:cubicBezTo>
                    <a:pt x="31653" y="2888"/>
                    <a:pt x="31206" y="2903"/>
                    <a:pt x="30738" y="2932"/>
                  </a:cubicBezTo>
                  <a:cubicBezTo>
                    <a:pt x="31500" y="2246"/>
                    <a:pt x="33097" y="2172"/>
                    <a:pt x="34578" y="2172"/>
                  </a:cubicBezTo>
                  <a:cubicBezTo>
                    <a:pt x="34988" y="2172"/>
                    <a:pt x="35389" y="2177"/>
                    <a:pt x="35761" y="2177"/>
                  </a:cubicBezTo>
                  <a:cubicBezTo>
                    <a:pt x="36223" y="2177"/>
                    <a:pt x="36639" y="2169"/>
                    <a:pt x="36973" y="2129"/>
                  </a:cubicBezTo>
                  <a:close/>
                  <a:moveTo>
                    <a:pt x="35334" y="13288"/>
                  </a:moveTo>
                  <a:cubicBezTo>
                    <a:pt x="35396" y="13288"/>
                    <a:pt x="35459" y="13293"/>
                    <a:pt x="35522" y="13301"/>
                  </a:cubicBezTo>
                  <a:cubicBezTo>
                    <a:pt x="35337" y="13950"/>
                    <a:pt x="34534" y="14166"/>
                    <a:pt x="34411" y="14875"/>
                  </a:cubicBezTo>
                  <a:cubicBezTo>
                    <a:pt x="33480" y="14439"/>
                    <a:pt x="34305" y="13288"/>
                    <a:pt x="35334" y="13288"/>
                  </a:cubicBezTo>
                  <a:close/>
                  <a:moveTo>
                    <a:pt x="31479" y="0"/>
                  </a:moveTo>
                  <a:cubicBezTo>
                    <a:pt x="30960" y="249"/>
                    <a:pt x="30184" y="308"/>
                    <a:pt x="29330" y="308"/>
                  </a:cubicBezTo>
                  <a:cubicBezTo>
                    <a:pt x="28549" y="308"/>
                    <a:pt x="27702" y="258"/>
                    <a:pt x="26927" y="258"/>
                  </a:cubicBezTo>
                  <a:cubicBezTo>
                    <a:pt x="26128" y="258"/>
                    <a:pt x="25404" y="311"/>
                    <a:pt x="24906" y="525"/>
                  </a:cubicBezTo>
                  <a:cubicBezTo>
                    <a:pt x="24775" y="527"/>
                    <a:pt x="24642" y="528"/>
                    <a:pt x="24509" y="528"/>
                  </a:cubicBezTo>
                  <a:cubicBezTo>
                    <a:pt x="24063" y="528"/>
                    <a:pt x="23603" y="518"/>
                    <a:pt x="23158" y="518"/>
                  </a:cubicBezTo>
                  <a:cubicBezTo>
                    <a:pt x="22001" y="518"/>
                    <a:pt x="20945" y="586"/>
                    <a:pt x="20492" y="1080"/>
                  </a:cubicBezTo>
                  <a:cubicBezTo>
                    <a:pt x="20461" y="1667"/>
                    <a:pt x="21480" y="2808"/>
                    <a:pt x="20832" y="2932"/>
                  </a:cubicBezTo>
                  <a:cubicBezTo>
                    <a:pt x="20109" y="2847"/>
                    <a:pt x="19471" y="2823"/>
                    <a:pt x="18875" y="2823"/>
                  </a:cubicBezTo>
                  <a:cubicBezTo>
                    <a:pt x="18093" y="2823"/>
                    <a:pt x="17384" y="2864"/>
                    <a:pt x="16654" y="2864"/>
                  </a:cubicBezTo>
                  <a:cubicBezTo>
                    <a:pt x="15920" y="2864"/>
                    <a:pt x="15163" y="2822"/>
                    <a:pt x="14289" y="2654"/>
                  </a:cubicBezTo>
                  <a:cubicBezTo>
                    <a:pt x="10617" y="3024"/>
                    <a:pt x="8888" y="4784"/>
                    <a:pt x="5123" y="5061"/>
                  </a:cubicBezTo>
                  <a:cubicBezTo>
                    <a:pt x="4784" y="6018"/>
                    <a:pt x="6759" y="5277"/>
                    <a:pt x="6574" y="6111"/>
                  </a:cubicBezTo>
                  <a:cubicBezTo>
                    <a:pt x="5524" y="6759"/>
                    <a:pt x="3549" y="6759"/>
                    <a:pt x="2562" y="7438"/>
                  </a:cubicBezTo>
                  <a:cubicBezTo>
                    <a:pt x="2261" y="7324"/>
                    <a:pt x="1925" y="7255"/>
                    <a:pt x="1594" y="7255"/>
                  </a:cubicBezTo>
                  <a:cubicBezTo>
                    <a:pt x="941" y="7255"/>
                    <a:pt x="307" y="7523"/>
                    <a:pt x="0" y="8240"/>
                  </a:cubicBezTo>
                  <a:cubicBezTo>
                    <a:pt x="162" y="8210"/>
                    <a:pt x="300" y="8196"/>
                    <a:pt x="420" y="8196"/>
                  </a:cubicBezTo>
                  <a:cubicBezTo>
                    <a:pt x="1148" y="8196"/>
                    <a:pt x="1211" y="8685"/>
                    <a:pt x="1821" y="8765"/>
                  </a:cubicBezTo>
                  <a:cubicBezTo>
                    <a:pt x="1821" y="8410"/>
                    <a:pt x="2276" y="8232"/>
                    <a:pt x="2731" y="8232"/>
                  </a:cubicBezTo>
                  <a:cubicBezTo>
                    <a:pt x="3187" y="8232"/>
                    <a:pt x="3642" y="8410"/>
                    <a:pt x="3642" y="8765"/>
                  </a:cubicBezTo>
                  <a:cubicBezTo>
                    <a:pt x="4175" y="8673"/>
                    <a:pt x="4961" y="8274"/>
                    <a:pt x="5522" y="8274"/>
                  </a:cubicBezTo>
                  <a:cubicBezTo>
                    <a:pt x="5902" y="8274"/>
                    <a:pt x="6178" y="8457"/>
                    <a:pt x="6203" y="9042"/>
                  </a:cubicBezTo>
                  <a:cubicBezTo>
                    <a:pt x="5996" y="9055"/>
                    <a:pt x="5777" y="9060"/>
                    <a:pt x="5550" y="9060"/>
                  </a:cubicBezTo>
                  <a:cubicBezTo>
                    <a:pt x="4877" y="9060"/>
                    <a:pt x="4136" y="9019"/>
                    <a:pt x="3449" y="9019"/>
                  </a:cubicBezTo>
                  <a:cubicBezTo>
                    <a:pt x="2644" y="9019"/>
                    <a:pt x="1912" y="9075"/>
                    <a:pt x="1451" y="9320"/>
                  </a:cubicBezTo>
                  <a:cubicBezTo>
                    <a:pt x="1790" y="10308"/>
                    <a:pt x="3179" y="10524"/>
                    <a:pt x="4382" y="10894"/>
                  </a:cubicBezTo>
                  <a:cubicBezTo>
                    <a:pt x="4487" y="10911"/>
                    <a:pt x="4579" y="10919"/>
                    <a:pt x="4659" y="10919"/>
                  </a:cubicBezTo>
                  <a:cubicBezTo>
                    <a:pt x="5361" y="10919"/>
                    <a:pt x="5218" y="10337"/>
                    <a:pt x="5891" y="10337"/>
                  </a:cubicBezTo>
                  <a:cubicBezTo>
                    <a:pt x="5980" y="10337"/>
                    <a:pt x="6083" y="10347"/>
                    <a:pt x="6203" y="10370"/>
                  </a:cubicBezTo>
                  <a:cubicBezTo>
                    <a:pt x="7262" y="10947"/>
                    <a:pt x="8434" y="11243"/>
                    <a:pt x="9615" y="11243"/>
                  </a:cubicBezTo>
                  <a:cubicBezTo>
                    <a:pt x="9949" y="11243"/>
                    <a:pt x="10283" y="11220"/>
                    <a:pt x="10617" y="11172"/>
                  </a:cubicBezTo>
                  <a:lnTo>
                    <a:pt x="10617" y="11172"/>
                  </a:lnTo>
                  <a:cubicBezTo>
                    <a:pt x="10308" y="12345"/>
                    <a:pt x="10863" y="12931"/>
                    <a:pt x="11357" y="13548"/>
                  </a:cubicBezTo>
                  <a:cubicBezTo>
                    <a:pt x="11234" y="14196"/>
                    <a:pt x="10771" y="14567"/>
                    <a:pt x="10987" y="15431"/>
                  </a:cubicBezTo>
                  <a:cubicBezTo>
                    <a:pt x="11175" y="15495"/>
                    <a:pt x="11343" y="15522"/>
                    <a:pt x="11494" y="15522"/>
                  </a:cubicBezTo>
                  <a:cubicBezTo>
                    <a:pt x="12250" y="15522"/>
                    <a:pt x="12601" y="14859"/>
                    <a:pt x="13040" y="14859"/>
                  </a:cubicBezTo>
                  <a:cubicBezTo>
                    <a:pt x="13192" y="14859"/>
                    <a:pt x="13355" y="14939"/>
                    <a:pt x="13548" y="15153"/>
                  </a:cubicBezTo>
                  <a:cubicBezTo>
                    <a:pt x="13702" y="15835"/>
                    <a:pt x="13072" y="15953"/>
                    <a:pt x="12306" y="15953"/>
                  </a:cubicBezTo>
                  <a:cubicBezTo>
                    <a:pt x="11998" y="15953"/>
                    <a:pt x="11667" y="15934"/>
                    <a:pt x="11357" y="15925"/>
                  </a:cubicBezTo>
                  <a:lnTo>
                    <a:pt x="11357" y="15925"/>
                  </a:lnTo>
                  <a:cubicBezTo>
                    <a:pt x="11666" y="17128"/>
                    <a:pt x="14135" y="16758"/>
                    <a:pt x="14629" y="17807"/>
                  </a:cubicBezTo>
                  <a:cubicBezTo>
                    <a:pt x="13795" y="18239"/>
                    <a:pt x="12777" y="18579"/>
                    <a:pt x="12067" y="19134"/>
                  </a:cubicBezTo>
                  <a:cubicBezTo>
                    <a:pt x="13116" y="19474"/>
                    <a:pt x="10925" y="19659"/>
                    <a:pt x="11357" y="20461"/>
                  </a:cubicBezTo>
                  <a:cubicBezTo>
                    <a:pt x="13950" y="21727"/>
                    <a:pt x="11944" y="24782"/>
                    <a:pt x="13888" y="26572"/>
                  </a:cubicBezTo>
                  <a:lnTo>
                    <a:pt x="16480" y="26572"/>
                  </a:lnTo>
                  <a:cubicBezTo>
                    <a:pt x="17500" y="26602"/>
                    <a:pt x="17120" y="27624"/>
                    <a:pt x="18205" y="27624"/>
                  </a:cubicBezTo>
                  <a:cubicBezTo>
                    <a:pt x="18236" y="27624"/>
                    <a:pt x="18268" y="27623"/>
                    <a:pt x="18301" y="27621"/>
                  </a:cubicBezTo>
                  <a:cubicBezTo>
                    <a:pt x="18671" y="27097"/>
                    <a:pt x="18918" y="26449"/>
                    <a:pt x="19783" y="26294"/>
                  </a:cubicBezTo>
                  <a:cubicBezTo>
                    <a:pt x="19320" y="24319"/>
                    <a:pt x="21603" y="24288"/>
                    <a:pt x="21233" y="22313"/>
                  </a:cubicBezTo>
                  <a:cubicBezTo>
                    <a:pt x="22159" y="22313"/>
                    <a:pt x="21727" y="21295"/>
                    <a:pt x="22684" y="21264"/>
                  </a:cubicBezTo>
                  <a:cubicBezTo>
                    <a:pt x="22952" y="21365"/>
                    <a:pt x="23168" y="21403"/>
                    <a:pt x="23354" y="21403"/>
                  </a:cubicBezTo>
                  <a:cubicBezTo>
                    <a:pt x="23910" y="21403"/>
                    <a:pt x="24191" y="21063"/>
                    <a:pt x="24765" y="21063"/>
                  </a:cubicBezTo>
                  <a:cubicBezTo>
                    <a:pt x="24991" y="21063"/>
                    <a:pt x="25263" y="21116"/>
                    <a:pt x="25615" y="21264"/>
                  </a:cubicBezTo>
                  <a:cubicBezTo>
                    <a:pt x="26202" y="20863"/>
                    <a:pt x="26819" y="20523"/>
                    <a:pt x="27467" y="20214"/>
                  </a:cubicBezTo>
                  <a:cubicBezTo>
                    <a:pt x="29226" y="19875"/>
                    <a:pt x="29998" y="18857"/>
                    <a:pt x="31849" y="18610"/>
                  </a:cubicBezTo>
                  <a:cubicBezTo>
                    <a:pt x="32004" y="17653"/>
                    <a:pt x="35090" y="17406"/>
                    <a:pt x="34041" y="16480"/>
                  </a:cubicBezTo>
                  <a:lnTo>
                    <a:pt x="34041" y="16480"/>
                  </a:lnTo>
                  <a:cubicBezTo>
                    <a:pt x="33877" y="16616"/>
                    <a:pt x="33674" y="16670"/>
                    <a:pt x="33447" y="16670"/>
                  </a:cubicBezTo>
                  <a:cubicBezTo>
                    <a:pt x="32644" y="16670"/>
                    <a:pt x="31532" y="16004"/>
                    <a:pt x="30738" y="15956"/>
                  </a:cubicBezTo>
                  <a:cubicBezTo>
                    <a:pt x="31397" y="15956"/>
                    <a:pt x="31251" y="15370"/>
                    <a:pt x="31925" y="15370"/>
                  </a:cubicBezTo>
                  <a:cubicBezTo>
                    <a:pt x="32010" y="15370"/>
                    <a:pt x="32107" y="15379"/>
                    <a:pt x="32220" y="15400"/>
                  </a:cubicBezTo>
                  <a:cubicBezTo>
                    <a:pt x="33526" y="15756"/>
                    <a:pt x="34290" y="16484"/>
                    <a:pt x="36021" y="16484"/>
                  </a:cubicBezTo>
                  <a:cubicBezTo>
                    <a:pt x="36090" y="16484"/>
                    <a:pt x="36160" y="16483"/>
                    <a:pt x="36232" y="16480"/>
                  </a:cubicBezTo>
                  <a:cubicBezTo>
                    <a:pt x="37466" y="15832"/>
                    <a:pt x="34473" y="15307"/>
                    <a:pt x="35522" y="14875"/>
                  </a:cubicBezTo>
                  <a:lnTo>
                    <a:pt x="35522" y="14875"/>
                  </a:lnTo>
                  <a:cubicBezTo>
                    <a:pt x="36047" y="15030"/>
                    <a:pt x="36448" y="15277"/>
                    <a:pt x="36973" y="15400"/>
                  </a:cubicBezTo>
                  <a:cubicBezTo>
                    <a:pt x="37250" y="14505"/>
                    <a:pt x="36571" y="14289"/>
                    <a:pt x="36232" y="13826"/>
                  </a:cubicBezTo>
                  <a:cubicBezTo>
                    <a:pt x="39256" y="13703"/>
                    <a:pt x="38269" y="11018"/>
                    <a:pt x="37713" y="9567"/>
                  </a:cubicBezTo>
                  <a:cubicBezTo>
                    <a:pt x="38518" y="9383"/>
                    <a:pt x="39339" y="9285"/>
                    <a:pt x="40165" y="9285"/>
                  </a:cubicBezTo>
                  <a:cubicBezTo>
                    <a:pt x="40448" y="9285"/>
                    <a:pt x="40732" y="9297"/>
                    <a:pt x="41015" y="9320"/>
                  </a:cubicBezTo>
                  <a:cubicBezTo>
                    <a:pt x="40923" y="8148"/>
                    <a:pt x="39040" y="8271"/>
                    <a:pt x="38084" y="7715"/>
                  </a:cubicBezTo>
                  <a:lnTo>
                    <a:pt x="38084" y="7715"/>
                  </a:lnTo>
                  <a:cubicBezTo>
                    <a:pt x="38156" y="7723"/>
                    <a:pt x="38222" y="7727"/>
                    <a:pt x="38283" y="7727"/>
                  </a:cubicBezTo>
                  <a:cubicBezTo>
                    <a:pt x="39062" y="7727"/>
                    <a:pt x="39012" y="7139"/>
                    <a:pt x="39809" y="7139"/>
                  </a:cubicBezTo>
                  <a:cubicBezTo>
                    <a:pt x="39939" y="7139"/>
                    <a:pt x="40092" y="7154"/>
                    <a:pt x="40275" y="7191"/>
                  </a:cubicBezTo>
                  <a:cubicBezTo>
                    <a:pt x="40522" y="6358"/>
                    <a:pt x="39627" y="6419"/>
                    <a:pt x="39904" y="5586"/>
                  </a:cubicBezTo>
                  <a:lnTo>
                    <a:pt x="39904" y="5586"/>
                  </a:lnTo>
                  <a:cubicBezTo>
                    <a:pt x="39989" y="5596"/>
                    <a:pt x="40066" y="5601"/>
                    <a:pt x="40137" y="5601"/>
                  </a:cubicBezTo>
                  <a:cubicBezTo>
                    <a:pt x="41084" y="5601"/>
                    <a:pt x="40916" y="4769"/>
                    <a:pt x="41863" y="4769"/>
                  </a:cubicBezTo>
                  <a:cubicBezTo>
                    <a:pt x="41934" y="4769"/>
                    <a:pt x="42011" y="4774"/>
                    <a:pt x="42096" y="4784"/>
                  </a:cubicBezTo>
                  <a:cubicBezTo>
                    <a:pt x="42227" y="4753"/>
                    <a:pt x="42384" y="4742"/>
                    <a:pt x="42557" y="4742"/>
                  </a:cubicBezTo>
                  <a:cubicBezTo>
                    <a:pt x="43060" y="4742"/>
                    <a:pt x="43694" y="4838"/>
                    <a:pt x="44196" y="4838"/>
                  </a:cubicBezTo>
                  <a:cubicBezTo>
                    <a:pt x="44737" y="4838"/>
                    <a:pt x="45124" y="4726"/>
                    <a:pt x="45028" y="4259"/>
                  </a:cubicBezTo>
                  <a:cubicBezTo>
                    <a:pt x="45367" y="3302"/>
                    <a:pt x="43454" y="3981"/>
                    <a:pt x="43207" y="3457"/>
                  </a:cubicBezTo>
                  <a:cubicBezTo>
                    <a:pt x="42400" y="3399"/>
                    <a:pt x="42508" y="2642"/>
                    <a:pt x="41597" y="2642"/>
                  </a:cubicBezTo>
                  <a:cubicBezTo>
                    <a:pt x="41532" y="2642"/>
                    <a:pt x="41462" y="2646"/>
                    <a:pt x="41386" y="2654"/>
                  </a:cubicBezTo>
                  <a:cubicBezTo>
                    <a:pt x="41280" y="2644"/>
                    <a:pt x="41174" y="2639"/>
                    <a:pt x="41069" y="2639"/>
                  </a:cubicBezTo>
                  <a:cubicBezTo>
                    <a:pt x="39811" y="2639"/>
                    <a:pt x="38540" y="3298"/>
                    <a:pt x="37751" y="3298"/>
                  </a:cubicBezTo>
                  <a:cubicBezTo>
                    <a:pt x="37595" y="3298"/>
                    <a:pt x="37457" y="3272"/>
                    <a:pt x="37343" y="3210"/>
                  </a:cubicBezTo>
                  <a:cubicBezTo>
                    <a:pt x="37559" y="1852"/>
                    <a:pt x="40583" y="2531"/>
                    <a:pt x="41015" y="1327"/>
                  </a:cubicBezTo>
                  <a:cubicBezTo>
                    <a:pt x="40397" y="708"/>
                    <a:pt x="39243" y="487"/>
                    <a:pt x="37759" y="487"/>
                  </a:cubicBezTo>
                  <a:cubicBezTo>
                    <a:pt x="37393" y="487"/>
                    <a:pt x="37006" y="500"/>
                    <a:pt x="36602" y="525"/>
                  </a:cubicBezTo>
                  <a:cubicBezTo>
                    <a:pt x="35906" y="360"/>
                    <a:pt x="35101" y="151"/>
                    <a:pt x="34426" y="151"/>
                  </a:cubicBezTo>
                  <a:cubicBezTo>
                    <a:pt x="33964" y="151"/>
                    <a:pt x="33563" y="249"/>
                    <a:pt x="33300" y="525"/>
                  </a:cubicBezTo>
                  <a:cubicBezTo>
                    <a:pt x="32991" y="154"/>
                    <a:pt x="32158" y="154"/>
                    <a:pt x="31479" y="0"/>
                  </a:cubicBezTo>
                  <a:close/>
                </a:path>
              </a:pathLst>
            </a:custGeom>
            <a:solidFill>
              <a:srgbClr val="A4DA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" name="Google Shape;1943;p56">
              <a:extLst>
                <a:ext uri="{FF2B5EF4-FFF2-40B4-BE49-F238E27FC236}">
                  <a16:creationId xmlns:a16="http://schemas.microsoft.com/office/drawing/2014/main" id="{4FE597AD-C2CC-4E1C-9B68-0F5992BDB644}"/>
                </a:ext>
              </a:extLst>
            </p:cNvPr>
            <p:cNvSpPr/>
            <p:nvPr/>
          </p:nvSpPr>
          <p:spPr>
            <a:xfrm>
              <a:off x="2194108" y="599047"/>
              <a:ext cx="883524" cy="393451"/>
            </a:xfrm>
            <a:custGeom>
              <a:avLst/>
              <a:gdLst/>
              <a:ahLst/>
              <a:cxnLst/>
              <a:rect l="l" t="t" r="r" b="b"/>
              <a:pathLst>
                <a:path w="25986" h="10598" extrusionOk="0">
                  <a:moveTo>
                    <a:pt x="9049" y="9278"/>
                  </a:moveTo>
                  <a:cubicBezTo>
                    <a:pt x="9073" y="9278"/>
                    <a:pt x="9092" y="9282"/>
                    <a:pt x="9104" y="9290"/>
                  </a:cubicBezTo>
                  <a:lnTo>
                    <a:pt x="9135" y="9290"/>
                  </a:lnTo>
                  <a:cubicBezTo>
                    <a:pt x="9295" y="9424"/>
                    <a:pt x="8971" y="9580"/>
                    <a:pt x="8800" y="9580"/>
                  </a:cubicBezTo>
                  <a:cubicBezTo>
                    <a:pt x="8774" y="9580"/>
                    <a:pt x="8751" y="9576"/>
                    <a:pt x="8734" y="9568"/>
                  </a:cubicBezTo>
                  <a:cubicBezTo>
                    <a:pt x="8574" y="9435"/>
                    <a:pt x="8898" y="9278"/>
                    <a:pt x="9049" y="9278"/>
                  </a:cubicBezTo>
                  <a:close/>
                  <a:moveTo>
                    <a:pt x="24906" y="1"/>
                  </a:moveTo>
                  <a:cubicBezTo>
                    <a:pt x="23663" y="123"/>
                    <a:pt x="22326" y="160"/>
                    <a:pt x="20931" y="160"/>
                  </a:cubicBezTo>
                  <a:cubicBezTo>
                    <a:pt x="18618" y="160"/>
                    <a:pt x="16144" y="56"/>
                    <a:pt x="13674" y="56"/>
                  </a:cubicBezTo>
                  <a:cubicBezTo>
                    <a:pt x="10452" y="56"/>
                    <a:pt x="7234" y="233"/>
                    <a:pt x="4383" y="1050"/>
                  </a:cubicBezTo>
                  <a:cubicBezTo>
                    <a:pt x="3889" y="2655"/>
                    <a:pt x="5957" y="2377"/>
                    <a:pt x="6203" y="3457"/>
                  </a:cubicBezTo>
                  <a:cubicBezTo>
                    <a:pt x="6134" y="3461"/>
                    <a:pt x="6068" y="3463"/>
                    <a:pt x="6004" y="3463"/>
                  </a:cubicBezTo>
                  <a:cubicBezTo>
                    <a:pt x="4031" y="3463"/>
                    <a:pt x="4369" y="1832"/>
                    <a:pt x="2435" y="1832"/>
                  </a:cubicBezTo>
                  <a:cubicBezTo>
                    <a:pt x="2244" y="1832"/>
                    <a:pt x="2030" y="1848"/>
                    <a:pt x="1790" y="1883"/>
                  </a:cubicBezTo>
                  <a:cubicBezTo>
                    <a:pt x="1667" y="2223"/>
                    <a:pt x="1265" y="2377"/>
                    <a:pt x="1420" y="2933"/>
                  </a:cubicBezTo>
                  <a:cubicBezTo>
                    <a:pt x="1361" y="2933"/>
                    <a:pt x="1301" y="2932"/>
                    <a:pt x="1241" y="2932"/>
                  </a:cubicBezTo>
                  <a:cubicBezTo>
                    <a:pt x="700" y="2932"/>
                    <a:pt x="142" y="2957"/>
                    <a:pt x="309" y="3457"/>
                  </a:cubicBezTo>
                  <a:cubicBezTo>
                    <a:pt x="0" y="4291"/>
                    <a:pt x="1265" y="4013"/>
                    <a:pt x="1451" y="4507"/>
                  </a:cubicBezTo>
                  <a:lnTo>
                    <a:pt x="1451" y="6111"/>
                  </a:lnTo>
                  <a:cubicBezTo>
                    <a:pt x="1636" y="6081"/>
                    <a:pt x="1796" y="6068"/>
                    <a:pt x="1939" y="6068"/>
                  </a:cubicBezTo>
                  <a:cubicBezTo>
                    <a:pt x="2651" y="6068"/>
                    <a:pt x="2917" y="6389"/>
                    <a:pt x="3611" y="6389"/>
                  </a:cubicBezTo>
                  <a:cubicBezTo>
                    <a:pt x="3765" y="5360"/>
                    <a:pt x="5313" y="4417"/>
                    <a:pt x="6574" y="4417"/>
                  </a:cubicBezTo>
                  <a:cubicBezTo>
                    <a:pt x="6827" y="4417"/>
                    <a:pt x="7068" y="4455"/>
                    <a:pt x="7284" y="4537"/>
                  </a:cubicBezTo>
                  <a:cubicBezTo>
                    <a:pt x="7506" y="4982"/>
                    <a:pt x="7249" y="5076"/>
                    <a:pt x="6865" y="5076"/>
                  </a:cubicBezTo>
                  <a:cubicBezTo>
                    <a:pt x="6584" y="5076"/>
                    <a:pt x="6235" y="5026"/>
                    <a:pt x="5956" y="5026"/>
                  </a:cubicBezTo>
                  <a:cubicBezTo>
                    <a:pt x="5661" y="5026"/>
                    <a:pt x="5444" y="5081"/>
                    <a:pt x="5463" y="5309"/>
                  </a:cubicBezTo>
                  <a:cubicBezTo>
                    <a:pt x="6574" y="5710"/>
                    <a:pt x="4197" y="5803"/>
                    <a:pt x="4352" y="6389"/>
                  </a:cubicBezTo>
                  <a:cubicBezTo>
                    <a:pt x="4546" y="6352"/>
                    <a:pt x="4716" y="6333"/>
                    <a:pt x="4861" y="6333"/>
                  </a:cubicBezTo>
                  <a:cubicBezTo>
                    <a:pt x="5434" y="6333"/>
                    <a:pt x="5635" y="6619"/>
                    <a:pt x="5463" y="7161"/>
                  </a:cubicBezTo>
                  <a:cubicBezTo>
                    <a:pt x="4751" y="7161"/>
                    <a:pt x="4479" y="6868"/>
                    <a:pt x="3785" y="6868"/>
                  </a:cubicBezTo>
                  <a:cubicBezTo>
                    <a:pt x="3636" y="6868"/>
                    <a:pt x="3468" y="6881"/>
                    <a:pt x="3272" y="6914"/>
                  </a:cubicBezTo>
                  <a:cubicBezTo>
                    <a:pt x="3302" y="7685"/>
                    <a:pt x="2037" y="7438"/>
                    <a:pt x="2531" y="8519"/>
                  </a:cubicBezTo>
                  <a:cubicBezTo>
                    <a:pt x="3365" y="8436"/>
                    <a:pt x="4110" y="8359"/>
                    <a:pt x="4768" y="8359"/>
                  </a:cubicBezTo>
                  <a:cubicBezTo>
                    <a:pt x="5836" y="8359"/>
                    <a:pt x="6672" y="8564"/>
                    <a:pt x="7284" y="9290"/>
                  </a:cubicBezTo>
                  <a:cubicBezTo>
                    <a:pt x="6906" y="9346"/>
                    <a:pt x="6545" y="9370"/>
                    <a:pt x="6199" y="9370"/>
                  </a:cubicBezTo>
                  <a:cubicBezTo>
                    <a:pt x="4302" y="9370"/>
                    <a:pt x="2864" y="8652"/>
                    <a:pt x="1546" y="8652"/>
                  </a:cubicBezTo>
                  <a:cubicBezTo>
                    <a:pt x="1263" y="8652"/>
                    <a:pt x="985" y="8685"/>
                    <a:pt x="710" y="8766"/>
                  </a:cubicBezTo>
                  <a:cubicBezTo>
                    <a:pt x="401" y="10031"/>
                    <a:pt x="2901" y="9259"/>
                    <a:pt x="2901" y="10370"/>
                  </a:cubicBezTo>
                  <a:cubicBezTo>
                    <a:pt x="3189" y="10338"/>
                    <a:pt x="3486" y="10325"/>
                    <a:pt x="3789" y="10325"/>
                  </a:cubicBezTo>
                  <a:cubicBezTo>
                    <a:pt x="5170" y="10325"/>
                    <a:pt x="6671" y="10597"/>
                    <a:pt x="7896" y="10597"/>
                  </a:cubicBezTo>
                  <a:cubicBezTo>
                    <a:pt x="8999" y="10597"/>
                    <a:pt x="9879" y="10376"/>
                    <a:pt x="10246" y="9537"/>
                  </a:cubicBezTo>
                  <a:cubicBezTo>
                    <a:pt x="10392" y="9552"/>
                    <a:pt x="10530" y="9559"/>
                    <a:pt x="10658" y="9559"/>
                  </a:cubicBezTo>
                  <a:cubicBezTo>
                    <a:pt x="11349" y="9559"/>
                    <a:pt x="11775" y="9338"/>
                    <a:pt x="11697" y="8766"/>
                  </a:cubicBezTo>
                  <a:cubicBezTo>
                    <a:pt x="11789" y="8519"/>
                    <a:pt x="11632" y="8457"/>
                    <a:pt x="11389" y="8457"/>
                  </a:cubicBezTo>
                  <a:cubicBezTo>
                    <a:pt x="11147" y="8457"/>
                    <a:pt x="10820" y="8519"/>
                    <a:pt x="10574" y="8519"/>
                  </a:cubicBezTo>
                  <a:cubicBezTo>
                    <a:pt x="10329" y="8519"/>
                    <a:pt x="10164" y="8457"/>
                    <a:pt x="10246" y="8210"/>
                  </a:cubicBezTo>
                  <a:lnTo>
                    <a:pt x="12808" y="8210"/>
                  </a:lnTo>
                  <a:cubicBezTo>
                    <a:pt x="12808" y="6790"/>
                    <a:pt x="15030" y="7006"/>
                    <a:pt x="14629" y="5309"/>
                  </a:cubicBezTo>
                  <a:cubicBezTo>
                    <a:pt x="16372" y="5253"/>
                    <a:pt x="16655" y="4197"/>
                    <a:pt x="18467" y="4197"/>
                  </a:cubicBezTo>
                  <a:cubicBezTo>
                    <a:pt x="18643" y="4197"/>
                    <a:pt x="18834" y="4207"/>
                    <a:pt x="19042" y="4229"/>
                  </a:cubicBezTo>
                  <a:cubicBezTo>
                    <a:pt x="19489" y="3603"/>
                    <a:pt x="20167" y="3178"/>
                    <a:pt x="21466" y="3178"/>
                  </a:cubicBezTo>
                  <a:cubicBezTo>
                    <a:pt x="21511" y="3178"/>
                    <a:pt x="21557" y="3179"/>
                    <a:pt x="21603" y="3180"/>
                  </a:cubicBezTo>
                  <a:cubicBezTo>
                    <a:pt x="22066" y="2501"/>
                    <a:pt x="20770" y="1883"/>
                    <a:pt x="21603" y="1853"/>
                  </a:cubicBezTo>
                  <a:cubicBezTo>
                    <a:pt x="23147" y="1328"/>
                    <a:pt x="25369" y="2099"/>
                    <a:pt x="25986" y="525"/>
                  </a:cubicBezTo>
                  <a:cubicBezTo>
                    <a:pt x="25986" y="93"/>
                    <a:pt x="24967" y="371"/>
                    <a:pt x="24906" y="1"/>
                  </a:cubicBezTo>
                  <a:close/>
                </a:path>
              </a:pathLst>
            </a:custGeom>
            <a:solidFill>
              <a:srgbClr val="A4DA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8" name="Google Shape;1944;p56">
              <a:extLst>
                <a:ext uri="{FF2B5EF4-FFF2-40B4-BE49-F238E27FC236}">
                  <a16:creationId xmlns:a16="http://schemas.microsoft.com/office/drawing/2014/main" id="{CF348DAB-A2E2-40F0-B125-F390B5F32DB9}"/>
                </a:ext>
              </a:extLst>
            </p:cNvPr>
            <p:cNvSpPr/>
            <p:nvPr/>
          </p:nvSpPr>
          <p:spPr>
            <a:xfrm>
              <a:off x="5030373" y="667803"/>
              <a:ext cx="342108" cy="81564"/>
            </a:xfrm>
            <a:custGeom>
              <a:avLst/>
              <a:gdLst/>
              <a:ahLst/>
              <a:cxnLst/>
              <a:rect l="l" t="t" r="r" b="b"/>
              <a:pathLst>
                <a:path w="10062" h="2197" extrusionOk="0">
                  <a:moveTo>
                    <a:pt x="63" y="1"/>
                  </a:moveTo>
                  <a:lnTo>
                    <a:pt x="63" y="1"/>
                  </a:lnTo>
                  <a:cubicBezTo>
                    <a:pt x="1" y="402"/>
                    <a:pt x="155" y="803"/>
                    <a:pt x="433" y="1081"/>
                  </a:cubicBezTo>
                  <a:cubicBezTo>
                    <a:pt x="2402" y="1527"/>
                    <a:pt x="4081" y="2197"/>
                    <a:pt x="6666" y="2197"/>
                  </a:cubicBezTo>
                  <a:cubicBezTo>
                    <a:pt x="7120" y="2197"/>
                    <a:pt x="7601" y="2176"/>
                    <a:pt x="8117" y="2130"/>
                  </a:cubicBezTo>
                  <a:cubicBezTo>
                    <a:pt x="8333" y="1389"/>
                    <a:pt x="10062" y="1729"/>
                    <a:pt x="9599" y="525"/>
                  </a:cubicBezTo>
                  <a:cubicBezTo>
                    <a:pt x="6266" y="155"/>
                    <a:pt x="3056" y="62"/>
                    <a:pt x="63" y="1"/>
                  </a:cubicBezTo>
                  <a:close/>
                </a:path>
              </a:pathLst>
            </a:custGeom>
            <a:solidFill>
              <a:srgbClr val="A4DA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" name="Google Shape;1945;p56">
              <a:extLst>
                <a:ext uri="{FF2B5EF4-FFF2-40B4-BE49-F238E27FC236}">
                  <a16:creationId xmlns:a16="http://schemas.microsoft.com/office/drawing/2014/main" id="{148ED4D9-4ED9-4DC4-B6CC-60627D13AF41}"/>
                </a:ext>
              </a:extLst>
            </p:cNvPr>
            <p:cNvSpPr/>
            <p:nvPr/>
          </p:nvSpPr>
          <p:spPr>
            <a:xfrm>
              <a:off x="4757555" y="685994"/>
              <a:ext cx="449140" cy="258167"/>
            </a:xfrm>
            <a:custGeom>
              <a:avLst/>
              <a:gdLst/>
              <a:ahLst/>
              <a:cxnLst/>
              <a:rect l="l" t="t" r="r" b="b"/>
              <a:pathLst>
                <a:path w="13210" h="6954" extrusionOk="0">
                  <a:moveTo>
                    <a:pt x="5298" y="0"/>
                  </a:moveTo>
                  <a:cubicBezTo>
                    <a:pt x="5143" y="0"/>
                    <a:pt x="4981" y="11"/>
                    <a:pt x="4815" y="35"/>
                  </a:cubicBezTo>
                  <a:cubicBezTo>
                    <a:pt x="3735" y="467"/>
                    <a:pt x="5402" y="1393"/>
                    <a:pt x="4414" y="1609"/>
                  </a:cubicBezTo>
                  <a:cubicBezTo>
                    <a:pt x="3969" y="880"/>
                    <a:pt x="2623" y="161"/>
                    <a:pt x="1532" y="161"/>
                  </a:cubicBezTo>
                  <a:cubicBezTo>
                    <a:pt x="730" y="161"/>
                    <a:pt x="66" y="550"/>
                    <a:pt x="1" y="1609"/>
                  </a:cubicBezTo>
                  <a:cubicBezTo>
                    <a:pt x="217" y="2412"/>
                    <a:pt x="1606" y="2257"/>
                    <a:pt x="1883" y="2967"/>
                  </a:cubicBezTo>
                  <a:cubicBezTo>
                    <a:pt x="1822" y="3615"/>
                    <a:pt x="1173" y="3800"/>
                    <a:pt x="1883" y="4294"/>
                  </a:cubicBezTo>
                  <a:cubicBezTo>
                    <a:pt x="3316" y="4236"/>
                    <a:pt x="3419" y="3235"/>
                    <a:pt x="4896" y="3235"/>
                  </a:cubicBezTo>
                  <a:cubicBezTo>
                    <a:pt x="4978" y="3235"/>
                    <a:pt x="5064" y="3238"/>
                    <a:pt x="5155" y="3245"/>
                  </a:cubicBezTo>
                  <a:cubicBezTo>
                    <a:pt x="5062" y="4418"/>
                    <a:pt x="3365" y="4418"/>
                    <a:pt x="3334" y="5621"/>
                  </a:cubicBezTo>
                  <a:cubicBezTo>
                    <a:pt x="3920" y="5997"/>
                    <a:pt x="4596" y="6211"/>
                    <a:pt x="5280" y="6211"/>
                  </a:cubicBezTo>
                  <a:cubicBezTo>
                    <a:pt x="5496" y="6211"/>
                    <a:pt x="5712" y="6190"/>
                    <a:pt x="5926" y="6146"/>
                  </a:cubicBezTo>
                  <a:lnTo>
                    <a:pt x="5926" y="6146"/>
                  </a:lnTo>
                  <a:cubicBezTo>
                    <a:pt x="5784" y="6788"/>
                    <a:pt x="6318" y="6953"/>
                    <a:pt x="7051" y="6953"/>
                  </a:cubicBezTo>
                  <a:cubicBezTo>
                    <a:pt x="7270" y="6953"/>
                    <a:pt x="7506" y="6939"/>
                    <a:pt x="7747" y="6917"/>
                  </a:cubicBezTo>
                  <a:cubicBezTo>
                    <a:pt x="8025" y="5930"/>
                    <a:pt x="8395" y="4942"/>
                    <a:pt x="8827" y="4016"/>
                  </a:cubicBezTo>
                  <a:cubicBezTo>
                    <a:pt x="9661" y="4615"/>
                    <a:pt x="10186" y="5434"/>
                    <a:pt x="11832" y="5434"/>
                  </a:cubicBezTo>
                  <a:cubicBezTo>
                    <a:pt x="12137" y="5434"/>
                    <a:pt x="12480" y="5406"/>
                    <a:pt x="12870" y="5343"/>
                  </a:cubicBezTo>
                  <a:cubicBezTo>
                    <a:pt x="13210" y="3307"/>
                    <a:pt x="10957" y="3183"/>
                    <a:pt x="9938" y="2165"/>
                  </a:cubicBezTo>
                  <a:cubicBezTo>
                    <a:pt x="9907" y="2320"/>
                    <a:pt x="9830" y="2377"/>
                    <a:pt x="9723" y="2377"/>
                  </a:cubicBezTo>
                  <a:cubicBezTo>
                    <a:pt x="9411" y="2377"/>
                    <a:pt x="8852" y="1886"/>
                    <a:pt x="8482" y="1886"/>
                  </a:cubicBezTo>
                  <a:cubicBezTo>
                    <a:pt x="8473" y="1886"/>
                    <a:pt x="8465" y="1886"/>
                    <a:pt x="8457" y="1887"/>
                  </a:cubicBezTo>
                  <a:cubicBezTo>
                    <a:pt x="8383" y="1889"/>
                    <a:pt x="8312" y="1891"/>
                    <a:pt x="8242" y="1891"/>
                  </a:cubicBezTo>
                  <a:cubicBezTo>
                    <a:pt x="7463" y="1891"/>
                    <a:pt x="6922" y="1730"/>
                    <a:pt x="6667" y="1362"/>
                  </a:cubicBezTo>
                  <a:cubicBezTo>
                    <a:pt x="7409" y="730"/>
                    <a:pt x="6560" y="0"/>
                    <a:pt x="5298" y="0"/>
                  </a:cubicBezTo>
                  <a:close/>
                </a:path>
              </a:pathLst>
            </a:custGeom>
            <a:solidFill>
              <a:srgbClr val="A4DA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" name="Google Shape;1946;p56">
              <a:extLst>
                <a:ext uri="{FF2B5EF4-FFF2-40B4-BE49-F238E27FC236}">
                  <a16:creationId xmlns:a16="http://schemas.microsoft.com/office/drawing/2014/main" id="{3EFB397C-A2CB-45A6-8406-EE6F1B1BE39E}"/>
                </a:ext>
              </a:extLst>
            </p:cNvPr>
            <p:cNvSpPr/>
            <p:nvPr/>
          </p:nvSpPr>
          <p:spPr>
            <a:xfrm>
              <a:off x="5965039" y="689150"/>
              <a:ext cx="114682" cy="58583"/>
            </a:xfrm>
            <a:custGeom>
              <a:avLst/>
              <a:gdLst/>
              <a:ahLst/>
              <a:cxnLst/>
              <a:rect l="l" t="t" r="r" b="b"/>
              <a:pathLst>
                <a:path w="3373" h="1578" extrusionOk="0">
                  <a:moveTo>
                    <a:pt x="1973" y="0"/>
                  </a:moveTo>
                  <a:cubicBezTo>
                    <a:pt x="1042" y="0"/>
                    <a:pt x="1" y="511"/>
                    <a:pt x="70" y="1277"/>
                  </a:cubicBezTo>
                  <a:cubicBezTo>
                    <a:pt x="406" y="1498"/>
                    <a:pt x="700" y="1578"/>
                    <a:pt x="976" y="1578"/>
                  </a:cubicBezTo>
                  <a:cubicBezTo>
                    <a:pt x="1703" y="1578"/>
                    <a:pt x="2308" y="1025"/>
                    <a:pt x="3219" y="1025"/>
                  </a:cubicBezTo>
                  <a:cubicBezTo>
                    <a:pt x="3269" y="1025"/>
                    <a:pt x="3320" y="1027"/>
                    <a:pt x="3373" y="1030"/>
                  </a:cubicBezTo>
                  <a:cubicBezTo>
                    <a:pt x="3346" y="304"/>
                    <a:pt x="2692" y="0"/>
                    <a:pt x="1973" y="0"/>
                  </a:cubicBezTo>
                  <a:close/>
                </a:path>
              </a:pathLst>
            </a:custGeom>
            <a:solidFill>
              <a:srgbClr val="A4DA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" name="Google Shape;1947;p56">
              <a:extLst>
                <a:ext uri="{FF2B5EF4-FFF2-40B4-BE49-F238E27FC236}">
                  <a16:creationId xmlns:a16="http://schemas.microsoft.com/office/drawing/2014/main" id="{2A3B5F86-7D07-4E17-B4DD-2845CD8A2EC8}"/>
                </a:ext>
              </a:extLst>
            </p:cNvPr>
            <p:cNvSpPr/>
            <p:nvPr/>
          </p:nvSpPr>
          <p:spPr>
            <a:xfrm>
              <a:off x="6761733" y="715212"/>
              <a:ext cx="239292" cy="75549"/>
            </a:xfrm>
            <a:custGeom>
              <a:avLst/>
              <a:gdLst/>
              <a:ahLst/>
              <a:cxnLst/>
              <a:rect l="l" t="t" r="r" b="b"/>
              <a:pathLst>
                <a:path w="7038" h="2035" extrusionOk="0">
                  <a:moveTo>
                    <a:pt x="3128" y="0"/>
                  </a:moveTo>
                  <a:cubicBezTo>
                    <a:pt x="2310" y="0"/>
                    <a:pt x="1499" y="103"/>
                    <a:pt x="834" y="328"/>
                  </a:cubicBezTo>
                  <a:cubicBezTo>
                    <a:pt x="1" y="359"/>
                    <a:pt x="649" y="1439"/>
                    <a:pt x="464" y="1902"/>
                  </a:cubicBezTo>
                  <a:cubicBezTo>
                    <a:pt x="837" y="1858"/>
                    <a:pt x="1212" y="1841"/>
                    <a:pt x="1585" y="1841"/>
                  </a:cubicBezTo>
                  <a:cubicBezTo>
                    <a:pt x="2842" y="1841"/>
                    <a:pt x="4065" y="2034"/>
                    <a:pt x="5046" y="2034"/>
                  </a:cubicBezTo>
                  <a:cubicBezTo>
                    <a:pt x="6013" y="2034"/>
                    <a:pt x="6744" y="1846"/>
                    <a:pt x="7037" y="1100"/>
                  </a:cubicBezTo>
                  <a:cubicBezTo>
                    <a:pt x="6460" y="419"/>
                    <a:pt x="4779" y="0"/>
                    <a:pt x="3128" y="0"/>
                  </a:cubicBezTo>
                  <a:close/>
                </a:path>
              </a:pathLst>
            </a:custGeom>
            <a:solidFill>
              <a:srgbClr val="A4DA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2" name="Google Shape;1948;p56">
              <a:extLst>
                <a:ext uri="{FF2B5EF4-FFF2-40B4-BE49-F238E27FC236}">
                  <a16:creationId xmlns:a16="http://schemas.microsoft.com/office/drawing/2014/main" id="{7622B12E-01BF-4BA6-8463-4048E7C5B5A8}"/>
                </a:ext>
              </a:extLst>
            </p:cNvPr>
            <p:cNvSpPr/>
            <p:nvPr/>
          </p:nvSpPr>
          <p:spPr>
            <a:xfrm>
              <a:off x="5868785" y="875183"/>
              <a:ext cx="410312" cy="295626"/>
            </a:xfrm>
            <a:custGeom>
              <a:avLst/>
              <a:gdLst/>
              <a:ahLst/>
              <a:cxnLst/>
              <a:rect l="l" t="t" r="r" b="b"/>
              <a:pathLst>
                <a:path w="12068" h="7963" extrusionOk="0">
                  <a:moveTo>
                    <a:pt x="10247" y="0"/>
                  </a:moveTo>
                  <a:cubicBezTo>
                    <a:pt x="10154" y="186"/>
                    <a:pt x="10247" y="525"/>
                    <a:pt x="9876" y="525"/>
                  </a:cubicBezTo>
                  <a:cubicBezTo>
                    <a:pt x="7130" y="741"/>
                    <a:pt x="5062" y="1482"/>
                    <a:pt x="2932" y="2099"/>
                  </a:cubicBezTo>
                  <a:cubicBezTo>
                    <a:pt x="3087" y="3488"/>
                    <a:pt x="1142" y="3303"/>
                    <a:pt x="1451" y="4753"/>
                  </a:cubicBezTo>
                  <a:cubicBezTo>
                    <a:pt x="988" y="5340"/>
                    <a:pt x="93" y="5525"/>
                    <a:pt x="0" y="6358"/>
                  </a:cubicBezTo>
                  <a:cubicBezTo>
                    <a:pt x="1173" y="6975"/>
                    <a:pt x="2377" y="7500"/>
                    <a:pt x="3642" y="7963"/>
                  </a:cubicBezTo>
                  <a:cubicBezTo>
                    <a:pt x="3796" y="7623"/>
                    <a:pt x="4105" y="7438"/>
                    <a:pt x="4753" y="7438"/>
                  </a:cubicBezTo>
                  <a:cubicBezTo>
                    <a:pt x="4198" y="6204"/>
                    <a:pt x="2500" y="5895"/>
                    <a:pt x="2901" y="3982"/>
                  </a:cubicBezTo>
                  <a:cubicBezTo>
                    <a:pt x="5494" y="3796"/>
                    <a:pt x="6451" y="2469"/>
                    <a:pt x="8395" y="1852"/>
                  </a:cubicBezTo>
                  <a:cubicBezTo>
                    <a:pt x="8619" y="1867"/>
                    <a:pt x="8831" y="1875"/>
                    <a:pt x="9034" y="1875"/>
                  </a:cubicBezTo>
                  <a:cubicBezTo>
                    <a:pt x="10922" y="1875"/>
                    <a:pt x="11872" y="1227"/>
                    <a:pt x="12067" y="0"/>
                  </a:cubicBezTo>
                  <a:close/>
                </a:path>
              </a:pathLst>
            </a:custGeom>
            <a:solidFill>
              <a:srgbClr val="A4DA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" name="Google Shape;1949;p56">
              <a:extLst>
                <a:ext uri="{FF2B5EF4-FFF2-40B4-BE49-F238E27FC236}">
                  <a16:creationId xmlns:a16="http://schemas.microsoft.com/office/drawing/2014/main" id="{06D550AD-36F1-4D18-97DF-1E3B13C3DCF1}"/>
                </a:ext>
              </a:extLst>
            </p:cNvPr>
            <p:cNvSpPr/>
            <p:nvPr/>
          </p:nvSpPr>
          <p:spPr>
            <a:xfrm>
              <a:off x="7969489" y="874627"/>
              <a:ext cx="216206" cy="99124"/>
            </a:xfrm>
            <a:custGeom>
              <a:avLst/>
              <a:gdLst/>
              <a:ahLst/>
              <a:cxnLst/>
              <a:rect l="l" t="t" r="r" b="b"/>
              <a:pathLst>
                <a:path w="6359" h="2670" extrusionOk="0">
                  <a:moveTo>
                    <a:pt x="3635" y="0"/>
                  </a:moveTo>
                  <a:cubicBezTo>
                    <a:pt x="3559" y="0"/>
                    <a:pt x="3480" y="5"/>
                    <a:pt x="3396" y="15"/>
                  </a:cubicBezTo>
                  <a:cubicBezTo>
                    <a:pt x="3252" y="15"/>
                    <a:pt x="3082" y="550"/>
                    <a:pt x="2761" y="550"/>
                  </a:cubicBezTo>
                  <a:cubicBezTo>
                    <a:pt x="2737" y="550"/>
                    <a:pt x="2712" y="547"/>
                    <a:pt x="2686" y="540"/>
                  </a:cubicBezTo>
                  <a:lnTo>
                    <a:pt x="495" y="540"/>
                  </a:lnTo>
                  <a:cubicBezTo>
                    <a:pt x="1" y="2484"/>
                    <a:pt x="3087" y="1836"/>
                    <a:pt x="4136" y="2670"/>
                  </a:cubicBezTo>
                  <a:cubicBezTo>
                    <a:pt x="5031" y="2238"/>
                    <a:pt x="5463" y="1528"/>
                    <a:pt x="6358" y="1065"/>
                  </a:cubicBezTo>
                  <a:cubicBezTo>
                    <a:pt x="5033" y="950"/>
                    <a:pt x="4703" y="0"/>
                    <a:pt x="3635" y="0"/>
                  </a:cubicBezTo>
                  <a:close/>
                </a:path>
              </a:pathLst>
            </a:custGeom>
            <a:solidFill>
              <a:srgbClr val="A4DA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" name="Google Shape;1950;p56">
              <a:extLst>
                <a:ext uri="{FF2B5EF4-FFF2-40B4-BE49-F238E27FC236}">
                  <a16:creationId xmlns:a16="http://schemas.microsoft.com/office/drawing/2014/main" id="{4EDD1C7C-434A-45FD-886F-3F64D3DFD4C8}"/>
                </a:ext>
              </a:extLst>
            </p:cNvPr>
            <p:cNvSpPr/>
            <p:nvPr/>
          </p:nvSpPr>
          <p:spPr>
            <a:xfrm>
              <a:off x="3924413" y="1260059"/>
              <a:ext cx="287538" cy="157113"/>
            </a:xfrm>
            <a:custGeom>
              <a:avLst/>
              <a:gdLst/>
              <a:ahLst/>
              <a:cxnLst/>
              <a:rect l="l" t="t" r="r" b="b"/>
              <a:pathLst>
                <a:path w="8457" h="4232" extrusionOk="0">
                  <a:moveTo>
                    <a:pt x="1568" y="0"/>
                  </a:moveTo>
                  <a:cubicBezTo>
                    <a:pt x="1530" y="0"/>
                    <a:pt x="1491" y="1"/>
                    <a:pt x="1451" y="3"/>
                  </a:cubicBezTo>
                  <a:cubicBezTo>
                    <a:pt x="1914" y="1268"/>
                    <a:pt x="0" y="898"/>
                    <a:pt x="0" y="1855"/>
                  </a:cubicBezTo>
                  <a:cubicBezTo>
                    <a:pt x="154" y="1887"/>
                    <a:pt x="284" y="1901"/>
                    <a:pt x="395" y="1901"/>
                  </a:cubicBezTo>
                  <a:cubicBezTo>
                    <a:pt x="953" y="1901"/>
                    <a:pt x="1067" y="1560"/>
                    <a:pt x="1604" y="1560"/>
                  </a:cubicBezTo>
                  <a:cubicBezTo>
                    <a:pt x="1669" y="1560"/>
                    <a:pt x="1741" y="1566"/>
                    <a:pt x="1821" y="1577"/>
                  </a:cubicBezTo>
                  <a:cubicBezTo>
                    <a:pt x="1636" y="2225"/>
                    <a:pt x="402" y="2163"/>
                    <a:pt x="741" y="3182"/>
                  </a:cubicBezTo>
                  <a:cubicBezTo>
                    <a:pt x="955" y="3142"/>
                    <a:pt x="1139" y="3124"/>
                    <a:pt x="1297" y="3124"/>
                  </a:cubicBezTo>
                  <a:cubicBezTo>
                    <a:pt x="2489" y="3124"/>
                    <a:pt x="2295" y="4122"/>
                    <a:pt x="3303" y="4231"/>
                  </a:cubicBezTo>
                  <a:cubicBezTo>
                    <a:pt x="3431" y="4012"/>
                    <a:pt x="3894" y="3933"/>
                    <a:pt x="4417" y="3933"/>
                  </a:cubicBezTo>
                  <a:cubicBezTo>
                    <a:pt x="5149" y="3933"/>
                    <a:pt x="6001" y="4087"/>
                    <a:pt x="6234" y="4231"/>
                  </a:cubicBezTo>
                  <a:cubicBezTo>
                    <a:pt x="6265" y="3552"/>
                    <a:pt x="7592" y="3830"/>
                    <a:pt x="8055" y="3460"/>
                  </a:cubicBezTo>
                  <a:cubicBezTo>
                    <a:pt x="8457" y="2102"/>
                    <a:pt x="7222" y="1916"/>
                    <a:pt x="7315" y="805"/>
                  </a:cubicBezTo>
                  <a:lnTo>
                    <a:pt x="7315" y="805"/>
                  </a:lnTo>
                  <a:cubicBezTo>
                    <a:pt x="6878" y="900"/>
                    <a:pt x="6517" y="927"/>
                    <a:pt x="6192" y="927"/>
                  </a:cubicBezTo>
                  <a:cubicBezTo>
                    <a:pt x="5731" y="927"/>
                    <a:pt x="5342" y="872"/>
                    <a:pt x="4910" y="872"/>
                  </a:cubicBezTo>
                  <a:cubicBezTo>
                    <a:pt x="4550" y="872"/>
                    <a:pt x="4160" y="910"/>
                    <a:pt x="3673" y="1052"/>
                  </a:cubicBezTo>
                  <a:cubicBezTo>
                    <a:pt x="2686" y="903"/>
                    <a:pt x="2742" y="0"/>
                    <a:pt x="1568" y="0"/>
                  </a:cubicBezTo>
                  <a:close/>
                </a:path>
              </a:pathLst>
            </a:custGeom>
            <a:solidFill>
              <a:srgbClr val="A4DA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" name="Google Shape;1951;p56">
              <a:extLst>
                <a:ext uri="{FF2B5EF4-FFF2-40B4-BE49-F238E27FC236}">
                  <a16:creationId xmlns:a16="http://schemas.microsoft.com/office/drawing/2014/main" id="{881C2D07-4685-432B-8265-480E3149187A}"/>
                </a:ext>
              </a:extLst>
            </p:cNvPr>
            <p:cNvSpPr/>
            <p:nvPr/>
          </p:nvSpPr>
          <p:spPr>
            <a:xfrm>
              <a:off x="2242354" y="1357438"/>
              <a:ext cx="186830" cy="89657"/>
            </a:xfrm>
            <a:custGeom>
              <a:avLst/>
              <a:gdLst/>
              <a:ahLst/>
              <a:cxnLst/>
              <a:rect l="l" t="t" r="r" b="b"/>
              <a:pathLst>
                <a:path w="5495" h="2415" extrusionOk="0">
                  <a:moveTo>
                    <a:pt x="2207" y="0"/>
                  </a:moveTo>
                  <a:cubicBezTo>
                    <a:pt x="2094" y="0"/>
                    <a:pt x="1968" y="10"/>
                    <a:pt x="1822" y="34"/>
                  </a:cubicBezTo>
                  <a:cubicBezTo>
                    <a:pt x="1381" y="474"/>
                    <a:pt x="1579" y="1405"/>
                    <a:pt x="468" y="1405"/>
                  </a:cubicBezTo>
                  <a:cubicBezTo>
                    <a:pt x="333" y="1405"/>
                    <a:pt x="178" y="1391"/>
                    <a:pt x="1" y="1361"/>
                  </a:cubicBezTo>
                  <a:lnTo>
                    <a:pt x="1" y="1361"/>
                  </a:lnTo>
                  <a:cubicBezTo>
                    <a:pt x="29" y="2218"/>
                    <a:pt x="1036" y="2414"/>
                    <a:pt x="2262" y="2414"/>
                  </a:cubicBezTo>
                  <a:cubicBezTo>
                    <a:pt x="2361" y="2414"/>
                    <a:pt x="2461" y="2413"/>
                    <a:pt x="2562" y="2410"/>
                  </a:cubicBezTo>
                  <a:cubicBezTo>
                    <a:pt x="2527" y="1827"/>
                    <a:pt x="2711" y="1644"/>
                    <a:pt x="3003" y="1644"/>
                  </a:cubicBezTo>
                  <a:cubicBezTo>
                    <a:pt x="3493" y="1644"/>
                    <a:pt x="4286" y="2159"/>
                    <a:pt x="4858" y="2159"/>
                  </a:cubicBezTo>
                  <a:cubicBezTo>
                    <a:pt x="5153" y="2159"/>
                    <a:pt x="5389" y="2022"/>
                    <a:pt x="5494" y="1608"/>
                  </a:cubicBezTo>
                  <a:cubicBezTo>
                    <a:pt x="4044" y="1330"/>
                    <a:pt x="5000" y="960"/>
                    <a:pt x="4044" y="281"/>
                  </a:cubicBezTo>
                  <a:cubicBezTo>
                    <a:pt x="3882" y="313"/>
                    <a:pt x="3744" y="326"/>
                    <a:pt x="3623" y="326"/>
                  </a:cubicBezTo>
                  <a:cubicBezTo>
                    <a:pt x="3022" y="326"/>
                    <a:pt x="2846" y="0"/>
                    <a:pt x="2207" y="0"/>
                  </a:cubicBezTo>
                  <a:close/>
                </a:path>
              </a:pathLst>
            </a:custGeom>
            <a:solidFill>
              <a:srgbClr val="EB7E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6" name="Google Shape;1952;p56">
              <a:extLst>
                <a:ext uri="{FF2B5EF4-FFF2-40B4-BE49-F238E27FC236}">
                  <a16:creationId xmlns:a16="http://schemas.microsoft.com/office/drawing/2014/main" id="{EE04CF92-9C35-49D2-B6C4-CA25AD52D261}"/>
                </a:ext>
              </a:extLst>
            </p:cNvPr>
            <p:cNvSpPr/>
            <p:nvPr/>
          </p:nvSpPr>
          <p:spPr>
            <a:xfrm>
              <a:off x="4369306" y="1555241"/>
              <a:ext cx="252926" cy="325957"/>
            </a:xfrm>
            <a:custGeom>
              <a:avLst/>
              <a:gdLst/>
              <a:ahLst/>
              <a:cxnLst/>
              <a:rect l="l" t="t" r="r" b="b"/>
              <a:pathLst>
                <a:path w="7439" h="8780" extrusionOk="0">
                  <a:moveTo>
                    <a:pt x="4115" y="1"/>
                  </a:moveTo>
                  <a:cubicBezTo>
                    <a:pt x="3004" y="1"/>
                    <a:pt x="2352" y="345"/>
                    <a:pt x="1575" y="539"/>
                  </a:cubicBezTo>
                  <a:cubicBezTo>
                    <a:pt x="1853" y="1990"/>
                    <a:pt x="988" y="2607"/>
                    <a:pt x="1204" y="4026"/>
                  </a:cubicBezTo>
                  <a:cubicBezTo>
                    <a:pt x="1791" y="4242"/>
                    <a:pt x="2408" y="4428"/>
                    <a:pt x="3056" y="4520"/>
                  </a:cubicBezTo>
                  <a:cubicBezTo>
                    <a:pt x="3175" y="5256"/>
                    <a:pt x="2381" y="5736"/>
                    <a:pt x="1741" y="5736"/>
                  </a:cubicBezTo>
                  <a:cubicBezTo>
                    <a:pt x="1549" y="5736"/>
                    <a:pt x="1371" y="5693"/>
                    <a:pt x="1235" y="5600"/>
                  </a:cubicBezTo>
                  <a:lnTo>
                    <a:pt x="1235" y="5600"/>
                  </a:lnTo>
                  <a:cubicBezTo>
                    <a:pt x="927" y="6773"/>
                    <a:pt x="1482" y="7359"/>
                    <a:pt x="1945" y="7977"/>
                  </a:cubicBezTo>
                  <a:cubicBezTo>
                    <a:pt x="1328" y="8224"/>
                    <a:pt x="1" y="7977"/>
                    <a:pt x="124" y="8779"/>
                  </a:cubicBezTo>
                  <a:cubicBezTo>
                    <a:pt x="1680" y="8582"/>
                    <a:pt x="3235" y="8483"/>
                    <a:pt x="4806" y="8483"/>
                  </a:cubicBezTo>
                  <a:cubicBezTo>
                    <a:pt x="5199" y="8483"/>
                    <a:pt x="5593" y="8489"/>
                    <a:pt x="5988" y="8501"/>
                  </a:cubicBezTo>
                  <a:cubicBezTo>
                    <a:pt x="6266" y="7359"/>
                    <a:pt x="6050" y="6619"/>
                    <a:pt x="7439" y="5878"/>
                  </a:cubicBezTo>
                  <a:cubicBezTo>
                    <a:pt x="6945" y="5600"/>
                    <a:pt x="6327" y="5415"/>
                    <a:pt x="5957" y="5076"/>
                  </a:cubicBezTo>
                  <a:cubicBezTo>
                    <a:pt x="6420" y="3502"/>
                    <a:pt x="3519" y="3255"/>
                    <a:pt x="4877" y="1866"/>
                  </a:cubicBezTo>
                  <a:cubicBezTo>
                    <a:pt x="4383" y="1619"/>
                    <a:pt x="3766" y="1434"/>
                    <a:pt x="3396" y="1064"/>
                  </a:cubicBezTo>
                  <a:cubicBezTo>
                    <a:pt x="3920" y="848"/>
                    <a:pt x="4538" y="693"/>
                    <a:pt x="4507" y="14"/>
                  </a:cubicBezTo>
                  <a:cubicBezTo>
                    <a:pt x="4370" y="5"/>
                    <a:pt x="4240" y="1"/>
                    <a:pt x="4115" y="1"/>
                  </a:cubicBezTo>
                  <a:close/>
                </a:path>
              </a:pathLst>
            </a:custGeom>
            <a:solidFill>
              <a:srgbClr val="B3D8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" name="Google Shape;1953;p56">
              <a:extLst>
                <a:ext uri="{FF2B5EF4-FFF2-40B4-BE49-F238E27FC236}">
                  <a16:creationId xmlns:a16="http://schemas.microsoft.com/office/drawing/2014/main" id="{A84D3A2C-6D10-4F93-AD80-92905CEF7F14}"/>
                </a:ext>
              </a:extLst>
            </p:cNvPr>
            <p:cNvSpPr/>
            <p:nvPr/>
          </p:nvSpPr>
          <p:spPr>
            <a:xfrm>
              <a:off x="4266490" y="1703555"/>
              <a:ext cx="118592" cy="108888"/>
            </a:xfrm>
            <a:custGeom>
              <a:avLst/>
              <a:gdLst/>
              <a:ahLst/>
              <a:cxnLst/>
              <a:rect l="l" t="t" r="r" b="b"/>
              <a:pathLst>
                <a:path w="3488" h="2933" extrusionOk="0">
                  <a:moveTo>
                    <a:pt x="1667" y="1"/>
                  </a:moveTo>
                  <a:cubicBezTo>
                    <a:pt x="1652" y="579"/>
                    <a:pt x="1459" y="680"/>
                    <a:pt x="1190" y="680"/>
                  </a:cubicBezTo>
                  <a:cubicBezTo>
                    <a:pt x="1047" y="680"/>
                    <a:pt x="882" y="651"/>
                    <a:pt x="711" y="651"/>
                  </a:cubicBezTo>
                  <a:cubicBezTo>
                    <a:pt x="537" y="651"/>
                    <a:pt x="356" y="681"/>
                    <a:pt x="186" y="803"/>
                  </a:cubicBezTo>
                  <a:cubicBezTo>
                    <a:pt x="247" y="1574"/>
                    <a:pt x="0" y="2531"/>
                    <a:pt x="556" y="2932"/>
                  </a:cubicBezTo>
                  <a:cubicBezTo>
                    <a:pt x="1389" y="2655"/>
                    <a:pt x="2778" y="2747"/>
                    <a:pt x="3488" y="2408"/>
                  </a:cubicBezTo>
                  <a:cubicBezTo>
                    <a:pt x="3087" y="1297"/>
                    <a:pt x="3395" y="1235"/>
                    <a:pt x="3488" y="1"/>
                  </a:cubicBezTo>
                  <a:close/>
                </a:path>
              </a:pathLst>
            </a:custGeom>
            <a:solidFill>
              <a:srgbClr val="B3D88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" name="Google Shape;1954;p56">
              <a:extLst>
                <a:ext uri="{FF2B5EF4-FFF2-40B4-BE49-F238E27FC236}">
                  <a16:creationId xmlns:a16="http://schemas.microsoft.com/office/drawing/2014/main" id="{C6A31C13-E936-4ECF-81A5-A98A9E46C95D}"/>
                </a:ext>
              </a:extLst>
            </p:cNvPr>
            <p:cNvSpPr/>
            <p:nvPr/>
          </p:nvSpPr>
          <p:spPr>
            <a:xfrm>
              <a:off x="8482620" y="2009466"/>
              <a:ext cx="187850" cy="118317"/>
            </a:xfrm>
            <a:custGeom>
              <a:avLst/>
              <a:gdLst/>
              <a:ahLst/>
              <a:cxnLst/>
              <a:rect l="l" t="t" r="r" b="b"/>
              <a:pathLst>
                <a:path w="5525" h="3187" extrusionOk="0">
                  <a:moveTo>
                    <a:pt x="402" y="1"/>
                  </a:moveTo>
                  <a:cubicBezTo>
                    <a:pt x="679" y="1266"/>
                    <a:pt x="0" y="1821"/>
                    <a:pt x="31" y="2932"/>
                  </a:cubicBezTo>
                  <a:cubicBezTo>
                    <a:pt x="241" y="3079"/>
                    <a:pt x="403" y="3136"/>
                    <a:pt x="541" y="3136"/>
                  </a:cubicBezTo>
                  <a:cubicBezTo>
                    <a:pt x="1034" y="3136"/>
                    <a:pt x="1196" y="2396"/>
                    <a:pt x="2031" y="2396"/>
                  </a:cubicBezTo>
                  <a:cubicBezTo>
                    <a:pt x="2091" y="2396"/>
                    <a:pt x="2155" y="2400"/>
                    <a:pt x="2222" y="2408"/>
                  </a:cubicBezTo>
                  <a:cubicBezTo>
                    <a:pt x="2895" y="2437"/>
                    <a:pt x="2542" y="3187"/>
                    <a:pt x="3212" y="3187"/>
                  </a:cubicBezTo>
                  <a:cubicBezTo>
                    <a:pt x="3249" y="3187"/>
                    <a:pt x="3290" y="3184"/>
                    <a:pt x="3333" y="3179"/>
                  </a:cubicBezTo>
                  <a:cubicBezTo>
                    <a:pt x="4136" y="2531"/>
                    <a:pt x="4012" y="1204"/>
                    <a:pt x="5525" y="1081"/>
                  </a:cubicBezTo>
                  <a:cubicBezTo>
                    <a:pt x="3611" y="865"/>
                    <a:pt x="2408" y="155"/>
                    <a:pt x="402" y="1"/>
                  </a:cubicBezTo>
                  <a:close/>
                </a:path>
              </a:pathLst>
            </a:custGeom>
            <a:solidFill>
              <a:srgbClr val="6DC0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" name="Google Shape;1955;p56">
              <a:extLst>
                <a:ext uri="{FF2B5EF4-FFF2-40B4-BE49-F238E27FC236}">
                  <a16:creationId xmlns:a16="http://schemas.microsoft.com/office/drawing/2014/main" id="{F1DCAB81-2FCC-4BA1-95EC-F3315D9959E6}"/>
                </a:ext>
              </a:extLst>
            </p:cNvPr>
            <p:cNvSpPr/>
            <p:nvPr/>
          </p:nvSpPr>
          <p:spPr>
            <a:xfrm>
              <a:off x="8269609" y="2127487"/>
              <a:ext cx="326366" cy="335721"/>
            </a:xfrm>
            <a:custGeom>
              <a:avLst/>
              <a:gdLst/>
              <a:ahLst/>
              <a:cxnLst/>
              <a:rect l="l" t="t" r="r" b="b"/>
              <a:pathLst>
                <a:path w="9599" h="9043" extrusionOk="0">
                  <a:moveTo>
                    <a:pt x="7407" y="0"/>
                  </a:moveTo>
                  <a:cubicBezTo>
                    <a:pt x="7839" y="1266"/>
                    <a:pt x="7222" y="1852"/>
                    <a:pt x="7778" y="3210"/>
                  </a:cubicBezTo>
                  <a:cubicBezTo>
                    <a:pt x="7500" y="3210"/>
                    <a:pt x="7315" y="3488"/>
                    <a:pt x="7407" y="3735"/>
                  </a:cubicBezTo>
                  <a:cubicBezTo>
                    <a:pt x="6204" y="4074"/>
                    <a:pt x="5093" y="4599"/>
                    <a:pt x="4105" y="5339"/>
                  </a:cubicBezTo>
                  <a:cubicBezTo>
                    <a:pt x="2809" y="5802"/>
                    <a:pt x="494" y="5525"/>
                    <a:pt x="432" y="6913"/>
                  </a:cubicBezTo>
                  <a:cubicBezTo>
                    <a:pt x="381" y="7160"/>
                    <a:pt x="587" y="7222"/>
                    <a:pt x="878" y="7222"/>
                  </a:cubicBezTo>
                  <a:cubicBezTo>
                    <a:pt x="1170" y="7222"/>
                    <a:pt x="1547" y="7160"/>
                    <a:pt x="1838" y="7160"/>
                  </a:cubicBezTo>
                  <a:cubicBezTo>
                    <a:pt x="2130" y="7160"/>
                    <a:pt x="2336" y="7222"/>
                    <a:pt x="2284" y="7469"/>
                  </a:cubicBezTo>
                  <a:lnTo>
                    <a:pt x="62" y="7438"/>
                  </a:lnTo>
                  <a:lnTo>
                    <a:pt x="62" y="7438"/>
                  </a:lnTo>
                  <a:cubicBezTo>
                    <a:pt x="0" y="8395"/>
                    <a:pt x="926" y="8611"/>
                    <a:pt x="1543" y="9043"/>
                  </a:cubicBezTo>
                  <a:cubicBezTo>
                    <a:pt x="1790" y="8086"/>
                    <a:pt x="2685" y="7561"/>
                    <a:pt x="3735" y="7191"/>
                  </a:cubicBezTo>
                  <a:cubicBezTo>
                    <a:pt x="4136" y="7191"/>
                    <a:pt x="4506" y="7284"/>
                    <a:pt x="4846" y="7469"/>
                  </a:cubicBezTo>
                  <a:cubicBezTo>
                    <a:pt x="5988" y="6420"/>
                    <a:pt x="8426" y="6327"/>
                    <a:pt x="9598" y="5339"/>
                  </a:cubicBezTo>
                  <a:cubicBezTo>
                    <a:pt x="9537" y="3426"/>
                    <a:pt x="8796" y="2006"/>
                    <a:pt x="8889" y="0"/>
                  </a:cubicBezTo>
                  <a:close/>
                </a:path>
              </a:pathLst>
            </a:custGeom>
            <a:solidFill>
              <a:srgbClr val="A4DA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" name="Google Shape;1956;p56">
              <a:extLst>
                <a:ext uri="{FF2B5EF4-FFF2-40B4-BE49-F238E27FC236}">
                  <a16:creationId xmlns:a16="http://schemas.microsoft.com/office/drawing/2014/main" id="{D7082F1D-5CE8-481F-8E9A-970E1CEA8C48}"/>
                </a:ext>
              </a:extLst>
            </p:cNvPr>
            <p:cNvSpPr/>
            <p:nvPr/>
          </p:nvSpPr>
          <p:spPr>
            <a:xfrm>
              <a:off x="5232912" y="2314151"/>
              <a:ext cx="81260" cy="41357"/>
            </a:xfrm>
            <a:custGeom>
              <a:avLst/>
              <a:gdLst/>
              <a:ahLst/>
              <a:cxnLst/>
              <a:rect l="l" t="t" r="r" b="b"/>
              <a:pathLst>
                <a:path w="2390" h="1114" extrusionOk="0">
                  <a:moveTo>
                    <a:pt x="975" y="0"/>
                  </a:moveTo>
                  <a:cubicBezTo>
                    <a:pt x="788" y="0"/>
                    <a:pt x="586" y="12"/>
                    <a:pt x="370" y="34"/>
                  </a:cubicBezTo>
                  <a:cubicBezTo>
                    <a:pt x="401" y="250"/>
                    <a:pt x="216" y="281"/>
                    <a:pt x="0" y="311"/>
                  </a:cubicBezTo>
                  <a:cubicBezTo>
                    <a:pt x="93" y="1052"/>
                    <a:pt x="1204" y="497"/>
                    <a:pt x="2160" y="1114"/>
                  </a:cubicBezTo>
                  <a:cubicBezTo>
                    <a:pt x="2390" y="273"/>
                    <a:pt x="1862" y="0"/>
                    <a:pt x="975" y="0"/>
                  </a:cubicBezTo>
                  <a:close/>
                </a:path>
              </a:pathLst>
            </a:custGeom>
            <a:solidFill>
              <a:srgbClr val="6DC0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1" name="Google Shape;1957;p56">
              <a:extLst>
                <a:ext uri="{FF2B5EF4-FFF2-40B4-BE49-F238E27FC236}">
                  <a16:creationId xmlns:a16="http://schemas.microsoft.com/office/drawing/2014/main" id="{C288D347-AADC-43BE-81D2-C6A629CC8F4F}"/>
                </a:ext>
              </a:extLst>
            </p:cNvPr>
            <p:cNvSpPr/>
            <p:nvPr/>
          </p:nvSpPr>
          <p:spPr>
            <a:xfrm>
              <a:off x="8010425" y="2623366"/>
              <a:ext cx="89216" cy="96488"/>
            </a:xfrm>
            <a:custGeom>
              <a:avLst/>
              <a:gdLst/>
              <a:ahLst/>
              <a:cxnLst/>
              <a:rect l="l" t="t" r="r" b="b"/>
              <a:pathLst>
                <a:path w="2624" h="2599" extrusionOk="0">
                  <a:moveTo>
                    <a:pt x="1826" y="0"/>
                  </a:moveTo>
                  <a:cubicBezTo>
                    <a:pt x="1078" y="0"/>
                    <a:pt x="299" y="557"/>
                    <a:pt x="0" y="994"/>
                  </a:cubicBezTo>
                  <a:cubicBezTo>
                    <a:pt x="556" y="1364"/>
                    <a:pt x="957" y="1951"/>
                    <a:pt x="1081" y="2599"/>
                  </a:cubicBezTo>
                  <a:cubicBezTo>
                    <a:pt x="2624" y="2537"/>
                    <a:pt x="2500" y="1303"/>
                    <a:pt x="2562" y="223"/>
                  </a:cubicBezTo>
                  <a:cubicBezTo>
                    <a:pt x="2334" y="65"/>
                    <a:pt x="2082" y="0"/>
                    <a:pt x="1826" y="0"/>
                  </a:cubicBezTo>
                  <a:close/>
                </a:path>
              </a:pathLst>
            </a:custGeom>
            <a:solidFill>
              <a:srgbClr val="6DC0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2" name="Google Shape;1958;p56">
              <a:extLst>
                <a:ext uri="{FF2B5EF4-FFF2-40B4-BE49-F238E27FC236}">
                  <a16:creationId xmlns:a16="http://schemas.microsoft.com/office/drawing/2014/main" id="{2692A063-1A1D-425C-ACD3-267252282CA6}"/>
                </a:ext>
              </a:extLst>
            </p:cNvPr>
            <p:cNvSpPr/>
            <p:nvPr/>
          </p:nvSpPr>
          <p:spPr>
            <a:xfrm>
              <a:off x="2243408" y="2630457"/>
              <a:ext cx="49368" cy="38981"/>
            </a:xfrm>
            <a:custGeom>
              <a:avLst/>
              <a:gdLst/>
              <a:ahLst/>
              <a:cxnLst/>
              <a:rect l="l" t="t" r="r" b="b"/>
              <a:pathLst>
                <a:path w="1452" h="1050" extrusionOk="0">
                  <a:moveTo>
                    <a:pt x="1" y="1"/>
                  </a:moveTo>
                  <a:lnTo>
                    <a:pt x="1" y="1050"/>
                  </a:lnTo>
                  <a:lnTo>
                    <a:pt x="1451" y="1050"/>
                  </a:lnTo>
                  <a:cubicBezTo>
                    <a:pt x="1389" y="402"/>
                    <a:pt x="927" y="62"/>
                    <a:pt x="1" y="1"/>
                  </a:cubicBezTo>
                  <a:close/>
                </a:path>
              </a:pathLst>
            </a:custGeom>
            <a:solidFill>
              <a:srgbClr val="005C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" name="Google Shape;1959;p56">
              <a:extLst>
                <a:ext uri="{FF2B5EF4-FFF2-40B4-BE49-F238E27FC236}">
                  <a16:creationId xmlns:a16="http://schemas.microsoft.com/office/drawing/2014/main" id="{D9DD2656-C10C-4CB9-9E25-F58635A99FD9}"/>
                </a:ext>
              </a:extLst>
            </p:cNvPr>
            <p:cNvSpPr/>
            <p:nvPr/>
          </p:nvSpPr>
          <p:spPr>
            <a:xfrm>
              <a:off x="2324770" y="2631608"/>
              <a:ext cx="59296" cy="49785"/>
            </a:xfrm>
            <a:custGeom>
              <a:avLst/>
              <a:gdLst/>
              <a:ahLst/>
              <a:cxnLst/>
              <a:rect l="l" t="t" r="r" b="b"/>
              <a:pathLst>
                <a:path w="1744" h="1341" extrusionOk="0">
                  <a:moveTo>
                    <a:pt x="107" y="1"/>
                  </a:moveTo>
                  <a:cubicBezTo>
                    <a:pt x="1" y="774"/>
                    <a:pt x="194" y="1340"/>
                    <a:pt x="1125" y="1340"/>
                  </a:cubicBezTo>
                  <a:cubicBezTo>
                    <a:pt x="1271" y="1340"/>
                    <a:pt x="1435" y="1326"/>
                    <a:pt x="1620" y="1297"/>
                  </a:cubicBezTo>
                  <a:cubicBezTo>
                    <a:pt x="1743" y="834"/>
                    <a:pt x="1589" y="309"/>
                    <a:pt x="1219" y="1"/>
                  </a:cubicBezTo>
                  <a:close/>
                </a:path>
              </a:pathLst>
            </a:custGeom>
            <a:solidFill>
              <a:srgbClr val="005C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" name="Google Shape;1960;p56">
              <a:extLst>
                <a:ext uri="{FF2B5EF4-FFF2-40B4-BE49-F238E27FC236}">
                  <a16:creationId xmlns:a16="http://schemas.microsoft.com/office/drawing/2014/main" id="{C32E4A7E-DD89-40DE-9F04-14679DEB1EF0}"/>
                </a:ext>
              </a:extLst>
            </p:cNvPr>
            <p:cNvSpPr/>
            <p:nvPr/>
          </p:nvSpPr>
          <p:spPr>
            <a:xfrm>
              <a:off x="2391377" y="2670552"/>
              <a:ext cx="50388" cy="50007"/>
            </a:xfrm>
            <a:custGeom>
              <a:avLst/>
              <a:gdLst/>
              <a:ahLst/>
              <a:cxnLst/>
              <a:rect l="l" t="t" r="r" b="b"/>
              <a:pathLst>
                <a:path w="1482" h="1347" extrusionOk="0">
                  <a:moveTo>
                    <a:pt x="0" y="1"/>
                  </a:moveTo>
                  <a:lnTo>
                    <a:pt x="0" y="1328"/>
                  </a:lnTo>
                  <a:cubicBezTo>
                    <a:pt x="108" y="1341"/>
                    <a:pt x="205" y="1347"/>
                    <a:pt x="293" y="1347"/>
                  </a:cubicBezTo>
                  <a:cubicBezTo>
                    <a:pt x="837" y="1347"/>
                    <a:pt x="1057" y="1130"/>
                    <a:pt x="1482" y="1050"/>
                  </a:cubicBezTo>
                  <a:cubicBezTo>
                    <a:pt x="1420" y="371"/>
                    <a:pt x="957" y="32"/>
                    <a:pt x="0" y="1"/>
                  </a:cubicBezTo>
                  <a:close/>
                </a:path>
              </a:pathLst>
            </a:custGeom>
            <a:solidFill>
              <a:srgbClr val="EB7E7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" name="Google Shape;1961;p56">
              <a:extLst>
                <a:ext uri="{FF2B5EF4-FFF2-40B4-BE49-F238E27FC236}">
                  <a16:creationId xmlns:a16="http://schemas.microsoft.com/office/drawing/2014/main" id="{4398356F-7EA8-43A9-8066-AE77CC19F805}"/>
                </a:ext>
              </a:extLst>
            </p:cNvPr>
            <p:cNvSpPr/>
            <p:nvPr/>
          </p:nvSpPr>
          <p:spPr>
            <a:xfrm>
              <a:off x="2426941" y="2709534"/>
              <a:ext cx="70550" cy="32262"/>
            </a:xfrm>
            <a:custGeom>
              <a:avLst/>
              <a:gdLst/>
              <a:ahLst/>
              <a:cxnLst/>
              <a:rect l="l" t="t" r="r" b="b"/>
              <a:pathLst>
                <a:path w="2075" h="869" extrusionOk="0">
                  <a:moveTo>
                    <a:pt x="436" y="0"/>
                  </a:moveTo>
                  <a:lnTo>
                    <a:pt x="436" y="0"/>
                  </a:lnTo>
                  <a:cubicBezTo>
                    <a:pt x="1" y="557"/>
                    <a:pt x="654" y="868"/>
                    <a:pt x="1230" y="868"/>
                  </a:cubicBezTo>
                  <a:cubicBezTo>
                    <a:pt x="1676" y="868"/>
                    <a:pt x="2075" y="682"/>
                    <a:pt x="1886" y="278"/>
                  </a:cubicBezTo>
                  <a:cubicBezTo>
                    <a:pt x="1824" y="31"/>
                    <a:pt x="1447" y="17"/>
                    <a:pt x="1038" y="17"/>
                  </a:cubicBezTo>
                  <a:cubicBezTo>
                    <a:pt x="987" y="17"/>
                    <a:pt x="935" y="17"/>
                    <a:pt x="884" y="17"/>
                  </a:cubicBezTo>
                  <a:cubicBezTo>
                    <a:pt x="729" y="17"/>
                    <a:pt x="574" y="16"/>
                    <a:pt x="436" y="0"/>
                  </a:cubicBezTo>
                  <a:close/>
                </a:path>
              </a:pathLst>
            </a:custGeom>
            <a:solidFill>
              <a:srgbClr val="005C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6" name="Google Shape;1962;p56">
              <a:extLst>
                <a:ext uri="{FF2B5EF4-FFF2-40B4-BE49-F238E27FC236}">
                  <a16:creationId xmlns:a16="http://schemas.microsoft.com/office/drawing/2014/main" id="{F444B695-8B6A-42A8-8487-C623903F91C4}"/>
                </a:ext>
              </a:extLst>
            </p:cNvPr>
            <p:cNvSpPr/>
            <p:nvPr/>
          </p:nvSpPr>
          <p:spPr>
            <a:xfrm>
              <a:off x="8059454" y="2779700"/>
              <a:ext cx="133586" cy="107440"/>
            </a:xfrm>
            <a:custGeom>
              <a:avLst/>
              <a:gdLst/>
              <a:ahLst/>
              <a:cxnLst/>
              <a:rect l="l" t="t" r="r" b="b"/>
              <a:pathLst>
                <a:path w="3929" h="2894" extrusionOk="0">
                  <a:moveTo>
                    <a:pt x="2118" y="1"/>
                  </a:moveTo>
                  <a:cubicBezTo>
                    <a:pt x="1069" y="1"/>
                    <a:pt x="1" y="482"/>
                    <a:pt x="40" y="1320"/>
                  </a:cubicBezTo>
                  <a:cubicBezTo>
                    <a:pt x="657" y="1999"/>
                    <a:pt x="1398" y="2523"/>
                    <a:pt x="2231" y="2894"/>
                  </a:cubicBezTo>
                  <a:cubicBezTo>
                    <a:pt x="2694" y="2091"/>
                    <a:pt x="3928" y="1844"/>
                    <a:pt x="3712" y="517"/>
                  </a:cubicBezTo>
                  <a:cubicBezTo>
                    <a:pt x="3337" y="165"/>
                    <a:pt x="2731" y="1"/>
                    <a:pt x="2118" y="1"/>
                  </a:cubicBezTo>
                  <a:close/>
                </a:path>
              </a:pathLst>
            </a:custGeom>
            <a:solidFill>
              <a:srgbClr val="6DC0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7" name="Google Shape;1963;p56">
              <a:extLst>
                <a:ext uri="{FF2B5EF4-FFF2-40B4-BE49-F238E27FC236}">
                  <a16:creationId xmlns:a16="http://schemas.microsoft.com/office/drawing/2014/main" id="{2B721268-E05D-4C08-9559-2BB941C89FF9}"/>
                </a:ext>
              </a:extLst>
            </p:cNvPr>
            <p:cNvSpPr/>
            <p:nvPr/>
          </p:nvSpPr>
          <p:spPr>
            <a:xfrm>
              <a:off x="7738661" y="2787905"/>
              <a:ext cx="72420" cy="70612"/>
            </a:xfrm>
            <a:custGeom>
              <a:avLst/>
              <a:gdLst/>
              <a:ahLst/>
              <a:cxnLst/>
              <a:rect l="l" t="t" r="r" b="b"/>
              <a:pathLst>
                <a:path w="2130" h="1902" extrusionOk="0">
                  <a:moveTo>
                    <a:pt x="959" y="0"/>
                  </a:moveTo>
                  <a:cubicBezTo>
                    <a:pt x="857" y="0"/>
                    <a:pt x="753" y="6"/>
                    <a:pt x="648" y="19"/>
                  </a:cubicBezTo>
                  <a:cubicBezTo>
                    <a:pt x="0" y="1068"/>
                    <a:pt x="185" y="235"/>
                    <a:pt x="648" y="1901"/>
                  </a:cubicBezTo>
                  <a:cubicBezTo>
                    <a:pt x="1698" y="1716"/>
                    <a:pt x="1698" y="852"/>
                    <a:pt x="2130" y="296"/>
                  </a:cubicBezTo>
                  <a:cubicBezTo>
                    <a:pt x="1759" y="99"/>
                    <a:pt x="1369" y="0"/>
                    <a:pt x="959" y="0"/>
                  </a:cubicBezTo>
                  <a:close/>
                </a:path>
              </a:pathLst>
            </a:custGeom>
            <a:solidFill>
              <a:srgbClr val="6DC0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8" name="Google Shape;1964;p56">
              <a:extLst>
                <a:ext uri="{FF2B5EF4-FFF2-40B4-BE49-F238E27FC236}">
                  <a16:creationId xmlns:a16="http://schemas.microsoft.com/office/drawing/2014/main" id="{5F9077CD-8FB8-4CF9-AB97-E0489CCAF2EC}"/>
                </a:ext>
              </a:extLst>
            </p:cNvPr>
            <p:cNvSpPr/>
            <p:nvPr/>
          </p:nvSpPr>
          <p:spPr>
            <a:xfrm>
              <a:off x="2229774" y="2808064"/>
              <a:ext cx="92888" cy="40132"/>
            </a:xfrm>
            <a:custGeom>
              <a:avLst/>
              <a:gdLst/>
              <a:ahLst/>
              <a:cxnLst/>
              <a:rect l="l" t="t" r="r" b="b"/>
              <a:pathLst>
                <a:path w="2732" h="1081" extrusionOk="0">
                  <a:moveTo>
                    <a:pt x="0" y="0"/>
                  </a:moveTo>
                  <a:lnTo>
                    <a:pt x="0" y="1080"/>
                  </a:lnTo>
                  <a:cubicBezTo>
                    <a:pt x="412" y="988"/>
                    <a:pt x="690" y="967"/>
                    <a:pt x="925" y="967"/>
                  </a:cubicBezTo>
                  <a:cubicBezTo>
                    <a:pt x="1114" y="967"/>
                    <a:pt x="1275" y="980"/>
                    <a:pt x="1456" y="980"/>
                  </a:cubicBezTo>
                  <a:cubicBezTo>
                    <a:pt x="1727" y="980"/>
                    <a:pt x="2044" y="951"/>
                    <a:pt x="2562" y="803"/>
                  </a:cubicBezTo>
                  <a:cubicBezTo>
                    <a:pt x="2731" y="84"/>
                    <a:pt x="2018" y="2"/>
                    <a:pt x="1174" y="2"/>
                  </a:cubicBezTo>
                  <a:cubicBezTo>
                    <a:pt x="926" y="2"/>
                    <a:pt x="665" y="9"/>
                    <a:pt x="413" y="9"/>
                  </a:cubicBezTo>
                  <a:cubicBezTo>
                    <a:pt x="272" y="9"/>
                    <a:pt x="133" y="7"/>
                    <a:pt x="0" y="0"/>
                  </a:cubicBezTo>
                  <a:close/>
                </a:path>
              </a:pathLst>
            </a:custGeom>
            <a:solidFill>
              <a:srgbClr val="005C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9" name="Google Shape;1965;p56">
              <a:extLst>
                <a:ext uri="{FF2B5EF4-FFF2-40B4-BE49-F238E27FC236}">
                  <a16:creationId xmlns:a16="http://schemas.microsoft.com/office/drawing/2014/main" id="{EE51A2E2-CD93-4767-B66F-6FD938EF1471}"/>
                </a:ext>
              </a:extLst>
            </p:cNvPr>
            <p:cNvSpPr/>
            <p:nvPr/>
          </p:nvSpPr>
          <p:spPr>
            <a:xfrm>
              <a:off x="2565560" y="2808064"/>
              <a:ext cx="84932" cy="40912"/>
            </a:xfrm>
            <a:custGeom>
              <a:avLst/>
              <a:gdLst/>
              <a:ahLst/>
              <a:cxnLst/>
              <a:rect l="l" t="t" r="r" b="b"/>
              <a:pathLst>
                <a:path w="2498" h="1102" extrusionOk="0">
                  <a:moveTo>
                    <a:pt x="0" y="0"/>
                  </a:moveTo>
                  <a:lnTo>
                    <a:pt x="0" y="1080"/>
                  </a:lnTo>
                  <a:cubicBezTo>
                    <a:pt x="251" y="1092"/>
                    <a:pt x="498" y="1101"/>
                    <a:pt x="731" y="1101"/>
                  </a:cubicBezTo>
                  <a:cubicBezTo>
                    <a:pt x="1737" y="1101"/>
                    <a:pt x="2498" y="927"/>
                    <a:pt x="2222" y="0"/>
                  </a:cubicBezTo>
                  <a:close/>
                </a:path>
              </a:pathLst>
            </a:custGeom>
            <a:solidFill>
              <a:srgbClr val="005C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0" name="Google Shape;1966;p56">
              <a:extLst>
                <a:ext uri="{FF2B5EF4-FFF2-40B4-BE49-F238E27FC236}">
                  <a16:creationId xmlns:a16="http://schemas.microsoft.com/office/drawing/2014/main" id="{2CA89A06-FF93-45D2-B749-044C83C7BE5F}"/>
                </a:ext>
              </a:extLst>
            </p:cNvPr>
            <p:cNvSpPr/>
            <p:nvPr/>
          </p:nvSpPr>
          <p:spPr>
            <a:xfrm>
              <a:off x="8160468" y="2907744"/>
              <a:ext cx="210936" cy="147832"/>
            </a:xfrm>
            <a:custGeom>
              <a:avLst/>
              <a:gdLst/>
              <a:ahLst/>
              <a:cxnLst/>
              <a:rect l="l" t="t" r="r" b="b"/>
              <a:pathLst>
                <a:path w="6204" h="3982" extrusionOk="0">
                  <a:moveTo>
                    <a:pt x="2562" y="0"/>
                  </a:moveTo>
                  <a:cubicBezTo>
                    <a:pt x="2038" y="340"/>
                    <a:pt x="2192" y="1142"/>
                    <a:pt x="2192" y="1852"/>
                  </a:cubicBezTo>
                  <a:cubicBezTo>
                    <a:pt x="1897" y="1749"/>
                    <a:pt x="1651" y="1704"/>
                    <a:pt x="1440" y="1704"/>
                  </a:cubicBezTo>
                  <a:cubicBezTo>
                    <a:pt x="768" y="1704"/>
                    <a:pt x="447" y="2161"/>
                    <a:pt x="1" y="2654"/>
                  </a:cubicBezTo>
                  <a:cubicBezTo>
                    <a:pt x="225" y="2816"/>
                    <a:pt x="405" y="2870"/>
                    <a:pt x="576" y="2870"/>
                  </a:cubicBezTo>
                  <a:cubicBezTo>
                    <a:pt x="934" y="2870"/>
                    <a:pt x="1253" y="2632"/>
                    <a:pt x="1860" y="2632"/>
                  </a:cubicBezTo>
                  <a:cubicBezTo>
                    <a:pt x="1962" y="2632"/>
                    <a:pt x="2072" y="2639"/>
                    <a:pt x="2192" y="2654"/>
                  </a:cubicBezTo>
                  <a:cubicBezTo>
                    <a:pt x="2068" y="3272"/>
                    <a:pt x="1420" y="3796"/>
                    <a:pt x="2562" y="3981"/>
                  </a:cubicBezTo>
                  <a:cubicBezTo>
                    <a:pt x="3027" y="3297"/>
                    <a:pt x="3880" y="2880"/>
                    <a:pt x="5293" y="2880"/>
                  </a:cubicBezTo>
                  <a:cubicBezTo>
                    <a:pt x="5474" y="2880"/>
                    <a:pt x="5665" y="2887"/>
                    <a:pt x="5864" y="2901"/>
                  </a:cubicBezTo>
                  <a:cubicBezTo>
                    <a:pt x="6204" y="1698"/>
                    <a:pt x="4692" y="1821"/>
                    <a:pt x="4013" y="1327"/>
                  </a:cubicBezTo>
                  <a:cubicBezTo>
                    <a:pt x="4105" y="432"/>
                    <a:pt x="3612" y="31"/>
                    <a:pt x="2562" y="0"/>
                  </a:cubicBezTo>
                  <a:close/>
                </a:path>
              </a:pathLst>
            </a:custGeom>
            <a:solidFill>
              <a:srgbClr val="6DC0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" name="Google Shape;1967;p56">
              <a:extLst>
                <a:ext uri="{FF2B5EF4-FFF2-40B4-BE49-F238E27FC236}">
                  <a16:creationId xmlns:a16="http://schemas.microsoft.com/office/drawing/2014/main" id="{18F6993B-331B-4AB4-AB81-4EA92AF05898}"/>
                </a:ext>
              </a:extLst>
            </p:cNvPr>
            <p:cNvSpPr/>
            <p:nvPr/>
          </p:nvSpPr>
          <p:spPr>
            <a:xfrm>
              <a:off x="6879272" y="3034898"/>
              <a:ext cx="110194" cy="99272"/>
            </a:xfrm>
            <a:custGeom>
              <a:avLst/>
              <a:gdLst/>
              <a:ahLst/>
              <a:cxnLst/>
              <a:rect l="l" t="t" r="r" b="b"/>
              <a:pathLst>
                <a:path w="3241" h="2674" extrusionOk="0">
                  <a:moveTo>
                    <a:pt x="1389" y="1"/>
                  </a:moveTo>
                  <a:lnTo>
                    <a:pt x="1389" y="1"/>
                  </a:lnTo>
                  <a:cubicBezTo>
                    <a:pt x="1914" y="1575"/>
                    <a:pt x="0" y="1914"/>
                    <a:pt x="1389" y="2655"/>
                  </a:cubicBezTo>
                  <a:cubicBezTo>
                    <a:pt x="1485" y="2668"/>
                    <a:pt x="1572" y="2673"/>
                    <a:pt x="1651" y="2673"/>
                  </a:cubicBezTo>
                  <a:cubicBezTo>
                    <a:pt x="2539" y="2673"/>
                    <a:pt x="2447" y="1940"/>
                    <a:pt x="3241" y="1883"/>
                  </a:cubicBezTo>
                  <a:cubicBezTo>
                    <a:pt x="2932" y="1019"/>
                    <a:pt x="2161" y="526"/>
                    <a:pt x="1389" y="1"/>
                  </a:cubicBezTo>
                  <a:close/>
                </a:path>
              </a:pathLst>
            </a:custGeom>
            <a:solidFill>
              <a:srgbClr val="A4DA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2" name="Google Shape;1968;p56">
              <a:extLst>
                <a:ext uri="{FF2B5EF4-FFF2-40B4-BE49-F238E27FC236}">
                  <a16:creationId xmlns:a16="http://schemas.microsoft.com/office/drawing/2014/main" id="{4FE4E9F9-92B5-46C4-8074-60DB16CB25A0}"/>
                </a:ext>
              </a:extLst>
            </p:cNvPr>
            <p:cNvSpPr/>
            <p:nvPr/>
          </p:nvSpPr>
          <p:spPr>
            <a:xfrm>
              <a:off x="7749133" y="3123961"/>
              <a:ext cx="316948" cy="308694"/>
            </a:xfrm>
            <a:custGeom>
              <a:avLst/>
              <a:gdLst/>
              <a:ahLst/>
              <a:cxnLst/>
              <a:rect l="l" t="t" r="r" b="b"/>
              <a:pathLst>
                <a:path w="9322" h="8315" extrusionOk="0">
                  <a:moveTo>
                    <a:pt x="6183" y="0"/>
                  </a:moveTo>
                  <a:cubicBezTo>
                    <a:pt x="6081" y="0"/>
                    <a:pt x="5975" y="3"/>
                    <a:pt x="5865" y="9"/>
                  </a:cubicBezTo>
                  <a:cubicBezTo>
                    <a:pt x="5525" y="2787"/>
                    <a:pt x="649" y="2231"/>
                    <a:pt x="1" y="4793"/>
                  </a:cubicBezTo>
                  <a:cubicBezTo>
                    <a:pt x="340" y="5873"/>
                    <a:pt x="1945" y="6027"/>
                    <a:pt x="1822" y="7447"/>
                  </a:cubicBezTo>
                  <a:cubicBezTo>
                    <a:pt x="2090" y="7402"/>
                    <a:pt x="2322" y="7382"/>
                    <a:pt x="2528" y="7382"/>
                  </a:cubicBezTo>
                  <a:cubicBezTo>
                    <a:pt x="3944" y="7382"/>
                    <a:pt x="4082" y="8314"/>
                    <a:pt x="5497" y="8314"/>
                  </a:cubicBezTo>
                  <a:cubicBezTo>
                    <a:pt x="5703" y="8314"/>
                    <a:pt x="5936" y="8294"/>
                    <a:pt x="6204" y="8249"/>
                  </a:cubicBezTo>
                  <a:cubicBezTo>
                    <a:pt x="6112" y="7632"/>
                    <a:pt x="7284" y="7941"/>
                    <a:pt x="7315" y="7447"/>
                  </a:cubicBezTo>
                  <a:cubicBezTo>
                    <a:pt x="7037" y="7385"/>
                    <a:pt x="6605" y="7447"/>
                    <a:pt x="6605" y="7169"/>
                  </a:cubicBezTo>
                  <a:cubicBezTo>
                    <a:pt x="7809" y="6799"/>
                    <a:pt x="7192" y="5163"/>
                    <a:pt x="8426" y="4793"/>
                  </a:cubicBezTo>
                  <a:cubicBezTo>
                    <a:pt x="7593" y="3929"/>
                    <a:pt x="8735" y="3034"/>
                    <a:pt x="8056" y="2385"/>
                  </a:cubicBezTo>
                  <a:cubicBezTo>
                    <a:pt x="8704" y="2169"/>
                    <a:pt x="9321" y="1892"/>
                    <a:pt x="9167" y="1089"/>
                  </a:cubicBezTo>
                  <a:cubicBezTo>
                    <a:pt x="8330" y="599"/>
                    <a:pt x="7655" y="0"/>
                    <a:pt x="6183" y="0"/>
                  </a:cubicBezTo>
                  <a:close/>
                </a:path>
              </a:pathLst>
            </a:custGeom>
            <a:solidFill>
              <a:srgbClr val="A4DA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3" name="Google Shape;1969;p56">
              <a:extLst>
                <a:ext uri="{FF2B5EF4-FFF2-40B4-BE49-F238E27FC236}">
                  <a16:creationId xmlns:a16="http://schemas.microsoft.com/office/drawing/2014/main" id="{49D625A0-B00E-4250-A393-AE7A49E6EF86}"/>
                </a:ext>
              </a:extLst>
            </p:cNvPr>
            <p:cNvSpPr/>
            <p:nvPr/>
          </p:nvSpPr>
          <p:spPr>
            <a:xfrm>
              <a:off x="7350413" y="3143748"/>
              <a:ext cx="314806" cy="289761"/>
            </a:xfrm>
            <a:custGeom>
              <a:avLst/>
              <a:gdLst/>
              <a:ahLst/>
              <a:cxnLst/>
              <a:rect l="l" t="t" r="r" b="b"/>
              <a:pathLst>
                <a:path w="9259" h="7805" extrusionOk="0">
                  <a:moveTo>
                    <a:pt x="1821" y="1"/>
                  </a:moveTo>
                  <a:cubicBezTo>
                    <a:pt x="1842" y="391"/>
                    <a:pt x="1745" y="511"/>
                    <a:pt x="1570" y="511"/>
                  </a:cubicBezTo>
                  <a:cubicBezTo>
                    <a:pt x="1290" y="511"/>
                    <a:pt x="814" y="204"/>
                    <a:pt x="311" y="204"/>
                  </a:cubicBezTo>
                  <a:cubicBezTo>
                    <a:pt x="208" y="204"/>
                    <a:pt x="104" y="217"/>
                    <a:pt x="0" y="248"/>
                  </a:cubicBezTo>
                  <a:cubicBezTo>
                    <a:pt x="0" y="3365"/>
                    <a:pt x="5154" y="2717"/>
                    <a:pt x="4414" y="6358"/>
                  </a:cubicBezTo>
                  <a:cubicBezTo>
                    <a:pt x="5949" y="6491"/>
                    <a:pt x="6554" y="7805"/>
                    <a:pt x="7767" y="7805"/>
                  </a:cubicBezTo>
                  <a:cubicBezTo>
                    <a:pt x="7967" y="7805"/>
                    <a:pt x="8185" y="7769"/>
                    <a:pt x="8426" y="7685"/>
                  </a:cubicBezTo>
                  <a:cubicBezTo>
                    <a:pt x="9259" y="6667"/>
                    <a:pt x="7654" y="5525"/>
                    <a:pt x="7716" y="4260"/>
                  </a:cubicBezTo>
                  <a:cubicBezTo>
                    <a:pt x="6574" y="3704"/>
                    <a:pt x="5278" y="2963"/>
                    <a:pt x="4753" y="2377"/>
                  </a:cubicBezTo>
                  <a:cubicBezTo>
                    <a:pt x="4198" y="1760"/>
                    <a:pt x="3056" y="1328"/>
                    <a:pt x="3303" y="525"/>
                  </a:cubicBezTo>
                  <a:lnTo>
                    <a:pt x="3303" y="525"/>
                  </a:lnTo>
                  <a:cubicBezTo>
                    <a:pt x="3189" y="547"/>
                    <a:pt x="3091" y="556"/>
                    <a:pt x="3007" y="556"/>
                  </a:cubicBezTo>
                  <a:cubicBezTo>
                    <a:pt x="2359" y="556"/>
                    <a:pt x="2476" y="1"/>
                    <a:pt x="1821" y="1"/>
                  </a:cubicBezTo>
                  <a:close/>
                </a:path>
              </a:pathLst>
            </a:custGeom>
            <a:solidFill>
              <a:srgbClr val="A4DA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" name="Google Shape;1970;p56">
              <a:extLst>
                <a:ext uri="{FF2B5EF4-FFF2-40B4-BE49-F238E27FC236}">
                  <a16:creationId xmlns:a16="http://schemas.microsoft.com/office/drawing/2014/main" id="{B58D6317-3E93-468D-B37B-241359978E03}"/>
                </a:ext>
              </a:extLst>
            </p:cNvPr>
            <p:cNvSpPr/>
            <p:nvPr/>
          </p:nvSpPr>
          <p:spPr>
            <a:xfrm>
              <a:off x="8002027" y="3252599"/>
              <a:ext cx="208862" cy="186813"/>
            </a:xfrm>
            <a:custGeom>
              <a:avLst/>
              <a:gdLst/>
              <a:ahLst/>
              <a:cxnLst/>
              <a:rect l="l" t="t" r="r" b="b"/>
              <a:pathLst>
                <a:path w="6143" h="5032" extrusionOk="0">
                  <a:moveTo>
                    <a:pt x="3210" y="1"/>
                  </a:moveTo>
                  <a:cubicBezTo>
                    <a:pt x="1328" y="1081"/>
                    <a:pt x="1" y="4043"/>
                    <a:pt x="2840" y="5031"/>
                  </a:cubicBezTo>
                  <a:cubicBezTo>
                    <a:pt x="2747" y="4260"/>
                    <a:pt x="2932" y="3673"/>
                    <a:pt x="3581" y="3457"/>
                  </a:cubicBezTo>
                  <a:cubicBezTo>
                    <a:pt x="4200" y="3838"/>
                    <a:pt x="4359" y="4439"/>
                    <a:pt x="5023" y="4439"/>
                  </a:cubicBezTo>
                  <a:cubicBezTo>
                    <a:pt x="5220" y="4439"/>
                    <a:pt x="5461" y="4387"/>
                    <a:pt x="5772" y="4260"/>
                  </a:cubicBezTo>
                  <a:cubicBezTo>
                    <a:pt x="5587" y="3148"/>
                    <a:pt x="4352" y="2778"/>
                    <a:pt x="4290" y="1575"/>
                  </a:cubicBezTo>
                  <a:lnTo>
                    <a:pt x="4290" y="1575"/>
                  </a:lnTo>
                  <a:cubicBezTo>
                    <a:pt x="4584" y="1760"/>
                    <a:pt x="4908" y="1852"/>
                    <a:pt x="5228" y="1852"/>
                  </a:cubicBezTo>
                  <a:cubicBezTo>
                    <a:pt x="5548" y="1852"/>
                    <a:pt x="5864" y="1760"/>
                    <a:pt x="6142" y="1575"/>
                  </a:cubicBezTo>
                  <a:cubicBezTo>
                    <a:pt x="6050" y="402"/>
                    <a:pt x="3827" y="772"/>
                    <a:pt x="3210" y="1"/>
                  </a:cubicBezTo>
                  <a:close/>
                </a:path>
              </a:pathLst>
            </a:custGeom>
            <a:solidFill>
              <a:srgbClr val="6DC0E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5" name="Google Shape;1971;p56">
              <a:extLst>
                <a:ext uri="{FF2B5EF4-FFF2-40B4-BE49-F238E27FC236}">
                  <a16:creationId xmlns:a16="http://schemas.microsoft.com/office/drawing/2014/main" id="{A131769D-EA5A-46E4-B11F-53BB822E0467}"/>
                </a:ext>
              </a:extLst>
            </p:cNvPr>
            <p:cNvSpPr/>
            <p:nvPr/>
          </p:nvSpPr>
          <p:spPr>
            <a:xfrm>
              <a:off x="8345260" y="3260358"/>
              <a:ext cx="138448" cy="52161"/>
            </a:xfrm>
            <a:custGeom>
              <a:avLst/>
              <a:gdLst/>
              <a:ahLst/>
              <a:cxnLst/>
              <a:rect l="l" t="t" r="r" b="b"/>
              <a:pathLst>
                <a:path w="4072" h="1405" extrusionOk="0">
                  <a:moveTo>
                    <a:pt x="2295" y="0"/>
                  </a:moveTo>
                  <a:cubicBezTo>
                    <a:pt x="1144" y="0"/>
                    <a:pt x="0" y="336"/>
                    <a:pt x="59" y="1119"/>
                  </a:cubicBezTo>
                  <a:cubicBezTo>
                    <a:pt x="481" y="1308"/>
                    <a:pt x="1072" y="1405"/>
                    <a:pt x="1671" y="1405"/>
                  </a:cubicBezTo>
                  <a:cubicBezTo>
                    <a:pt x="2826" y="1405"/>
                    <a:pt x="4010" y="1048"/>
                    <a:pt x="4071" y="316"/>
                  </a:cubicBezTo>
                  <a:cubicBezTo>
                    <a:pt x="3630" y="113"/>
                    <a:pt x="2961" y="0"/>
                    <a:pt x="2295" y="0"/>
                  </a:cubicBezTo>
                  <a:close/>
                </a:path>
              </a:pathLst>
            </a:custGeom>
            <a:solidFill>
              <a:srgbClr val="EAAD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6" name="Google Shape;1972;p56">
              <a:extLst>
                <a:ext uri="{FF2B5EF4-FFF2-40B4-BE49-F238E27FC236}">
                  <a16:creationId xmlns:a16="http://schemas.microsoft.com/office/drawing/2014/main" id="{15001407-9EF8-4551-A293-0D4B6409937B}"/>
                </a:ext>
              </a:extLst>
            </p:cNvPr>
            <p:cNvSpPr/>
            <p:nvPr/>
          </p:nvSpPr>
          <p:spPr>
            <a:xfrm>
              <a:off x="8372426" y="3311034"/>
              <a:ext cx="584494" cy="248181"/>
            </a:xfrm>
            <a:custGeom>
              <a:avLst/>
              <a:gdLst/>
              <a:ahLst/>
              <a:cxnLst/>
              <a:rect l="l" t="t" r="r" b="b"/>
              <a:pathLst>
                <a:path w="17191" h="6685" extrusionOk="0">
                  <a:moveTo>
                    <a:pt x="4754" y="1"/>
                  </a:moveTo>
                  <a:cubicBezTo>
                    <a:pt x="4435" y="377"/>
                    <a:pt x="4225" y="809"/>
                    <a:pt x="3434" y="809"/>
                  </a:cubicBezTo>
                  <a:cubicBezTo>
                    <a:pt x="3382" y="809"/>
                    <a:pt x="3329" y="807"/>
                    <a:pt x="3272" y="803"/>
                  </a:cubicBezTo>
                  <a:cubicBezTo>
                    <a:pt x="3155" y="825"/>
                    <a:pt x="3055" y="835"/>
                    <a:pt x="2968" y="835"/>
                  </a:cubicBezTo>
                  <a:cubicBezTo>
                    <a:pt x="2295" y="835"/>
                    <a:pt x="2428" y="246"/>
                    <a:pt x="1756" y="246"/>
                  </a:cubicBezTo>
                  <a:cubicBezTo>
                    <a:pt x="1669" y="246"/>
                    <a:pt x="1569" y="256"/>
                    <a:pt x="1451" y="278"/>
                  </a:cubicBezTo>
                  <a:cubicBezTo>
                    <a:pt x="1575" y="988"/>
                    <a:pt x="1" y="494"/>
                    <a:pt x="340" y="1328"/>
                  </a:cubicBezTo>
                  <a:cubicBezTo>
                    <a:pt x="356" y="1489"/>
                    <a:pt x="427" y="1545"/>
                    <a:pt x="540" y="1545"/>
                  </a:cubicBezTo>
                  <a:cubicBezTo>
                    <a:pt x="792" y="1545"/>
                    <a:pt x="1251" y="1263"/>
                    <a:pt x="1762" y="1263"/>
                  </a:cubicBezTo>
                  <a:cubicBezTo>
                    <a:pt x="1893" y="1263"/>
                    <a:pt x="2026" y="1281"/>
                    <a:pt x="2161" y="1328"/>
                  </a:cubicBezTo>
                  <a:cubicBezTo>
                    <a:pt x="3797" y="2284"/>
                    <a:pt x="5957" y="2871"/>
                    <a:pt x="7315" y="4013"/>
                  </a:cubicBezTo>
                  <a:lnTo>
                    <a:pt x="7315" y="5587"/>
                  </a:lnTo>
                  <a:cubicBezTo>
                    <a:pt x="7767" y="5389"/>
                    <a:pt x="8146" y="5311"/>
                    <a:pt x="8480" y="5311"/>
                  </a:cubicBezTo>
                  <a:cubicBezTo>
                    <a:pt x="9605" y="5311"/>
                    <a:pt x="10216" y="6199"/>
                    <a:pt x="11358" y="6389"/>
                  </a:cubicBezTo>
                  <a:cubicBezTo>
                    <a:pt x="12513" y="6361"/>
                    <a:pt x="12279" y="5278"/>
                    <a:pt x="13522" y="5278"/>
                  </a:cubicBezTo>
                  <a:cubicBezTo>
                    <a:pt x="13640" y="5278"/>
                    <a:pt x="13772" y="5287"/>
                    <a:pt x="13920" y="5309"/>
                  </a:cubicBezTo>
                  <a:cubicBezTo>
                    <a:pt x="14569" y="5622"/>
                    <a:pt x="15313" y="6685"/>
                    <a:pt x="16296" y="6685"/>
                  </a:cubicBezTo>
                  <a:cubicBezTo>
                    <a:pt x="16574" y="6685"/>
                    <a:pt x="16871" y="6600"/>
                    <a:pt x="17191" y="6389"/>
                  </a:cubicBezTo>
                  <a:cubicBezTo>
                    <a:pt x="16481" y="6204"/>
                    <a:pt x="16018" y="5525"/>
                    <a:pt x="16111" y="4784"/>
                  </a:cubicBezTo>
                  <a:cubicBezTo>
                    <a:pt x="15154" y="4167"/>
                    <a:pt x="13796" y="3827"/>
                    <a:pt x="13179" y="2932"/>
                  </a:cubicBezTo>
                  <a:lnTo>
                    <a:pt x="13179" y="2130"/>
                  </a:lnTo>
                  <a:cubicBezTo>
                    <a:pt x="10340" y="2068"/>
                    <a:pt x="9599" y="494"/>
                    <a:pt x="7315" y="1"/>
                  </a:cubicBezTo>
                  <a:close/>
                </a:path>
              </a:pathLst>
            </a:custGeom>
            <a:solidFill>
              <a:srgbClr val="A4DA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" name="Google Shape;1973;p56">
              <a:extLst>
                <a:ext uri="{FF2B5EF4-FFF2-40B4-BE49-F238E27FC236}">
                  <a16:creationId xmlns:a16="http://schemas.microsoft.com/office/drawing/2014/main" id="{54CDF49F-BEE4-46EF-BC93-21F503409C62}"/>
                </a:ext>
              </a:extLst>
            </p:cNvPr>
            <p:cNvSpPr/>
            <p:nvPr/>
          </p:nvSpPr>
          <p:spPr>
            <a:xfrm>
              <a:off x="7638973" y="3439375"/>
              <a:ext cx="328474" cy="101388"/>
            </a:xfrm>
            <a:custGeom>
              <a:avLst/>
              <a:gdLst/>
              <a:ahLst/>
              <a:cxnLst/>
              <a:rect l="l" t="t" r="r" b="b"/>
              <a:pathLst>
                <a:path w="9661" h="2731" extrusionOk="0">
                  <a:moveTo>
                    <a:pt x="1019" y="0"/>
                  </a:moveTo>
                  <a:cubicBezTo>
                    <a:pt x="710" y="494"/>
                    <a:pt x="0" y="679"/>
                    <a:pt x="309" y="1605"/>
                  </a:cubicBezTo>
                  <a:cubicBezTo>
                    <a:pt x="3441" y="1633"/>
                    <a:pt x="5104" y="2731"/>
                    <a:pt x="8295" y="2731"/>
                  </a:cubicBezTo>
                  <a:cubicBezTo>
                    <a:pt x="8657" y="2731"/>
                    <a:pt x="9038" y="2716"/>
                    <a:pt x="9444" y="2685"/>
                  </a:cubicBezTo>
                  <a:cubicBezTo>
                    <a:pt x="9660" y="1728"/>
                    <a:pt x="8179" y="2006"/>
                    <a:pt x="8364" y="1080"/>
                  </a:cubicBezTo>
                  <a:lnTo>
                    <a:pt x="8364" y="1080"/>
                  </a:lnTo>
                  <a:cubicBezTo>
                    <a:pt x="8224" y="1083"/>
                    <a:pt x="8086" y="1085"/>
                    <a:pt x="7950" y="1085"/>
                  </a:cubicBezTo>
                  <a:cubicBezTo>
                    <a:pt x="5171" y="1085"/>
                    <a:pt x="3137" y="500"/>
                    <a:pt x="1019" y="0"/>
                  </a:cubicBezTo>
                  <a:close/>
                </a:path>
              </a:pathLst>
            </a:custGeom>
            <a:solidFill>
              <a:srgbClr val="A4DA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" name="Google Shape;1974;p56">
              <a:extLst>
                <a:ext uri="{FF2B5EF4-FFF2-40B4-BE49-F238E27FC236}">
                  <a16:creationId xmlns:a16="http://schemas.microsoft.com/office/drawing/2014/main" id="{A49AE531-83EC-4223-A082-9EC5335A40F5}"/>
                </a:ext>
              </a:extLst>
            </p:cNvPr>
            <p:cNvSpPr/>
            <p:nvPr/>
          </p:nvSpPr>
          <p:spPr>
            <a:xfrm>
              <a:off x="7811048" y="3577926"/>
              <a:ext cx="1178406" cy="808991"/>
            </a:xfrm>
            <a:custGeom>
              <a:avLst/>
              <a:gdLst/>
              <a:ahLst/>
              <a:cxnLst/>
              <a:rect l="l" t="t" r="r" b="b"/>
              <a:pathLst>
                <a:path w="34659" h="21791" extrusionOk="0">
                  <a:moveTo>
                    <a:pt x="26103" y="0"/>
                  </a:moveTo>
                  <a:cubicBezTo>
                    <a:pt x="26075" y="0"/>
                    <a:pt x="26047" y="1"/>
                    <a:pt x="26017" y="2"/>
                  </a:cubicBezTo>
                  <a:cubicBezTo>
                    <a:pt x="25091" y="1082"/>
                    <a:pt x="26418" y="3860"/>
                    <a:pt x="24906" y="4508"/>
                  </a:cubicBezTo>
                  <a:cubicBezTo>
                    <a:pt x="24714" y="4557"/>
                    <a:pt x="24559" y="4578"/>
                    <a:pt x="24432" y="4578"/>
                  </a:cubicBezTo>
                  <a:cubicBezTo>
                    <a:pt x="23724" y="4578"/>
                    <a:pt x="23893" y="3924"/>
                    <a:pt x="23161" y="3924"/>
                  </a:cubicBezTo>
                  <a:cubicBezTo>
                    <a:pt x="23040" y="3924"/>
                    <a:pt x="22894" y="3942"/>
                    <a:pt x="22715" y="3983"/>
                  </a:cubicBezTo>
                  <a:cubicBezTo>
                    <a:pt x="22653" y="3243"/>
                    <a:pt x="20987" y="3644"/>
                    <a:pt x="21265" y="2656"/>
                  </a:cubicBezTo>
                  <a:cubicBezTo>
                    <a:pt x="21079" y="1823"/>
                    <a:pt x="23055" y="2564"/>
                    <a:pt x="22715" y="1607"/>
                  </a:cubicBezTo>
                  <a:cubicBezTo>
                    <a:pt x="22062" y="1065"/>
                    <a:pt x="20742" y="1009"/>
                    <a:pt x="19355" y="1009"/>
                  </a:cubicBezTo>
                  <a:cubicBezTo>
                    <a:pt x="18990" y="1009"/>
                    <a:pt x="18621" y="1013"/>
                    <a:pt x="18258" y="1013"/>
                  </a:cubicBezTo>
                  <a:cubicBezTo>
                    <a:pt x="17327" y="1013"/>
                    <a:pt x="16437" y="987"/>
                    <a:pt x="15771" y="805"/>
                  </a:cubicBezTo>
                  <a:cubicBezTo>
                    <a:pt x="15123" y="959"/>
                    <a:pt x="15771" y="2039"/>
                    <a:pt x="15030" y="2132"/>
                  </a:cubicBezTo>
                  <a:cubicBezTo>
                    <a:pt x="13796" y="2255"/>
                    <a:pt x="12562" y="2533"/>
                    <a:pt x="11358" y="2934"/>
                  </a:cubicBezTo>
                  <a:cubicBezTo>
                    <a:pt x="10926" y="3737"/>
                    <a:pt x="11234" y="5125"/>
                    <a:pt x="9907" y="5311"/>
                  </a:cubicBezTo>
                  <a:cubicBezTo>
                    <a:pt x="9626" y="5110"/>
                    <a:pt x="9336" y="5043"/>
                    <a:pt x="9033" y="5043"/>
                  </a:cubicBezTo>
                  <a:cubicBezTo>
                    <a:pt x="8427" y="5043"/>
                    <a:pt x="7773" y="5312"/>
                    <a:pt x="7054" y="5312"/>
                  </a:cubicBezTo>
                  <a:cubicBezTo>
                    <a:pt x="7028" y="5312"/>
                    <a:pt x="7002" y="5311"/>
                    <a:pt x="6976" y="5311"/>
                  </a:cubicBezTo>
                  <a:lnTo>
                    <a:pt x="6976" y="5311"/>
                  </a:lnTo>
                  <a:cubicBezTo>
                    <a:pt x="6235" y="5496"/>
                    <a:pt x="7037" y="6792"/>
                    <a:pt x="6235" y="6915"/>
                  </a:cubicBezTo>
                  <a:cubicBezTo>
                    <a:pt x="5679" y="6804"/>
                    <a:pt x="5555" y="6436"/>
                    <a:pt x="5252" y="6436"/>
                  </a:cubicBezTo>
                  <a:cubicBezTo>
                    <a:pt x="5135" y="6436"/>
                    <a:pt x="4991" y="6491"/>
                    <a:pt x="4784" y="6638"/>
                  </a:cubicBezTo>
                  <a:cubicBezTo>
                    <a:pt x="3858" y="7317"/>
                    <a:pt x="4291" y="8952"/>
                    <a:pt x="2963" y="9292"/>
                  </a:cubicBezTo>
                  <a:cubicBezTo>
                    <a:pt x="2130" y="9693"/>
                    <a:pt x="495" y="9477"/>
                    <a:pt x="1" y="10094"/>
                  </a:cubicBezTo>
                  <a:cubicBezTo>
                    <a:pt x="402" y="11267"/>
                    <a:pt x="1297" y="12748"/>
                    <a:pt x="402" y="14075"/>
                  </a:cubicBezTo>
                  <a:cubicBezTo>
                    <a:pt x="1112" y="14260"/>
                    <a:pt x="1359" y="14785"/>
                    <a:pt x="1513" y="15402"/>
                  </a:cubicBezTo>
                  <a:cubicBezTo>
                    <a:pt x="1698" y="16606"/>
                    <a:pt x="834" y="17069"/>
                    <a:pt x="1112" y="18334"/>
                  </a:cubicBezTo>
                  <a:cubicBezTo>
                    <a:pt x="1162" y="18331"/>
                    <a:pt x="1211" y="18330"/>
                    <a:pt x="1257" y="18330"/>
                  </a:cubicBezTo>
                  <a:cubicBezTo>
                    <a:pt x="2184" y="18330"/>
                    <a:pt x="2321" y="18863"/>
                    <a:pt x="3196" y="18863"/>
                  </a:cubicBezTo>
                  <a:cubicBezTo>
                    <a:pt x="3240" y="18863"/>
                    <a:pt x="3286" y="18862"/>
                    <a:pt x="3334" y="18859"/>
                  </a:cubicBezTo>
                  <a:cubicBezTo>
                    <a:pt x="4630" y="18444"/>
                    <a:pt x="5447" y="17724"/>
                    <a:pt x="7286" y="17724"/>
                  </a:cubicBezTo>
                  <a:cubicBezTo>
                    <a:pt x="7636" y="17724"/>
                    <a:pt x="8023" y="17750"/>
                    <a:pt x="8457" y="17810"/>
                  </a:cubicBezTo>
                  <a:cubicBezTo>
                    <a:pt x="9560" y="16785"/>
                    <a:pt x="11579" y="16454"/>
                    <a:pt x="14077" y="16454"/>
                  </a:cubicBezTo>
                  <a:cubicBezTo>
                    <a:pt x="14515" y="16454"/>
                    <a:pt x="14967" y="16464"/>
                    <a:pt x="15432" y="16482"/>
                  </a:cubicBezTo>
                  <a:cubicBezTo>
                    <a:pt x="16388" y="17007"/>
                    <a:pt x="17160" y="17840"/>
                    <a:pt x="17592" y="18859"/>
                  </a:cubicBezTo>
                  <a:cubicBezTo>
                    <a:pt x="17871" y="18764"/>
                    <a:pt x="18080" y="18728"/>
                    <a:pt x="18247" y="18728"/>
                  </a:cubicBezTo>
                  <a:cubicBezTo>
                    <a:pt x="18751" y="18728"/>
                    <a:pt x="18875" y="19051"/>
                    <a:pt x="19371" y="19051"/>
                  </a:cubicBezTo>
                  <a:cubicBezTo>
                    <a:pt x="19568" y="19051"/>
                    <a:pt x="19824" y="19000"/>
                    <a:pt x="20184" y="18859"/>
                  </a:cubicBezTo>
                  <a:lnTo>
                    <a:pt x="20184" y="18859"/>
                  </a:lnTo>
                  <a:cubicBezTo>
                    <a:pt x="20184" y="19569"/>
                    <a:pt x="20308" y="20371"/>
                    <a:pt x="19783" y="20711"/>
                  </a:cubicBezTo>
                  <a:cubicBezTo>
                    <a:pt x="22129" y="21698"/>
                    <a:pt x="23517" y="21760"/>
                    <a:pt x="27128" y="21791"/>
                  </a:cubicBezTo>
                  <a:cubicBezTo>
                    <a:pt x="28054" y="21297"/>
                    <a:pt x="28733" y="20618"/>
                    <a:pt x="30060" y="20433"/>
                  </a:cubicBezTo>
                  <a:cubicBezTo>
                    <a:pt x="29875" y="19075"/>
                    <a:pt x="31788" y="19260"/>
                    <a:pt x="31511" y="17810"/>
                  </a:cubicBezTo>
                  <a:cubicBezTo>
                    <a:pt x="32776" y="17748"/>
                    <a:pt x="32467" y="16544"/>
                    <a:pt x="33702" y="16482"/>
                  </a:cubicBezTo>
                  <a:cubicBezTo>
                    <a:pt x="33301" y="15526"/>
                    <a:pt x="34350" y="14970"/>
                    <a:pt x="34443" y="14075"/>
                  </a:cubicBezTo>
                  <a:cubicBezTo>
                    <a:pt x="34659" y="12470"/>
                    <a:pt x="33733" y="10804"/>
                    <a:pt x="33362" y="9292"/>
                  </a:cubicBezTo>
                  <a:cubicBezTo>
                    <a:pt x="33237" y="9246"/>
                    <a:pt x="33116" y="9227"/>
                    <a:pt x="33002" y="9227"/>
                  </a:cubicBezTo>
                  <a:cubicBezTo>
                    <a:pt x="32503" y="9227"/>
                    <a:pt x="32112" y="9584"/>
                    <a:pt x="31830" y="9584"/>
                  </a:cubicBezTo>
                  <a:cubicBezTo>
                    <a:pt x="31701" y="9584"/>
                    <a:pt x="31594" y="9509"/>
                    <a:pt x="31511" y="9292"/>
                  </a:cubicBezTo>
                  <a:cubicBezTo>
                    <a:pt x="31665" y="8057"/>
                    <a:pt x="30863" y="7471"/>
                    <a:pt x="31140" y="6113"/>
                  </a:cubicBezTo>
                  <a:cubicBezTo>
                    <a:pt x="30431" y="5928"/>
                    <a:pt x="30307" y="5311"/>
                    <a:pt x="29690" y="5033"/>
                  </a:cubicBezTo>
                  <a:cubicBezTo>
                    <a:pt x="29566" y="2996"/>
                    <a:pt x="27067" y="2687"/>
                    <a:pt x="27499" y="249"/>
                  </a:cubicBezTo>
                  <a:lnTo>
                    <a:pt x="27499" y="249"/>
                  </a:lnTo>
                  <a:cubicBezTo>
                    <a:pt x="27439" y="254"/>
                    <a:pt x="27384" y="257"/>
                    <a:pt x="27333" y="257"/>
                  </a:cubicBezTo>
                  <a:cubicBezTo>
                    <a:pt x="26796" y="257"/>
                    <a:pt x="26653" y="0"/>
                    <a:pt x="26103" y="0"/>
                  </a:cubicBezTo>
                  <a:close/>
                </a:path>
              </a:pathLst>
            </a:custGeom>
            <a:solidFill>
              <a:srgbClr val="A4DA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9" name="Google Shape;1975;p56">
              <a:extLst>
                <a:ext uri="{FF2B5EF4-FFF2-40B4-BE49-F238E27FC236}">
                  <a16:creationId xmlns:a16="http://schemas.microsoft.com/office/drawing/2014/main" id="{39F9B620-5500-47BF-91A6-06E95F72235E}"/>
                </a:ext>
              </a:extLst>
            </p:cNvPr>
            <p:cNvSpPr/>
            <p:nvPr/>
          </p:nvSpPr>
          <p:spPr>
            <a:xfrm>
              <a:off x="5783784" y="3607589"/>
              <a:ext cx="246636" cy="414018"/>
            </a:xfrm>
            <a:custGeom>
              <a:avLst/>
              <a:gdLst/>
              <a:ahLst/>
              <a:cxnLst/>
              <a:rect l="l" t="t" r="r" b="b"/>
              <a:pathLst>
                <a:path w="7254" h="11152" extrusionOk="0">
                  <a:moveTo>
                    <a:pt x="5901" y="0"/>
                  </a:moveTo>
                  <a:cubicBezTo>
                    <a:pt x="5861" y="0"/>
                    <a:pt x="5818" y="2"/>
                    <a:pt x="5772" y="6"/>
                  </a:cubicBezTo>
                  <a:cubicBezTo>
                    <a:pt x="5093" y="746"/>
                    <a:pt x="4568" y="1672"/>
                    <a:pt x="4290" y="2660"/>
                  </a:cubicBezTo>
                  <a:cubicBezTo>
                    <a:pt x="2716" y="2938"/>
                    <a:pt x="1914" y="3740"/>
                    <a:pt x="1019" y="4512"/>
                  </a:cubicBezTo>
                  <a:cubicBezTo>
                    <a:pt x="710" y="5437"/>
                    <a:pt x="1544" y="5561"/>
                    <a:pt x="1359" y="6363"/>
                  </a:cubicBezTo>
                  <a:cubicBezTo>
                    <a:pt x="1050" y="6919"/>
                    <a:pt x="803" y="7567"/>
                    <a:pt x="247" y="7968"/>
                  </a:cubicBezTo>
                  <a:cubicBezTo>
                    <a:pt x="1050" y="9172"/>
                    <a:pt x="1" y="10221"/>
                    <a:pt x="1359" y="11147"/>
                  </a:cubicBezTo>
                  <a:cubicBezTo>
                    <a:pt x="1426" y="11150"/>
                    <a:pt x="1491" y="11152"/>
                    <a:pt x="1554" y="11152"/>
                  </a:cubicBezTo>
                  <a:cubicBezTo>
                    <a:pt x="2412" y="11152"/>
                    <a:pt x="2820" y="10847"/>
                    <a:pt x="3656" y="10847"/>
                  </a:cubicBezTo>
                  <a:cubicBezTo>
                    <a:pt x="3843" y="10847"/>
                    <a:pt x="4051" y="10863"/>
                    <a:pt x="4290" y="10900"/>
                  </a:cubicBezTo>
                  <a:cubicBezTo>
                    <a:pt x="5093" y="9696"/>
                    <a:pt x="4784" y="9172"/>
                    <a:pt x="5772" y="7968"/>
                  </a:cubicBezTo>
                  <a:lnTo>
                    <a:pt x="5772" y="6641"/>
                  </a:lnTo>
                  <a:cubicBezTo>
                    <a:pt x="5864" y="6332"/>
                    <a:pt x="6142" y="6240"/>
                    <a:pt x="6512" y="6116"/>
                  </a:cubicBezTo>
                  <a:cubicBezTo>
                    <a:pt x="5833" y="4944"/>
                    <a:pt x="7161" y="3833"/>
                    <a:pt x="7253" y="1857"/>
                  </a:cubicBezTo>
                  <a:cubicBezTo>
                    <a:pt x="5906" y="1857"/>
                    <a:pt x="7201" y="0"/>
                    <a:pt x="5901" y="0"/>
                  </a:cubicBezTo>
                  <a:close/>
                </a:path>
              </a:pathLst>
            </a:custGeom>
            <a:solidFill>
              <a:srgbClr val="00100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0" name="Google Shape;1976;p56">
              <a:extLst>
                <a:ext uri="{FF2B5EF4-FFF2-40B4-BE49-F238E27FC236}">
                  <a16:creationId xmlns:a16="http://schemas.microsoft.com/office/drawing/2014/main" id="{1A127707-A3C1-4F7E-A63C-6ADDA0A6F70A}"/>
                </a:ext>
              </a:extLst>
            </p:cNvPr>
            <p:cNvSpPr/>
            <p:nvPr/>
          </p:nvSpPr>
          <p:spPr>
            <a:xfrm>
              <a:off x="8569695" y="4422151"/>
              <a:ext cx="163744" cy="93110"/>
            </a:xfrm>
            <a:custGeom>
              <a:avLst/>
              <a:gdLst/>
              <a:ahLst/>
              <a:cxnLst/>
              <a:rect l="l" t="t" r="r" b="b"/>
              <a:pathLst>
                <a:path w="4816" h="2508" extrusionOk="0">
                  <a:moveTo>
                    <a:pt x="1045" y="0"/>
                  </a:moveTo>
                  <a:cubicBezTo>
                    <a:pt x="778" y="0"/>
                    <a:pt x="557" y="26"/>
                    <a:pt x="402" y="100"/>
                  </a:cubicBezTo>
                  <a:cubicBezTo>
                    <a:pt x="1" y="501"/>
                    <a:pt x="1637" y="1705"/>
                    <a:pt x="1883" y="2507"/>
                  </a:cubicBezTo>
                  <a:cubicBezTo>
                    <a:pt x="3673" y="2384"/>
                    <a:pt x="4815" y="1797"/>
                    <a:pt x="4445" y="100"/>
                  </a:cubicBezTo>
                  <a:lnTo>
                    <a:pt x="4445" y="100"/>
                  </a:lnTo>
                  <a:cubicBezTo>
                    <a:pt x="4155" y="139"/>
                    <a:pt x="3860" y="154"/>
                    <a:pt x="3566" y="154"/>
                  </a:cubicBezTo>
                  <a:cubicBezTo>
                    <a:pt x="2621" y="154"/>
                    <a:pt x="1694" y="0"/>
                    <a:pt x="1045" y="0"/>
                  </a:cubicBezTo>
                  <a:close/>
                </a:path>
              </a:pathLst>
            </a:custGeom>
            <a:solidFill>
              <a:srgbClr val="A4DA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1" name="Google Shape;1977;p56">
              <a:extLst>
                <a:ext uri="{FF2B5EF4-FFF2-40B4-BE49-F238E27FC236}">
                  <a16:creationId xmlns:a16="http://schemas.microsoft.com/office/drawing/2014/main" id="{B3B42368-A6EB-43E1-AC44-8B8389C721C5}"/>
                </a:ext>
              </a:extLst>
            </p:cNvPr>
            <p:cNvSpPr/>
            <p:nvPr/>
          </p:nvSpPr>
          <p:spPr>
            <a:xfrm>
              <a:off x="4073402" y="2284377"/>
              <a:ext cx="2007360" cy="1993687"/>
            </a:xfrm>
            <a:custGeom>
              <a:avLst/>
              <a:gdLst/>
              <a:ahLst/>
              <a:cxnLst/>
              <a:rect l="l" t="t" r="r" b="b"/>
              <a:pathLst>
                <a:path w="59040" h="53702" extrusionOk="0">
                  <a:moveTo>
                    <a:pt x="23544" y="0"/>
                  </a:moveTo>
                  <a:cubicBezTo>
                    <a:pt x="21759" y="0"/>
                    <a:pt x="20004" y="279"/>
                    <a:pt x="18333" y="836"/>
                  </a:cubicBezTo>
                  <a:cubicBezTo>
                    <a:pt x="17781" y="813"/>
                    <a:pt x="17243" y="800"/>
                    <a:pt x="16725" y="800"/>
                  </a:cubicBezTo>
                  <a:cubicBezTo>
                    <a:pt x="14433" y="800"/>
                    <a:pt x="12516" y="1060"/>
                    <a:pt x="11358" y="1916"/>
                  </a:cubicBezTo>
                  <a:cubicBezTo>
                    <a:pt x="11065" y="1388"/>
                    <a:pt x="10382" y="1111"/>
                    <a:pt x="9335" y="1111"/>
                  </a:cubicBezTo>
                  <a:cubicBezTo>
                    <a:pt x="9280" y="1111"/>
                    <a:pt x="9224" y="1112"/>
                    <a:pt x="9167" y="1113"/>
                  </a:cubicBezTo>
                  <a:cubicBezTo>
                    <a:pt x="8858" y="2039"/>
                    <a:pt x="7562" y="2224"/>
                    <a:pt x="6605" y="2687"/>
                  </a:cubicBezTo>
                  <a:cubicBezTo>
                    <a:pt x="5618" y="3953"/>
                    <a:pt x="5988" y="5558"/>
                    <a:pt x="5155" y="6669"/>
                  </a:cubicBezTo>
                  <a:cubicBezTo>
                    <a:pt x="4599" y="7378"/>
                    <a:pt x="2624" y="8088"/>
                    <a:pt x="1852" y="8798"/>
                  </a:cubicBezTo>
                  <a:cubicBezTo>
                    <a:pt x="1791" y="10341"/>
                    <a:pt x="927" y="11329"/>
                    <a:pt x="1" y="12285"/>
                  </a:cubicBezTo>
                  <a:lnTo>
                    <a:pt x="1" y="19198"/>
                  </a:lnTo>
                  <a:cubicBezTo>
                    <a:pt x="1266" y="20217"/>
                    <a:pt x="2377" y="21359"/>
                    <a:pt x="2933" y="22902"/>
                  </a:cubicBezTo>
                  <a:cubicBezTo>
                    <a:pt x="4630" y="23643"/>
                    <a:pt x="5772" y="24754"/>
                    <a:pt x="8056" y="25031"/>
                  </a:cubicBezTo>
                  <a:cubicBezTo>
                    <a:pt x="9414" y="24834"/>
                    <a:pt x="10791" y="24735"/>
                    <a:pt x="12173" y="24735"/>
                  </a:cubicBezTo>
                  <a:cubicBezTo>
                    <a:pt x="12518" y="24735"/>
                    <a:pt x="12864" y="24741"/>
                    <a:pt x="13210" y="24754"/>
                  </a:cubicBezTo>
                  <a:cubicBezTo>
                    <a:pt x="13947" y="24341"/>
                    <a:pt x="13923" y="23420"/>
                    <a:pt x="15213" y="23420"/>
                  </a:cubicBezTo>
                  <a:cubicBezTo>
                    <a:pt x="15272" y="23420"/>
                    <a:pt x="15335" y="23422"/>
                    <a:pt x="15401" y="23426"/>
                  </a:cubicBezTo>
                  <a:cubicBezTo>
                    <a:pt x="16080" y="23488"/>
                    <a:pt x="15617" y="24321"/>
                    <a:pt x="16142" y="24507"/>
                  </a:cubicBezTo>
                  <a:cubicBezTo>
                    <a:pt x="16370" y="24482"/>
                    <a:pt x="16579" y="24471"/>
                    <a:pt x="16774" y="24471"/>
                  </a:cubicBezTo>
                  <a:cubicBezTo>
                    <a:pt x="18025" y="24471"/>
                    <a:pt x="18665" y="24924"/>
                    <a:pt x="19814" y="25031"/>
                  </a:cubicBezTo>
                  <a:cubicBezTo>
                    <a:pt x="20325" y="24827"/>
                    <a:pt x="20625" y="24453"/>
                    <a:pt x="21430" y="24453"/>
                  </a:cubicBezTo>
                  <a:cubicBezTo>
                    <a:pt x="21598" y="24453"/>
                    <a:pt x="21787" y="24469"/>
                    <a:pt x="22005" y="24507"/>
                  </a:cubicBezTo>
                  <a:cubicBezTo>
                    <a:pt x="22376" y="26544"/>
                    <a:pt x="21234" y="27500"/>
                    <a:pt x="21265" y="29290"/>
                  </a:cubicBezTo>
                  <a:cubicBezTo>
                    <a:pt x="22314" y="30648"/>
                    <a:pt x="24104" y="31667"/>
                    <a:pt x="23456" y="33518"/>
                  </a:cubicBezTo>
                  <a:cubicBezTo>
                    <a:pt x="24443" y="34413"/>
                    <a:pt x="24505" y="35956"/>
                    <a:pt x="24937" y="37253"/>
                  </a:cubicBezTo>
                  <a:cubicBezTo>
                    <a:pt x="24011" y="38456"/>
                    <a:pt x="24227" y="40462"/>
                    <a:pt x="23456" y="41758"/>
                  </a:cubicBezTo>
                  <a:cubicBezTo>
                    <a:pt x="24999" y="42777"/>
                    <a:pt x="26172" y="44258"/>
                    <a:pt x="26789" y="46017"/>
                  </a:cubicBezTo>
                  <a:lnTo>
                    <a:pt x="26789" y="48394"/>
                  </a:lnTo>
                  <a:cubicBezTo>
                    <a:pt x="28394" y="49782"/>
                    <a:pt x="28363" y="52375"/>
                    <a:pt x="30060" y="53702"/>
                  </a:cubicBezTo>
                  <a:cubicBezTo>
                    <a:pt x="33578" y="53517"/>
                    <a:pt x="35338" y="52066"/>
                    <a:pt x="38486" y="51572"/>
                  </a:cubicBezTo>
                  <a:cubicBezTo>
                    <a:pt x="39041" y="50122"/>
                    <a:pt x="40152" y="49073"/>
                    <a:pt x="41788" y="48394"/>
                  </a:cubicBezTo>
                  <a:cubicBezTo>
                    <a:pt x="41603" y="47375"/>
                    <a:pt x="42436" y="47097"/>
                    <a:pt x="42127" y="46017"/>
                  </a:cubicBezTo>
                  <a:cubicBezTo>
                    <a:pt x="42703" y="45808"/>
                    <a:pt x="42990" y="45421"/>
                    <a:pt x="43835" y="45421"/>
                  </a:cubicBezTo>
                  <a:cubicBezTo>
                    <a:pt x="43987" y="45421"/>
                    <a:pt x="44157" y="45434"/>
                    <a:pt x="44349" y="45462"/>
                  </a:cubicBezTo>
                  <a:cubicBezTo>
                    <a:pt x="44380" y="42406"/>
                    <a:pt x="45892" y="40400"/>
                    <a:pt x="48763" y="39351"/>
                  </a:cubicBezTo>
                  <a:cubicBezTo>
                    <a:pt x="49287" y="36913"/>
                    <a:pt x="49287" y="34382"/>
                    <a:pt x="48763" y="31913"/>
                  </a:cubicBezTo>
                  <a:cubicBezTo>
                    <a:pt x="49534" y="30864"/>
                    <a:pt x="50151" y="29691"/>
                    <a:pt x="50552" y="28457"/>
                  </a:cubicBezTo>
                  <a:cubicBezTo>
                    <a:pt x="51447" y="28025"/>
                    <a:pt x="52188" y="27500"/>
                    <a:pt x="53145" y="27130"/>
                  </a:cubicBezTo>
                  <a:cubicBezTo>
                    <a:pt x="54873" y="25278"/>
                    <a:pt x="56478" y="23334"/>
                    <a:pt x="58268" y="21544"/>
                  </a:cubicBezTo>
                  <a:cubicBezTo>
                    <a:pt x="58546" y="20556"/>
                    <a:pt x="59040" y="19198"/>
                    <a:pt x="57898" y="18643"/>
                  </a:cubicBezTo>
                  <a:cubicBezTo>
                    <a:pt x="57787" y="18632"/>
                    <a:pt x="57684" y="18627"/>
                    <a:pt x="57588" y="18627"/>
                  </a:cubicBezTo>
                  <a:cubicBezTo>
                    <a:pt x="56369" y="18627"/>
                    <a:pt x="56318" y="19448"/>
                    <a:pt x="55118" y="19448"/>
                  </a:cubicBezTo>
                  <a:cubicBezTo>
                    <a:pt x="55079" y="19448"/>
                    <a:pt x="55038" y="19447"/>
                    <a:pt x="54997" y="19445"/>
                  </a:cubicBezTo>
                  <a:lnTo>
                    <a:pt x="51664" y="19445"/>
                  </a:lnTo>
                  <a:cubicBezTo>
                    <a:pt x="51509" y="17624"/>
                    <a:pt x="49688" y="16976"/>
                    <a:pt x="48361" y="15958"/>
                  </a:cubicBezTo>
                  <a:cubicBezTo>
                    <a:pt x="48701" y="14199"/>
                    <a:pt x="46201" y="14538"/>
                    <a:pt x="46911" y="12501"/>
                  </a:cubicBezTo>
                  <a:cubicBezTo>
                    <a:pt x="46294" y="11884"/>
                    <a:pt x="45152" y="11637"/>
                    <a:pt x="44720" y="10897"/>
                  </a:cubicBezTo>
                  <a:cubicBezTo>
                    <a:pt x="45028" y="10156"/>
                    <a:pt x="44288" y="8983"/>
                    <a:pt x="44627" y="8798"/>
                  </a:cubicBezTo>
                  <a:cubicBezTo>
                    <a:pt x="44534" y="8613"/>
                    <a:pt x="44411" y="8428"/>
                    <a:pt x="44288" y="8181"/>
                  </a:cubicBezTo>
                  <a:cubicBezTo>
                    <a:pt x="44220" y="8226"/>
                    <a:pt x="44119" y="8255"/>
                    <a:pt x="44046" y="8255"/>
                  </a:cubicBezTo>
                  <a:cubicBezTo>
                    <a:pt x="44019" y="8255"/>
                    <a:pt x="43995" y="8251"/>
                    <a:pt x="43979" y="8243"/>
                  </a:cubicBezTo>
                  <a:cubicBezTo>
                    <a:pt x="43855" y="8150"/>
                    <a:pt x="44041" y="8026"/>
                    <a:pt x="44195" y="7965"/>
                  </a:cubicBezTo>
                  <a:cubicBezTo>
                    <a:pt x="43516" y="6792"/>
                    <a:pt x="42590" y="5342"/>
                    <a:pt x="42220" y="4755"/>
                  </a:cubicBezTo>
                  <a:lnTo>
                    <a:pt x="42127" y="4755"/>
                  </a:lnTo>
                  <a:cubicBezTo>
                    <a:pt x="39473" y="4045"/>
                    <a:pt x="36140" y="3798"/>
                    <a:pt x="32591" y="3706"/>
                  </a:cubicBezTo>
                  <a:cubicBezTo>
                    <a:pt x="31542" y="3922"/>
                    <a:pt x="31727" y="5033"/>
                    <a:pt x="30770" y="5311"/>
                  </a:cubicBezTo>
                  <a:cubicBezTo>
                    <a:pt x="29104" y="4045"/>
                    <a:pt x="25770" y="3984"/>
                    <a:pt x="24196" y="2657"/>
                  </a:cubicBezTo>
                  <a:cubicBezTo>
                    <a:pt x="24474" y="1731"/>
                    <a:pt x="23795" y="1515"/>
                    <a:pt x="23456" y="1052"/>
                  </a:cubicBezTo>
                  <a:cubicBezTo>
                    <a:pt x="24320" y="990"/>
                    <a:pt x="24289" y="342"/>
                    <a:pt x="23826" y="2"/>
                  </a:cubicBezTo>
                  <a:cubicBezTo>
                    <a:pt x="23732" y="1"/>
                    <a:pt x="23638" y="0"/>
                    <a:pt x="23544" y="0"/>
                  </a:cubicBezTo>
                  <a:close/>
                </a:path>
              </a:pathLst>
            </a:custGeom>
            <a:solidFill>
              <a:srgbClr val="00100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2" name="Google Shape;1978;p56">
              <a:extLst>
                <a:ext uri="{FF2B5EF4-FFF2-40B4-BE49-F238E27FC236}">
                  <a16:creationId xmlns:a16="http://schemas.microsoft.com/office/drawing/2014/main" id="{8D3C631F-D42E-458E-BD4E-0BE5F7E39800}"/>
                </a:ext>
              </a:extLst>
            </p:cNvPr>
            <p:cNvSpPr/>
            <p:nvPr/>
          </p:nvSpPr>
          <p:spPr>
            <a:xfrm>
              <a:off x="4285360" y="834494"/>
              <a:ext cx="5224542" cy="2428458"/>
            </a:xfrm>
            <a:custGeom>
              <a:avLst/>
              <a:gdLst/>
              <a:ahLst/>
              <a:cxnLst/>
              <a:rect l="l" t="t" r="r" b="b"/>
              <a:pathLst>
                <a:path w="153663" h="65413" extrusionOk="0">
                  <a:moveTo>
                    <a:pt x="90433" y="4284"/>
                  </a:moveTo>
                  <a:cubicBezTo>
                    <a:pt x="90468" y="4284"/>
                    <a:pt x="90498" y="4291"/>
                    <a:pt x="90519" y="4306"/>
                  </a:cubicBezTo>
                  <a:cubicBezTo>
                    <a:pt x="90679" y="4413"/>
                    <a:pt x="90355" y="4565"/>
                    <a:pt x="90204" y="4565"/>
                  </a:cubicBezTo>
                  <a:cubicBezTo>
                    <a:pt x="90181" y="4565"/>
                    <a:pt x="90161" y="4561"/>
                    <a:pt x="90148" y="4553"/>
                  </a:cubicBezTo>
                  <a:lnTo>
                    <a:pt x="90118" y="4584"/>
                  </a:lnTo>
                  <a:cubicBezTo>
                    <a:pt x="89963" y="4455"/>
                    <a:pt x="90259" y="4284"/>
                    <a:pt x="90433" y="4284"/>
                  </a:cubicBezTo>
                  <a:close/>
                  <a:moveTo>
                    <a:pt x="89323" y="4819"/>
                  </a:moveTo>
                  <a:cubicBezTo>
                    <a:pt x="89346" y="4819"/>
                    <a:pt x="89364" y="4822"/>
                    <a:pt x="89377" y="4831"/>
                  </a:cubicBezTo>
                  <a:cubicBezTo>
                    <a:pt x="89582" y="4933"/>
                    <a:pt x="89297" y="5100"/>
                    <a:pt x="89124" y="5100"/>
                  </a:cubicBezTo>
                  <a:cubicBezTo>
                    <a:pt x="89089" y="5100"/>
                    <a:pt x="89058" y="5093"/>
                    <a:pt x="89037" y="5078"/>
                  </a:cubicBezTo>
                  <a:lnTo>
                    <a:pt x="89037" y="5109"/>
                  </a:lnTo>
                  <a:cubicBezTo>
                    <a:pt x="88877" y="4975"/>
                    <a:pt x="89179" y="4819"/>
                    <a:pt x="89323" y="4819"/>
                  </a:cubicBezTo>
                  <a:close/>
                  <a:moveTo>
                    <a:pt x="88224" y="5086"/>
                  </a:moveTo>
                  <a:cubicBezTo>
                    <a:pt x="88256" y="5086"/>
                    <a:pt x="88281" y="5093"/>
                    <a:pt x="88297" y="5109"/>
                  </a:cubicBezTo>
                  <a:cubicBezTo>
                    <a:pt x="88483" y="5215"/>
                    <a:pt x="88164" y="5368"/>
                    <a:pt x="87993" y="5368"/>
                  </a:cubicBezTo>
                  <a:cubicBezTo>
                    <a:pt x="87966" y="5368"/>
                    <a:pt x="87943" y="5364"/>
                    <a:pt x="87926" y="5355"/>
                  </a:cubicBezTo>
                  <a:lnTo>
                    <a:pt x="87926" y="5386"/>
                  </a:lnTo>
                  <a:cubicBezTo>
                    <a:pt x="87772" y="5258"/>
                    <a:pt x="88068" y="5086"/>
                    <a:pt x="88224" y="5086"/>
                  </a:cubicBezTo>
                  <a:close/>
                  <a:moveTo>
                    <a:pt x="31455" y="8800"/>
                  </a:moveTo>
                  <a:cubicBezTo>
                    <a:pt x="31479" y="8800"/>
                    <a:pt x="31498" y="8804"/>
                    <a:pt x="31511" y="8812"/>
                  </a:cubicBezTo>
                  <a:cubicBezTo>
                    <a:pt x="31665" y="8915"/>
                    <a:pt x="31392" y="9081"/>
                    <a:pt x="31225" y="9081"/>
                  </a:cubicBezTo>
                  <a:cubicBezTo>
                    <a:pt x="31191" y="9081"/>
                    <a:pt x="31161" y="9074"/>
                    <a:pt x="31140" y="9059"/>
                  </a:cubicBezTo>
                  <a:lnTo>
                    <a:pt x="31140" y="9090"/>
                  </a:lnTo>
                  <a:cubicBezTo>
                    <a:pt x="30980" y="8956"/>
                    <a:pt x="31305" y="8800"/>
                    <a:pt x="31455" y="8800"/>
                  </a:cubicBezTo>
                  <a:close/>
                  <a:moveTo>
                    <a:pt x="63645" y="8860"/>
                  </a:moveTo>
                  <a:cubicBezTo>
                    <a:pt x="63771" y="8860"/>
                    <a:pt x="63858" y="8987"/>
                    <a:pt x="63731" y="9367"/>
                  </a:cubicBezTo>
                  <a:cubicBezTo>
                    <a:pt x="63021" y="9327"/>
                    <a:pt x="63404" y="8860"/>
                    <a:pt x="63645" y="8860"/>
                  </a:cubicBezTo>
                  <a:close/>
                  <a:moveTo>
                    <a:pt x="63731" y="9367"/>
                  </a:moveTo>
                  <a:cubicBezTo>
                    <a:pt x="64008" y="9769"/>
                    <a:pt x="65551" y="9275"/>
                    <a:pt x="65212" y="10139"/>
                  </a:cubicBezTo>
                  <a:cubicBezTo>
                    <a:pt x="64502" y="10046"/>
                    <a:pt x="63638" y="10077"/>
                    <a:pt x="63731" y="9367"/>
                  </a:cubicBezTo>
                  <a:close/>
                  <a:moveTo>
                    <a:pt x="38399" y="14108"/>
                  </a:moveTo>
                  <a:cubicBezTo>
                    <a:pt x="38423" y="14108"/>
                    <a:pt x="38442" y="14112"/>
                    <a:pt x="38455" y="14120"/>
                  </a:cubicBezTo>
                  <a:cubicBezTo>
                    <a:pt x="38634" y="14223"/>
                    <a:pt x="38345" y="14389"/>
                    <a:pt x="38189" y="14389"/>
                  </a:cubicBezTo>
                  <a:cubicBezTo>
                    <a:pt x="38157" y="14389"/>
                    <a:pt x="38131" y="14383"/>
                    <a:pt x="38115" y="14367"/>
                  </a:cubicBezTo>
                  <a:lnTo>
                    <a:pt x="38084" y="14398"/>
                  </a:lnTo>
                  <a:cubicBezTo>
                    <a:pt x="37924" y="14264"/>
                    <a:pt x="38249" y="14108"/>
                    <a:pt x="38399" y="14108"/>
                  </a:cubicBezTo>
                  <a:close/>
                  <a:moveTo>
                    <a:pt x="30431" y="18657"/>
                  </a:moveTo>
                  <a:cubicBezTo>
                    <a:pt x="30462" y="19459"/>
                    <a:pt x="29320" y="19428"/>
                    <a:pt x="28239" y="19459"/>
                  </a:cubicBezTo>
                  <a:cubicBezTo>
                    <a:pt x="28209" y="18657"/>
                    <a:pt x="29505" y="18780"/>
                    <a:pt x="30431" y="18657"/>
                  </a:cubicBezTo>
                  <a:close/>
                  <a:moveTo>
                    <a:pt x="26540" y="13312"/>
                  </a:moveTo>
                  <a:cubicBezTo>
                    <a:pt x="26872" y="13312"/>
                    <a:pt x="27047" y="13406"/>
                    <a:pt x="27128" y="13595"/>
                  </a:cubicBezTo>
                  <a:cubicBezTo>
                    <a:pt x="26820" y="15416"/>
                    <a:pt x="23857" y="15293"/>
                    <a:pt x="24197" y="17577"/>
                  </a:cubicBezTo>
                  <a:cubicBezTo>
                    <a:pt x="25061" y="18194"/>
                    <a:pt x="26048" y="18564"/>
                    <a:pt x="27128" y="18626"/>
                  </a:cubicBezTo>
                  <a:lnTo>
                    <a:pt x="27128" y="21280"/>
                  </a:lnTo>
                  <a:cubicBezTo>
                    <a:pt x="26416" y="21201"/>
                    <a:pt x="27058" y="20129"/>
                    <a:pt x="26216" y="20129"/>
                  </a:cubicBezTo>
                  <a:cubicBezTo>
                    <a:pt x="26073" y="20129"/>
                    <a:pt x="25888" y="20159"/>
                    <a:pt x="25647" y="20231"/>
                  </a:cubicBezTo>
                  <a:cubicBezTo>
                    <a:pt x="24845" y="21157"/>
                    <a:pt x="25369" y="23008"/>
                    <a:pt x="24197" y="23687"/>
                  </a:cubicBezTo>
                  <a:cubicBezTo>
                    <a:pt x="23972" y="23705"/>
                    <a:pt x="23757" y="23711"/>
                    <a:pt x="23551" y="23711"/>
                  </a:cubicBezTo>
                  <a:cubicBezTo>
                    <a:pt x="22911" y="23711"/>
                    <a:pt x="22354" y="23648"/>
                    <a:pt x="21851" y="23648"/>
                  </a:cubicBezTo>
                  <a:cubicBezTo>
                    <a:pt x="21647" y="23648"/>
                    <a:pt x="21453" y="23658"/>
                    <a:pt x="21265" y="23687"/>
                  </a:cubicBezTo>
                  <a:cubicBezTo>
                    <a:pt x="20246" y="23842"/>
                    <a:pt x="20030" y="24459"/>
                    <a:pt x="19073" y="24490"/>
                  </a:cubicBezTo>
                  <a:cubicBezTo>
                    <a:pt x="19136" y="24280"/>
                    <a:pt x="18628" y="23927"/>
                    <a:pt x="18277" y="23927"/>
                  </a:cubicBezTo>
                  <a:cubicBezTo>
                    <a:pt x="18112" y="23927"/>
                    <a:pt x="17982" y="24005"/>
                    <a:pt x="17962" y="24212"/>
                  </a:cubicBezTo>
                  <a:cubicBezTo>
                    <a:pt x="17098" y="24150"/>
                    <a:pt x="17098" y="23502"/>
                    <a:pt x="17962" y="23440"/>
                  </a:cubicBezTo>
                  <a:cubicBezTo>
                    <a:pt x="17098" y="22823"/>
                    <a:pt x="16543" y="21836"/>
                    <a:pt x="16512" y="20755"/>
                  </a:cubicBezTo>
                  <a:lnTo>
                    <a:pt x="16512" y="20755"/>
                  </a:lnTo>
                  <a:cubicBezTo>
                    <a:pt x="18098" y="20863"/>
                    <a:pt x="17764" y="23640"/>
                    <a:pt x="19814" y="23640"/>
                  </a:cubicBezTo>
                  <a:cubicBezTo>
                    <a:pt x="20117" y="23640"/>
                    <a:pt x="20473" y="23580"/>
                    <a:pt x="20894" y="23440"/>
                  </a:cubicBezTo>
                  <a:cubicBezTo>
                    <a:pt x="21728" y="22360"/>
                    <a:pt x="22283" y="21064"/>
                    <a:pt x="23086" y="19953"/>
                  </a:cubicBezTo>
                  <a:cubicBezTo>
                    <a:pt x="22931" y="19398"/>
                    <a:pt x="22684" y="18842"/>
                    <a:pt x="22345" y="18348"/>
                  </a:cubicBezTo>
                  <a:cubicBezTo>
                    <a:pt x="22561" y="15848"/>
                    <a:pt x="25184" y="15108"/>
                    <a:pt x="26388" y="13318"/>
                  </a:cubicBezTo>
                  <a:cubicBezTo>
                    <a:pt x="26442" y="13314"/>
                    <a:pt x="26492" y="13312"/>
                    <a:pt x="26540" y="13312"/>
                  </a:cubicBezTo>
                  <a:close/>
                  <a:moveTo>
                    <a:pt x="16851" y="34304"/>
                  </a:moveTo>
                  <a:lnTo>
                    <a:pt x="16851" y="34828"/>
                  </a:lnTo>
                  <a:cubicBezTo>
                    <a:pt x="16481" y="34828"/>
                    <a:pt x="16389" y="34365"/>
                    <a:pt x="16851" y="34304"/>
                  </a:cubicBezTo>
                  <a:close/>
                  <a:moveTo>
                    <a:pt x="108562" y="36980"/>
                  </a:moveTo>
                  <a:cubicBezTo>
                    <a:pt x="108644" y="36980"/>
                    <a:pt x="108729" y="36983"/>
                    <a:pt x="108820" y="36989"/>
                  </a:cubicBezTo>
                  <a:cubicBezTo>
                    <a:pt x="108820" y="37390"/>
                    <a:pt x="108635" y="38007"/>
                    <a:pt x="109190" y="38038"/>
                  </a:cubicBezTo>
                  <a:cubicBezTo>
                    <a:pt x="109032" y="38258"/>
                    <a:pt x="108834" y="38332"/>
                    <a:pt x="108609" y="38332"/>
                  </a:cubicBezTo>
                  <a:cubicBezTo>
                    <a:pt x="108134" y="38332"/>
                    <a:pt x="107540" y="37998"/>
                    <a:pt x="106956" y="37998"/>
                  </a:cubicBezTo>
                  <a:cubicBezTo>
                    <a:pt x="106846" y="37998"/>
                    <a:pt x="106737" y="38010"/>
                    <a:pt x="106629" y="38038"/>
                  </a:cubicBezTo>
                  <a:cubicBezTo>
                    <a:pt x="107119" y="37576"/>
                    <a:pt x="107394" y="36980"/>
                    <a:pt x="108562" y="36980"/>
                  </a:cubicBezTo>
                  <a:close/>
                  <a:moveTo>
                    <a:pt x="83463" y="0"/>
                  </a:moveTo>
                  <a:cubicBezTo>
                    <a:pt x="83374" y="0"/>
                    <a:pt x="83278" y="5"/>
                    <a:pt x="83174" y="16"/>
                  </a:cubicBezTo>
                  <a:cubicBezTo>
                    <a:pt x="82309" y="294"/>
                    <a:pt x="82032" y="942"/>
                    <a:pt x="82093" y="1868"/>
                  </a:cubicBezTo>
                  <a:cubicBezTo>
                    <a:pt x="81842" y="1808"/>
                    <a:pt x="81638" y="1783"/>
                    <a:pt x="81468" y="1783"/>
                  </a:cubicBezTo>
                  <a:cubicBezTo>
                    <a:pt x="80466" y="1783"/>
                    <a:pt x="80700" y="2678"/>
                    <a:pt x="79703" y="2678"/>
                  </a:cubicBezTo>
                  <a:cubicBezTo>
                    <a:pt x="79650" y="2678"/>
                    <a:pt x="79593" y="2676"/>
                    <a:pt x="79532" y="2670"/>
                  </a:cubicBezTo>
                  <a:cubicBezTo>
                    <a:pt x="78898" y="2560"/>
                    <a:pt x="79150" y="1835"/>
                    <a:pt x="78376" y="1835"/>
                  </a:cubicBezTo>
                  <a:cubicBezTo>
                    <a:pt x="78283" y="1835"/>
                    <a:pt x="78176" y="1845"/>
                    <a:pt x="78051" y="1868"/>
                  </a:cubicBezTo>
                  <a:cubicBezTo>
                    <a:pt x="77218" y="2513"/>
                    <a:pt x="76105" y="2947"/>
                    <a:pt x="74446" y="2947"/>
                  </a:cubicBezTo>
                  <a:cubicBezTo>
                    <a:pt x="74199" y="2947"/>
                    <a:pt x="73940" y="2937"/>
                    <a:pt x="73668" y="2917"/>
                  </a:cubicBezTo>
                  <a:cubicBezTo>
                    <a:pt x="73069" y="3260"/>
                    <a:pt x="72760" y="3761"/>
                    <a:pt x="71740" y="3761"/>
                  </a:cubicBezTo>
                  <a:cubicBezTo>
                    <a:pt x="71657" y="3761"/>
                    <a:pt x="71570" y="3758"/>
                    <a:pt x="71477" y="3751"/>
                  </a:cubicBezTo>
                  <a:cubicBezTo>
                    <a:pt x="70952" y="4059"/>
                    <a:pt x="71292" y="5047"/>
                    <a:pt x="70335" y="5047"/>
                  </a:cubicBezTo>
                  <a:cubicBezTo>
                    <a:pt x="70225" y="5074"/>
                    <a:pt x="70092" y="5084"/>
                    <a:pt x="69946" y="5084"/>
                  </a:cubicBezTo>
                  <a:cubicBezTo>
                    <a:pt x="69583" y="5084"/>
                    <a:pt x="69142" y="5023"/>
                    <a:pt x="68785" y="5023"/>
                  </a:cubicBezTo>
                  <a:cubicBezTo>
                    <a:pt x="68319" y="5023"/>
                    <a:pt x="67996" y="5127"/>
                    <a:pt x="68175" y="5602"/>
                  </a:cubicBezTo>
                  <a:cubicBezTo>
                    <a:pt x="68175" y="6559"/>
                    <a:pt x="70304" y="5973"/>
                    <a:pt x="69996" y="7176"/>
                  </a:cubicBezTo>
                  <a:cubicBezTo>
                    <a:pt x="68756" y="6923"/>
                    <a:pt x="68365" y="6103"/>
                    <a:pt x="66804" y="6103"/>
                  </a:cubicBezTo>
                  <a:cubicBezTo>
                    <a:pt x="66655" y="6103"/>
                    <a:pt x="66495" y="6111"/>
                    <a:pt x="66323" y="6127"/>
                  </a:cubicBezTo>
                  <a:cubicBezTo>
                    <a:pt x="66323" y="6837"/>
                    <a:pt x="66539" y="7670"/>
                    <a:pt x="65582" y="7732"/>
                  </a:cubicBezTo>
                  <a:cubicBezTo>
                    <a:pt x="65181" y="7392"/>
                    <a:pt x="65181" y="6775"/>
                    <a:pt x="65212" y="6127"/>
                  </a:cubicBezTo>
                  <a:cubicBezTo>
                    <a:pt x="65109" y="6111"/>
                    <a:pt x="65017" y="6104"/>
                    <a:pt x="64936" y="6104"/>
                  </a:cubicBezTo>
                  <a:cubicBezTo>
                    <a:pt x="64033" y="6104"/>
                    <a:pt x="64380" y="6993"/>
                    <a:pt x="63497" y="6993"/>
                  </a:cubicBezTo>
                  <a:cubicBezTo>
                    <a:pt x="63368" y="6993"/>
                    <a:pt x="63211" y="6973"/>
                    <a:pt x="63021" y="6929"/>
                  </a:cubicBezTo>
                  <a:cubicBezTo>
                    <a:pt x="62548" y="6509"/>
                    <a:pt x="62522" y="5776"/>
                    <a:pt x="61479" y="5776"/>
                  </a:cubicBezTo>
                  <a:cubicBezTo>
                    <a:pt x="61297" y="5776"/>
                    <a:pt x="61083" y="5799"/>
                    <a:pt x="60830" y="5849"/>
                  </a:cubicBezTo>
                  <a:cubicBezTo>
                    <a:pt x="59811" y="6960"/>
                    <a:pt x="58392" y="7824"/>
                    <a:pt x="57157" y="8781"/>
                  </a:cubicBezTo>
                  <a:cubicBezTo>
                    <a:pt x="56941" y="8792"/>
                    <a:pt x="56747" y="8797"/>
                    <a:pt x="56570" y="8797"/>
                  </a:cubicBezTo>
                  <a:cubicBezTo>
                    <a:pt x="54792" y="8797"/>
                    <a:pt x="54734" y="8284"/>
                    <a:pt x="52404" y="8256"/>
                  </a:cubicBezTo>
                  <a:lnTo>
                    <a:pt x="52404" y="8256"/>
                  </a:lnTo>
                  <a:cubicBezTo>
                    <a:pt x="51818" y="9553"/>
                    <a:pt x="54287" y="8658"/>
                    <a:pt x="53855" y="9830"/>
                  </a:cubicBezTo>
                  <a:cubicBezTo>
                    <a:pt x="53473" y="9769"/>
                    <a:pt x="53088" y="9748"/>
                    <a:pt x="52689" y="9748"/>
                  </a:cubicBezTo>
                  <a:cubicBezTo>
                    <a:pt x="51748" y="9748"/>
                    <a:pt x="50729" y="9867"/>
                    <a:pt x="49499" y="9867"/>
                  </a:cubicBezTo>
                  <a:cubicBezTo>
                    <a:pt x="49139" y="9867"/>
                    <a:pt x="48761" y="9857"/>
                    <a:pt x="48361" y="9830"/>
                  </a:cubicBezTo>
                  <a:cubicBezTo>
                    <a:pt x="46726" y="10324"/>
                    <a:pt x="45831" y="11343"/>
                    <a:pt x="43979" y="11713"/>
                  </a:cubicBezTo>
                  <a:lnTo>
                    <a:pt x="43979" y="10139"/>
                  </a:lnTo>
                  <a:cubicBezTo>
                    <a:pt x="43757" y="10146"/>
                    <a:pt x="43539" y="10152"/>
                    <a:pt x="43332" y="10152"/>
                  </a:cubicBezTo>
                  <a:cubicBezTo>
                    <a:pt x="42676" y="10152"/>
                    <a:pt x="42116" y="10096"/>
                    <a:pt x="41788" y="9861"/>
                  </a:cubicBezTo>
                  <a:lnTo>
                    <a:pt x="41788" y="9861"/>
                  </a:lnTo>
                  <a:cubicBezTo>
                    <a:pt x="41875" y="11251"/>
                    <a:pt x="41799" y="12532"/>
                    <a:pt x="39954" y="12532"/>
                  </a:cubicBezTo>
                  <a:cubicBezTo>
                    <a:pt x="39832" y="12532"/>
                    <a:pt x="39703" y="12527"/>
                    <a:pt x="39566" y="12515"/>
                  </a:cubicBezTo>
                  <a:lnTo>
                    <a:pt x="39566" y="12515"/>
                  </a:lnTo>
                  <a:cubicBezTo>
                    <a:pt x="39689" y="13503"/>
                    <a:pt x="38239" y="13318"/>
                    <a:pt x="37375" y="13595"/>
                  </a:cubicBezTo>
                  <a:cubicBezTo>
                    <a:pt x="36480" y="13935"/>
                    <a:pt x="38023" y="14367"/>
                    <a:pt x="37004" y="14645"/>
                  </a:cubicBezTo>
                  <a:cubicBezTo>
                    <a:pt x="36867" y="14664"/>
                    <a:pt x="36737" y="14674"/>
                    <a:pt x="36616" y="14674"/>
                  </a:cubicBezTo>
                  <a:cubicBezTo>
                    <a:pt x="34829" y="14674"/>
                    <a:pt x="34726" y="12673"/>
                    <a:pt x="34813" y="12268"/>
                  </a:cubicBezTo>
                  <a:cubicBezTo>
                    <a:pt x="35492" y="12268"/>
                    <a:pt x="36201" y="12249"/>
                    <a:pt x="36882" y="12249"/>
                  </a:cubicBezTo>
                  <a:cubicBezTo>
                    <a:pt x="37903" y="12249"/>
                    <a:pt x="38862" y="12293"/>
                    <a:pt x="39566" y="12515"/>
                  </a:cubicBezTo>
                  <a:cubicBezTo>
                    <a:pt x="40553" y="10849"/>
                    <a:pt x="37498" y="9985"/>
                    <a:pt x="35153" y="9861"/>
                  </a:cubicBezTo>
                  <a:cubicBezTo>
                    <a:pt x="34597" y="9213"/>
                    <a:pt x="33609" y="8874"/>
                    <a:pt x="32252" y="8812"/>
                  </a:cubicBezTo>
                  <a:cubicBezTo>
                    <a:pt x="31758" y="8133"/>
                    <a:pt x="31140" y="7608"/>
                    <a:pt x="30400" y="7207"/>
                  </a:cubicBezTo>
                  <a:lnTo>
                    <a:pt x="27128" y="7207"/>
                  </a:lnTo>
                  <a:cubicBezTo>
                    <a:pt x="26110" y="7701"/>
                    <a:pt x="25184" y="8287"/>
                    <a:pt x="24197" y="8812"/>
                  </a:cubicBezTo>
                  <a:cubicBezTo>
                    <a:pt x="24151" y="8693"/>
                    <a:pt x="24091" y="8652"/>
                    <a:pt x="24013" y="8652"/>
                  </a:cubicBezTo>
                  <a:cubicBezTo>
                    <a:pt x="23852" y="8652"/>
                    <a:pt x="23612" y="8824"/>
                    <a:pt x="23251" y="8824"/>
                  </a:cubicBezTo>
                  <a:cubicBezTo>
                    <a:pt x="23198" y="8824"/>
                    <a:pt x="23143" y="8820"/>
                    <a:pt x="23086" y="8812"/>
                  </a:cubicBezTo>
                  <a:cubicBezTo>
                    <a:pt x="21789" y="9800"/>
                    <a:pt x="20154" y="10540"/>
                    <a:pt x="18703" y="11466"/>
                  </a:cubicBezTo>
                  <a:cubicBezTo>
                    <a:pt x="18302" y="12639"/>
                    <a:pt x="17530" y="13657"/>
                    <a:pt x="16512" y="14367"/>
                  </a:cubicBezTo>
                  <a:cubicBezTo>
                    <a:pt x="16419" y="14058"/>
                    <a:pt x="15833" y="14151"/>
                    <a:pt x="15401" y="14120"/>
                  </a:cubicBezTo>
                  <a:lnTo>
                    <a:pt x="15401" y="15169"/>
                  </a:lnTo>
                  <a:cubicBezTo>
                    <a:pt x="13086" y="15262"/>
                    <a:pt x="12839" y="16867"/>
                    <a:pt x="12099" y="18101"/>
                  </a:cubicBezTo>
                  <a:cubicBezTo>
                    <a:pt x="12839" y="18719"/>
                    <a:pt x="12932" y="19799"/>
                    <a:pt x="12839" y="21033"/>
                  </a:cubicBezTo>
                  <a:cubicBezTo>
                    <a:pt x="13179" y="21743"/>
                    <a:pt x="15154" y="21311"/>
                    <a:pt x="15771" y="21836"/>
                  </a:cubicBezTo>
                  <a:cubicBezTo>
                    <a:pt x="14969" y="22607"/>
                    <a:pt x="14290" y="22885"/>
                    <a:pt x="14290" y="23687"/>
                  </a:cubicBezTo>
                  <a:cubicBezTo>
                    <a:pt x="14372" y="23674"/>
                    <a:pt x="14444" y="23668"/>
                    <a:pt x="14509" y="23668"/>
                  </a:cubicBezTo>
                  <a:cubicBezTo>
                    <a:pt x="15049" y="23668"/>
                    <a:pt x="15003" y="24104"/>
                    <a:pt x="15031" y="24490"/>
                  </a:cubicBezTo>
                  <a:cubicBezTo>
                    <a:pt x="13734" y="24490"/>
                    <a:pt x="12901" y="24891"/>
                    <a:pt x="11728" y="25014"/>
                  </a:cubicBezTo>
                  <a:cubicBezTo>
                    <a:pt x="11389" y="25477"/>
                    <a:pt x="10710" y="25693"/>
                    <a:pt x="10988" y="26588"/>
                  </a:cubicBezTo>
                  <a:cubicBezTo>
                    <a:pt x="10783" y="26545"/>
                    <a:pt x="10610" y="26526"/>
                    <a:pt x="10465" y="26526"/>
                  </a:cubicBezTo>
                  <a:cubicBezTo>
                    <a:pt x="9218" y="26526"/>
                    <a:pt x="9918" y="27932"/>
                    <a:pt x="8678" y="27932"/>
                  </a:cubicBezTo>
                  <a:cubicBezTo>
                    <a:pt x="8601" y="27932"/>
                    <a:pt x="8518" y="27927"/>
                    <a:pt x="8426" y="27915"/>
                  </a:cubicBezTo>
                  <a:lnTo>
                    <a:pt x="8426" y="27915"/>
                  </a:lnTo>
                  <a:cubicBezTo>
                    <a:pt x="8488" y="28255"/>
                    <a:pt x="8364" y="28409"/>
                    <a:pt x="8056" y="28471"/>
                  </a:cubicBezTo>
                  <a:cubicBezTo>
                    <a:pt x="7947" y="28462"/>
                    <a:pt x="7843" y="28458"/>
                    <a:pt x="7745" y="28458"/>
                  </a:cubicBezTo>
                  <a:cubicBezTo>
                    <a:pt x="6402" y="28458"/>
                    <a:pt x="6044" y="29204"/>
                    <a:pt x="5124" y="29520"/>
                  </a:cubicBezTo>
                  <a:cubicBezTo>
                    <a:pt x="4229" y="29674"/>
                    <a:pt x="3241" y="29767"/>
                    <a:pt x="3303" y="30600"/>
                  </a:cubicBezTo>
                  <a:cubicBezTo>
                    <a:pt x="3623" y="30820"/>
                    <a:pt x="4201" y="30859"/>
                    <a:pt x="4828" y="30859"/>
                  </a:cubicBezTo>
                  <a:cubicBezTo>
                    <a:pt x="5170" y="30859"/>
                    <a:pt x="5527" y="30847"/>
                    <a:pt x="5865" y="30847"/>
                  </a:cubicBezTo>
                  <a:cubicBezTo>
                    <a:pt x="5679" y="32051"/>
                    <a:pt x="7562" y="31742"/>
                    <a:pt x="7346" y="32977"/>
                  </a:cubicBezTo>
                  <a:cubicBezTo>
                    <a:pt x="6945" y="33347"/>
                    <a:pt x="6945" y="33964"/>
                    <a:pt x="6235" y="34057"/>
                  </a:cubicBezTo>
                  <a:cubicBezTo>
                    <a:pt x="5755" y="33873"/>
                    <a:pt x="5287" y="33811"/>
                    <a:pt x="4812" y="33811"/>
                  </a:cubicBezTo>
                  <a:cubicBezTo>
                    <a:pt x="3803" y="33811"/>
                    <a:pt x="2761" y="34092"/>
                    <a:pt x="1500" y="34092"/>
                  </a:cubicBezTo>
                  <a:cubicBezTo>
                    <a:pt x="1256" y="34092"/>
                    <a:pt x="1003" y="34082"/>
                    <a:pt x="742" y="34057"/>
                  </a:cubicBezTo>
                  <a:lnTo>
                    <a:pt x="742" y="34057"/>
                  </a:lnTo>
                  <a:cubicBezTo>
                    <a:pt x="371" y="34921"/>
                    <a:pt x="1544" y="36927"/>
                    <a:pt x="1" y="36958"/>
                  </a:cubicBezTo>
                  <a:cubicBezTo>
                    <a:pt x="279" y="37729"/>
                    <a:pt x="1112" y="38131"/>
                    <a:pt x="742" y="39365"/>
                  </a:cubicBezTo>
                  <a:cubicBezTo>
                    <a:pt x="1045" y="39315"/>
                    <a:pt x="1311" y="39294"/>
                    <a:pt x="1550" y="39294"/>
                  </a:cubicBezTo>
                  <a:cubicBezTo>
                    <a:pt x="2644" y="39294"/>
                    <a:pt x="3157" y="39738"/>
                    <a:pt x="4044" y="39890"/>
                  </a:cubicBezTo>
                  <a:cubicBezTo>
                    <a:pt x="4723" y="39627"/>
                    <a:pt x="5108" y="39496"/>
                    <a:pt x="5498" y="39496"/>
                  </a:cubicBezTo>
                  <a:cubicBezTo>
                    <a:pt x="5888" y="39496"/>
                    <a:pt x="6281" y="39627"/>
                    <a:pt x="6976" y="39890"/>
                  </a:cubicBezTo>
                  <a:cubicBezTo>
                    <a:pt x="7809" y="38810"/>
                    <a:pt x="9074" y="38038"/>
                    <a:pt x="8796" y="36155"/>
                  </a:cubicBezTo>
                  <a:cubicBezTo>
                    <a:pt x="10401" y="35816"/>
                    <a:pt x="10124" y="34119"/>
                    <a:pt x="12099" y="34057"/>
                  </a:cubicBezTo>
                  <a:cubicBezTo>
                    <a:pt x="12524" y="34236"/>
                    <a:pt x="12879" y="34302"/>
                    <a:pt x="13202" y="34302"/>
                  </a:cubicBezTo>
                  <a:cubicBezTo>
                    <a:pt x="14050" y="34302"/>
                    <a:pt x="14676" y="33846"/>
                    <a:pt x="15771" y="33779"/>
                  </a:cubicBezTo>
                  <a:lnTo>
                    <a:pt x="15771" y="33779"/>
                  </a:lnTo>
                  <a:cubicBezTo>
                    <a:pt x="14722" y="34798"/>
                    <a:pt x="15247" y="36464"/>
                    <a:pt x="15771" y="37760"/>
                  </a:cubicBezTo>
                  <a:cubicBezTo>
                    <a:pt x="18086" y="37606"/>
                    <a:pt x="16635" y="36248"/>
                    <a:pt x="16851" y="34828"/>
                  </a:cubicBezTo>
                  <a:lnTo>
                    <a:pt x="16851" y="34828"/>
                  </a:lnTo>
                  <a:cubicBezTo>
                    <a:pt x="17623" y="34921"/>
                    <a:pt x="17592" y="35538"/>
                    <a:pt x="17962" y="35909"/>
                  </a:cubicBezTo>
                  <a:cubicBezTo>
                    <a:pt x="19752" y="35939"/>
                    <a:pt x="20863" y="36433"/>
                    <a:pt x="21265" y="37513"/>
                  </a:cubicBezTo>
                  <a:cubicBezTo>
                    <a:pt x="21215" y="37963"/>
                    <a:pt x="20639" y="38049"/>
                    <a:pt x="19931" y="38049"/>
                  </a:cubicBezTo>
                  <a:cubicBezTo>
                    <a:pt x="19764" y="38049"/>
                    <a:pt x="19590" y="38044"/>
                    <a:pt x="19413" y="38038"/>
                  </a:cubicBezTo>
                  <a:lnTo>
                    <a:pt x="19413" y="38038"/>
                  </a:lnTo>
                  <a:cubicBezTo>
                    <a:pt x="19351" y="38964"/>
                    <a:pt x="20709" y="38871"/>
                    <a:pt x="21265" y="39365"/>
                  </a:cubicBezTo>
                  <a:cubicBezTo>
                    <a:pt x="21080" y="38161"/>
                    <a:pt x="22252" y="37945"/>
                    <a:pt x="23086" y="37513"/>
                  </a:cubicBezTo>
                  <a:cubicBezTo>
                    <a:pt x="23302" y="36896"/>
                    <a:pt x="22376" y="37112"/>
                    <a:pt x="22345" y="36711"/>
                  </a:cubicBezTo>
                  <a:cubicBezTo>
                    <a:pt x="22484" y="36540"/>
                    <a:pt x="22618" y="36477"/>
                    <a:pt x="22749" y="36477"/>
                  </a:cubicBezTo>
                  <a:cubicBezTo>
                    <a:pt x="23116" y="36477"/>
                    <a:pt x="23455" y="36976"/>
                    <a:pt x="23801" y="36976"/>
                  </a:cubicBezTo>
                  <a:cubicBezTo>
                    <a:pt x="23931" y="36976"/>
                    <a:pt x="24062" y="36905"/>
                    <a:pt x="24197" y="36711"/>
                  </a:cubicBezTo>
                  <a:cubicBezTo>
                    <a:pt x="23209" y="35291"/>
                    <a:pt x="18641" y="35044"/>
                    <a:pt x="19814" y="32977"/>
                  </a:cubicBezTo>
                  <a:lnTo>
                    <a:pt x="19814" y="32977"/>
                  </a:lnTo>
                  <a:cubicBezTo>
                    <a:pt x="20894" y="34211"/>
                    <a:pt x="22962" y="34767"/>
                    <a:pt x="24197" y="35909"/>
                  </a:cubicBezTo>
                  <a:cubicBezTo>
                    <a:pt x="24413" y="36094"/>
                    <a:pt x="24721" y="36742"/>
                    <a:pt x="24906" y="36958"/>
                  </a:cubicBezTo>
                  <a:cubicBezTo>
                    <a:pt x="25215" y="37297"/>
                    <a:pt x="25801" y="37606"/>
                    <a:pt x="25647" y="38038"/>
                  </a:cubicBezTo>
                  <a:lnTo>
                    <a:pt x="25647" y="39612"/>
                  </a:lnTo>
                  <a:cubicBezTo>
                    <a:pt x="25976" y="39859"/>
                    <a:pt x="26580" y="39900"/>
                    <a:pt x="27238" y="39900"/>
                  </a:cubicBezTo>
                  <a:cubicBezTo>
                    <a:pt x="27567" y="39900"/>
                    <a:pt x="27910" y="39890"/>
                    <a:pt x="28239" y="39890"/>
                  </a:cubicBezTo>
                  <a:cubicBezTo>
                    <a:pt x="28826" y="38964"/>
                    <a:pt x="27561" y="37668"/>
                    <a:pt x="28579" y="36711"/>
                  </a:cubicBezTo>
                  <a:lnTo>
                    <a:pt x="29690" y="36711"/>
                  </a:lnTo>
                  <a:cubicBezTo>
                    <a:pt x="29258" y="37729"/>
                    <a:pt x="29628" y="37699"/>
                    <a:pt x="29320" y="38810"/>
                  </a:cubicBezTo>
                  <a:cubicBezTo>
                    <a:pt x="29362" y="38805"/>
                    <a:pt x="29401" y="38803"/>
                    <a:pt x="29437" y="38803"/>
                  </a:cubicBezTo>
                  <a:cubicBezTo>
                    <a:pt x="30121" y="38803"/>
                    <a:pt x="29845" y="39597"/>
                    <a:pt x="30431" y="39890"/>
                  </a:cubicBezTo>
                  <a:cubicBezTo>
                    <a:pt x="31033" y="40198"/>
                    <a:pt x="31864" y="40322"/>
                    <a:pt x="32685" y="40322"/>
                  </a:cubicBezTo>
                  <a:cubicBezTo>
                    <a:pt x="33672" y="40322"/>
                    <a:pt x="34644" y="40142"/>
                    <a:pt x="35183" y="39890"/>
                  </a:cubicBezTo>
                  <a:lnTo>
                    <a:pt x="35183" y="39890"/>
                  </a:lnTo>
                  <a:cubicBezTo>
                    <a:pt x="36232" y="40249"/>
                    <a:pt x="34343" y="41219"/>
                    <a:pt x="35756" y="41219"/>
                  </a:cubicBezTo>
                  <a:cubicBezTo>
                    <a:pt x="35799" y="41219"/>
                    <a:pt x="35844" y="41219"/>
                    <a:pt x="35893" y="41217"/>
                  </a:cubicBezTo>
                  <a:cubicBezTo>
                    <a:pt x="35963" y="41225"/>
                    <a:pt x="36027" y="41229"/>
                    <a:pt x="36085" y="41229"/>
                  </a:cubicBezTo>
                  <a:cubicBezTo>
                    <a:pt x="37161" y="41229"/>
                    <a:pt x="36286" y="39834"/>
                    <a:pt x="37323" y="39834"/>
                  </a:cubicBezTo>
                  <a:cubicBezTo>
                    <a:pt x="37438" y="39834"/>
                    <a:pt x="37577" y="39851"/>
                    <a:pt x="37745" y="39890"/>
                  </a:cubicBezTo>
                  <a:lnTo>
                    <a:pt x="37745" y="41464"/>
                  </a:lnTo>
                  <a:cubicBezTo>
                    <a:pt x="36850" y="41865"/>
                    <a:pt x="37220" y="43192"/>
                    <a:pt x="36449" y="43686"/>
                  </a:cubicBezTo>
                  <a:cubicBezTo>
                    <a:pt x="37097" y="44858"/>
                    <a:pt x="38609" y="47667"/>
                    <a:pt x="38825" y="48099"/>
                  </a:cubicBezTo>
                  <a:cubicBezTo>
                    <a:pt x="39597" y="48685"/>
                    <a:pt x="40276" y="49765"/>
                    <a:pt x="39936" y="50259"/>
                  </a:cubicBezTo>
                  <a:cubicBezTo>
                    <a:pt x="41479" y="51370"/>
                    <a:pt x="42498" y="52821"/>
                    <a:pt x="43979" y="53963"/>
                  </a:cubicBezTo>
                  <a:cubicBezTo>
                    <a:pt x="44843" y="55074"/>
                    <a:pt x="44720" y="56740"/>
                    <a:pt x="46541" y="57697"/>
                  </a:cubicBezTo>
                  <a:cubicBezTo>
                    <a:pt x="49102" y="57080"/>
                    <a:pt x="50892" y="55876"/>
                    <a:pt x="53886" y="55567"/>
                  </a:cubicBezTo>
                  <a:cubicBezTo>
                    <a:pt x="54379" y="55413"/>
                    <a:pt x="53947" y="54549"/>
                    <a:pt x="54595" y="54487"/>
                  </a:cubicBezTo>
                  <a:cubicBezTo>
                    <a:pt x="56200" y="54302"/>
                    <a:pt x="56848" y="53469"/>
                    <a:pt x="58268" y="53160"/>
                  </a:cubicBezTo>
                  <a:cubicBezTo>
                    <a:pt x="58021" y="52018"/>
                    <a:pt x="59348" y="51987"/>
                    <a:pt x="59379" y="51031"/>
                  </a:cubicBezTo>
                  <a:cubicBezTo>
                    <a:pt x="58731" y="50074"/>
                    <a:pt x="56848" y="50043"/>
                    <a:pt x="57157" y="48377"/>
                  </a:cubicBezTo>
                  <a:cubicBezTo>
                    <a:pt x="56896" y="48353"/>
                    <a:pt x="56651" y="48342"/>
                    <a:pt x="56421" y="48342"/>
                  </a:cubicBezTo>
                  <a:cubicBezTo>
                    <a:pt x="55432" y="48342"/>
                    <a:pt x="54732" y="48551"/>
                    <a:pt x="54256" y="48901"/>
                  </a:cubicBezTo>
                  <a:cubicBezTo>
                    <a:pt x="53947" y="47914"/>
                    <a:pt x="52589" y="47636"/>
                    <a:pt x="52775" y="46247"/>
                  </a:cubicBezTo>
                  <a:lnTo>
                    <a:pt x="52775" y="46247"/>
                  </a:lnTo>
                  <a:cubicBezTo>
                    <a:pt x="52716" y="46252"/>
                    <a:pt x="52660" y="46254"/>
                    <a:pt x="52607" y="46254"/>
                  </a:cubicBezTo>
                  <a:cubicBezTo>
                    <a:pt x="51581" y="46254"/>
                    <a:pt x="51658" y="45433"/>
                    <a:pt x="50954" y="45198"/>
                  </a:cubicBezTo>
                  <a:cubicBezTo>
                    <a:pt x="51509" y="45044"/>
                    <a:pt x="51880" y="44797"/>
                    <a:pt x="52404" y="44673"/>
                  </a:cubicBezTo>
                  <a:cubicBezTo>
                    <a:pt x="54347" y="45527"/>
                    <a:pt x="53875" y="48149"/>
                    <a:pt x="57067" y="48149"/>
                  </a:cubicBezTo>
                  <a:cubicBezTo>
                    <a:pt x="57222" y="48149"/>
                    <a:pt x="57385" y="48143"/>
                    <a:pt x="57558" y="48130"/>
                  </a:cubicBezTo>
                  <a:cubicBezTo>
                    <a:pt x="57682" y="48654"/>
                    <a:pt x="58577" y="48624"/>
                    <a:pt x="58268" y="49457"/>
                  </a:cubicBezTo>
                  <a:cubicBezTo>
                    <a:pt x="58402" y="49468"/>
                    <a:pt x="58527" y="49474"/>
                    <a:pt x="58645" y="49474"/>
                  </a:cubicBezTo>
                  <a:cubicBezTo>
                    <a:pt x="60078" y="49474"/>
                    <a:pt x="60416" y="48685"/>
                    <a:pt x="61864" y="48685"/>
                  </a:cubicBezTo>
                  <a:cubicBezTo>
                    <a:pt x="61889" y="48685"/>
                    <a:pt x="61915" y="48685"/>
                    <a:pt x="61941" y="48685"/>
                  </a:cubicBezTo>
                  <a:cubicBezTo>
                    <a:pt x="62315" y="48829"/>
                    <a:pt x="62340" y="49216"/>
                    <a:pt x="62920" y="49216"/>
                  </a:cubicBezTo>
                  <a:cubicBezTo>
                    <a:pt x="62961" y="49216"/>
                    <a:pt x="63005" y="49214"/>
                    <a:pt x="63052" y="49210"/>
                  </a:cubicBezTo>
                  <a:cubicBezTo>
                    <a:pt x="63320" y="49180"/>
                    <a:pt x="63568" y="49167"/>
                    <a:pt x="63797" y="49167"/>
                  </a:cubicBezTo>
                  <a:cubicBezTo>
                    <a:pt x="65730" y="49167"/>
                    <a:pt x="66394" y="50123"/>
                    <a:pt x="67774" y="50537"/>
                  </a:cubicBezTo>
                  <a:cubicBezTo>
                    <a:pt x="67696" y="50525"/>
                    <a:pt x="67627" y="50519"/>
                    <a:pt x="67566" y="50519"/>
                  </a:cubicBezTo>
                  <a:cubicBezTo>
                    <a:pt x="67164" y="50519"/>
                    <a:pt x="67090" y="50767"/>
                    <a:pt x="67064" y="51062"/>
                  </a:cubicBezTo>
                  <a:cubicBezTo>
                    <a:pt x="67465" y="51555"/>
                    <a:pt x="68761" y="51432"/>
                    <a:pt x="69286" y="51864"/>
                  </a:cubicBezTo>
                  <a:cubicBezTo>
                    <a:pt x="69070" y="52697"/>
                    <a:pt x="69934" y="52790"/>
                    <a:pt x="69625" y="53716"/>
                  </a:cubicBezTo>
                  <a:cubicBezTo>
                    <a:pt x="70736" y="54611"/>
                    <a:pt x="71199" y="55938"/>
                    <a:pt x="71816" y="57203"/>
                  </a:cubicBezTo>
                  <a:cubicBezTo>
                    <a:pt x="72588" y="57697"/>
                    <a:pt x="73360" y="58191"/>
                    <a:pt x="73668" y="59055"/>
                  </a:cubicBezTo>
                  <a:lnTo>
                    <a:pt x="73668" y="60660"/>
                  </a:lnTo>
                  <a:cubicBezTo>
                    <a:pt x="73946" y="60882"/>
                    <a:pt x="74468" y="60926"/>
                    <a:pt x="75048" y="60926"/>
                  </a:cubicBezTo>
                  <a:cubicBezTo>
                    <a:pt x="75435" y="60926"/>
                    <a:pt x="75847" y="60907"/>
                    <a:pt x="76230" y="60907"/>
                  </a:cubicBezTo>
                  <a:cubicBezTo>
                    <a:pt x="76723" y="59209"/>
                    <a:pt x="78020" y="58129"/>
                    <a:pt x="77680" y="55845"/>
                  </a:cubicBezTo>
                  <a:lnTo>
                    <a:pt x="79162" y="55845"/>
                  </a:lnTo>
                  <a:lnTo>
                    <a:pt x="79162" y="54796"/>
                  </a:lnTo>
                  <a:cubicBezTo>
                    <a:pt x="79363" y="54850"/>
                    <a:pt x="79521" y="54872"/>
                    <a:pt x="79647" y="54872"/>
                  </a:cubicBezTo>
                  <a:cubicBezTo>
                    <a:pt x="80313" y="54872"/>
                    <a:pt x="80096" y="54243"/>
                    <a:pt x="80723" y="54243"/>
                  </a:cubicBezTo>
                  <a:cubicBezTo>
                    <a:pt x="80797" y="54243"/>
                    <a:pt x="80882" y="54252"/>
                    <a:pt x="80982" y="54271"/>
                  </a:cubicBezTo>
                  <a:cubicBezTo>
                    <a:pt x="80890" y="53037"/>
                    <a:pt x="82340" y="52913"/>
                    <a:pt x="82834" y="52142"/>
                  </a:cubicBezTo>
                  <a:cubicBezTo>
                    <a:pt x="83822" y="51555"/>
                    <a:pt x="84964" y="51185"/>
                    <a:pt x="86105" y="51062"/>
                  </a:cubicBezTo>
                  <a:cubicBezTo>
                    <a:pt x="86939" y="51802"/>
                    <a:pt x="86939" y="53129"/>
                    <a:pt x="88328" y="53469"/>
                  </a:cubicBezTo>
                  <a:cubicBezTo>
                    <a:pt x="88451" y="54086"/>
                    <a:pt x="87649" y="54024"/>
                    <a:pt x="87926" y="54796"/>
                  </a:cubicBezTo>
                  <a:cubicBezTo>
                    <a:pt x="88358" y="55660"/>
                    <a:pt x="90858" y="54981"/>
                    <a:pt x="91630" y="55567"/>
                  </a:cubicBezTo>
                  <a:cubicBezTo>
                    <a:pt x="91136" y="56154"/>
                    <a:pt x="91815" y="56339"/>
                    <a:pt x="91229" y="57172"/>
                  </a:cubicBezTo>
                  <a:cubicBezTo>
                    <a:pt x="92185" y="57450"/>
                    <a:pt x="92864" y="57944"/>
                    <a:pt x="93080" y="58777"/>
                  </a:cubicBezTo>
                  <a:cubicBezTo>
                    <a:pt x="92926" y="59271"/>
                    <a:pt x="92031" y="59271"/>
                    <a:pt x="92340" y="60104"/>
                  </a:cubicBezTo>
                  <a:cubicBezTo>
                    <a:pt x="92463" y="60907"/>
                    <a:pt x="93481" y="61061"/>
                    <a:pt x="93080" y="62234"/>
                  </a:cubicBezTo>
                  <a:cubicBezTo>
                    <a:pt x="94839" y="63345"/>
                    <a:pt x="96506" y="64548"/>
                    <a:pt x="98574" y="65412"/>
                  </a:cubicBezTo>
                  <a:cubicBezTo>
                    <a:pt x="98666" y="63653"/>
                    <a:pt x="96845" y="63314"/>
                    <a:pt x="96753" y="61709"/>
                  </a:cubicBezTo>
                  <a:cubicBezTo>
                    <a:pt x="95734" y="61184"/>
                    <a:pt x="94747" y="60660"/>
                    <a:pt x="94160" y="59826"/>
                  </a:cubicBezTo>
                  <a:cubicBezTo>
                    <a:pt x="94346" y="58993"/>
                    <a:pt x="93697" y="57543"/>
                    <a:pt x="94901" y="57450"/>
                  </a:cubicBezTo>
                  <a:cubicBezTo>
                    <a:pt x="95704" y="58222"/>
                    <a:pt x="96290" y="59117"/>
                    <a:pt x="97864" y="59302"/>
                  </a:cubicBezTo>
                  <a:cubicBezTo>
                    <a:pt x="98142" y="59579"/>
                    <a:pt x="98265" y="59981"/>
                    <a:pt x="98203" y="60382"/>
                  </a:cubicBezTo>
                  <a:cubicBezTo>
                    <a:pt x="101752" y="60042"/>
                    <a:pt x="102617" y="57728"/>
                    <a:pt x="102215" y="54518"/>
                  </a:cubicBezTo>
                  <a:cubicBezTo>
                    <a:pt x="101752" y="54271"/>
                    <a:pt x="100888" y="54271"/>
                    <a:pt x="100395" y="53994"/>
                  </a:cubicBezTo>
                  <a:cubicBezTo>
                    <a:pt x="100857" y="52852"/>
                    <a:pt x="98635" y="52913"/>
                    <a:pt x="99685" y="52142"/>
                  </a:cubicBezTo>
                  <a:cubicBezTo>
                    <a:pt x="99883" y="51992"/>
                    <a:pt x="100040" y="51933"/>
                    <a:pt x="100177" y="51933"/>
                  </a:cubicBezTo>
                  <a:cubicBezTo>
                    <a:pt x="100674" y="51933"/>
                    <a:pt x="100893" y="52713"/>
                    <a:pt x="101804" y="52713"/>
                  </a:cubicBezTo>
                  <a:cubicBezTo>
                    <a:pt x="101928" y="52713"/>
                    <a:pt x="102064" y="52699"/>
                    <a:pt x="102215" y="52666"/>
                  </a:cubicBezTo>
                  <a:cubicBezTo>
                    <a:pt x="102436" y="51734"/>
                    <a:pt x="103653" y="51562"/>
                    <a:pt x="105104" y="51562"/>
                  </a:cubicBezTo>
                  <a:cubicBezTo>
                    <a:pt x="105478" y="51562"/>
                    <a:pt x="105867" y="51574"/>
                    <a:pt x="106258" y="51586"/>
                  </a:cubicBezTo>
                  <a:cubicBezTo>
                    <a:pt x="107431" y="50321"/>
                    <a:pt x="108974" y="49333"/>
                    <a:pt x="109560" y="47605"/>
                  </a:cubicBezTo>
                  <a:cubicBezTo>
                    <a:pt x="109631" y="47616"/>
                    <a:pt x="109693" y="47621"/>
                    <a:pt x="109749" y="47621"/>
                  </a:cubicBezTo>
                  <a:cubicBezTo>
                    <a:pt x="110161" y="47621"/>
                    <a:pt x="110237" y="47358"/>
                    <a:pt x="110672" y="47358"/>
                  </a:cubicBezTo>
                  <a:cubicBezTo>
                    <a:pt x="111289" y="46278"/>
                    <a:pt x="110579" y="44272"/>
                    <a:pt x="111752" y="43655"/>
                  </a:cubicBezTo>
                  <a:cubicBezTo>
                    <a:pt x="110980" y="43408"/>
                    <a:pt x="110672" y="42883"/>
                    <a:pt x="110672" y="42050"/>
                  </a:cubicBezTo>
                  <a:cubicBezTo>
                    <a:pt x="110054" y="41711"/>
                    <a:pt x="109221" y="41495"/>
                    <a:pt x="109190" y="40723"/>
                  </a:cubicBezTo>
                  <a:cubicBezTo>
                    <a:pt x="109036" y="40075"/>
                    <a:pt x="109869" y="40137"/>
                    <a:pt x="109560" y="39396"/>
                  </a:cubicBezTo>
                  <a:lnTo>
                    <a:pt x="109560" y="39396"/>
                  </a:lnTo>
                  <a:cubicBezTo>
                    <a:pt x="109680" y="39405"/>
                    <a:pt x="109790" y="39411"/>
                    <a:pt x="109890" y="39411"/>
                  </a:cubicBezTo>
                  <a:cubicBezTo>
                    <a:pt x="110437" y="39411"/>
                    <a:pt x="110698" y="39258"/>
                    <a:pt x="110672" y="38840"/>
                  </a:cubicBezTo>
                  <a:cubicBezTo>
                    <a:pt x="111721" y="38501"/>
                    <a:pt x="109005" y="37266"/>
                    <a:pt x="111412" y="37266"/>
                  </a:cubicBezTo>
                  <a:cubicBezTo>
                    <a:pt x="111813" y="38100"/>
                    <a:pt x="113079" y="38316"/>
                    <a:pt x="113603" y="39118"/>
                  </a:cubicBezTo>
                  <a:cubicBezTo>
                    <a:pt x="113233" y="40507"/>
                    <a:pt x="114282" y="40908"/>
                    <a:pt x="115455" y="41248"/>
                  </a:cubicBezTo>
                  <a:cubicBezTo>
                    <a:pt x="117646" y="40075"/>
                    <a:pt x="115363" y="37174"/>
                    <a:pt x="116535" y="35137"/>
                  </a:cubicBezTo>
                  <a:cubicBezTo>
                    <a:pt x="117307" y="34643"/>
                    <a:pt x="118418" y="34365"/>
                    <a:pt x="119467" y="34057"/>
                  </a:cubicBezTo>
                  <a:cubicBezTo>
                    <a:pt x="120300" y="32822"/>
                    <a:pt x="121072" y="31526"/>
                    <a:pt x="122368" y="30600"/>
                  </a:cubicBezTo>
                  <a:cubicBezTo>
                    <a:pt x="122893" y="28471"/>
                    <a:pt x="121535" y="26249"/>
                    <a:pt x="122368" y="24737"/>
                  </a:cubicBezTo>
                  <a:lnTo>
                    <a:pt x="122368" y="24737"/>
                  </a:lnTo>
                  <a:cubicBezTo>
                    <a:pt x="121874" y="26280"/>
                    <a:pt x="123232" y="26434"/>
                    <a:pt x="123479" y="27422"/>
                  </a:cubicBezTo>
                  <a:cubicBezTo>
                    <a:pt x="123572" y="29057"/>
                    <a:pt x="123664" y="30631"/>
                    <a:pt x="125331" y="31125"/>
                  </a:cubicBezTo>
                  <a:cubicBezTo>
                    <a:pt x="126010" y="30662"/>
                    <a:pt x="125022" y="30446"/>
                    <a:pt x="125331" y="29551"/>
                  </a:cubicBezTo>
                  <a:cubicBezTo>
                    <a:pt x="125363" y="29550"/>
                    <a:pt x="125394" y="29550"/>
                    <a:pt x="125424" y="29550"/>
                  </a:cubicBezTo>
                  <a:cubicBezTo>
                    <a:pt x="126011" y="29550"/>
                    <a:pt x="126113" y="29736"/>
                    <a:pt x="126320" y="29736"/>
                  </a:cubicBezTo>
                  <a:cubicBezTo>
                    <a:pt x="126424" y="29736"/>
                    <a:pt x="126553" y="29690"/>
                    <a:pt x="126781" y="29551"/>
                  </a:cubicBezTo>
                  <a:cubicBezTo>
                    <a:pt x="126843" y="28687"/>
                    <a:pt x="125825" y="28625"/>
                    <a:pt x="126072" y="27668"/>
                  </a:cubicBezTo>
                  <a:cubicBezTo>
                    <a:pt x="124745" y="27483"/>
                    <a:pt x="124405" y="26588"/>
                    <a:pt x="123850" y="25817"/>
                  </a:cubicBezTo>
                  <a:cubicBezTo>
                    <a:pt x="123726" y="24860"/>
                    <a:pt x="124004" y="23595"/>
                    <a:pt x="122769" y="23410"/>
                  </a:cubicBezTo>
                  <a:cubicBezTo>
                    <a:pt x="122038" y="23497"/>
                    <a:pt x="122609" y="24499"/>
                    <a:pt x="121805" y="24499"/>
                  </a:cubicBezTo>
                  <a:cubicBezTo>
                    <a:pt x="121761" y="24499"/>
                    <a:pt x="121712" y="24496"/>
                    <a:pt x="121658" y="24490"/>
                  </a:cubicBezTo>
                  <a:cubicBezTo>
                    <a:pt x="121499" y="23989"/>
                    <a:pt x="121215" y="23826"/>
                    <a:pt x="120865" y="23826"/>
                  </a:cubicBezTo>
                  <a:cubicBezTo>
                    <a:pt x="120215" y="23826"/>
                    <a:pt x="119338" y="24387"/>
                    <a:pt x="118613" y="24387"/>
                  </a:cubicBezTo>
                  <a:cubicBezTo>
                    <a:pt x="118213" y="24387"/>
                    <a:pt x="117860" y="24216"/>
                    <a:pt x="117615" y="23687"/>
                  </a:cubicBezTo>
                  <a:cubicBezTo>
                    <a:pt x="117862" y="23070"/>
                    <a:pt x="118541" y="22761"/>
                    <a:pt x="119097" y="22360"/>
                  </a:cubicBezTo>
                  <a:cubicBezTo>
                    <a:pt x="119529" y="21527"/>
                    <a:pt x="119375" y="20262"/>
                    <a:pt x="120578" y="19953"/>
                  </a:cubicBezTo>
                  <a:cubicBezTo>
                    <a:pt x="120782" y="20112"/>
                    <a:pt x="120925" y="20171"/>
                    <a:pt x="121042" y="20171"/>
                  </a:cubicBezTo>
                  <a:cubicBezTo>
                    <a:pt x="121373" y="20171"/>
                    <a:pt x="121488" y="19696"/>
                    <a:pt x="122182" y="19696"/>
                  </a:cubicBezTo>
                  <a:cubicBezTo>
                    <a:pt x="122240" y="19696"/>
                    <a:pt x="122302" y="19699"/>
                    <a:pt x="122368" y="19706"/>
                  </a:cubicBezTo>
                  <a:cubicBezTo>
                    <a:pt x="123879" y="19841"/>
                    <a:pt x="125295" y="20259"/>
                    <a:pt x="127091" y="20259"/>
                  </a:cubicBezTo>
                  <a:cubicBezTo>
                    <a:pt x="127350" y="20259"/>
                    <a:pt x="127617" y="20250"/>
                    <a:pt x="127892" y="20231"/>
                  </a:cubicBezTo>
                  <a:lnTo>
                    <a:pt x="127892" y="20231"/>
                  </a:lnTo>
                  <a:cubicBezTo>
                    <a:pt x="127769" y="20694"/>
                    <a:pt x="128170" y="20725"/>
                    <a:pt x="128602" y="20755"/>
                  </a:cubicBezTo>
                  <a:cubicBezTo>
                    <a:pt x="128901" y="20512"/>
                    <a:pt x="129427" y="20473"/>
                    <a:pt x="130014" y="20473"/>
                  </a:cubicBezTo>
                  <a:cubicBezTo>
                    <a:pt x="130294" y="20473"/>
                    <a:pt x="130588" y="20482"/>
                    <a:pt x="130878" y="20482"/>
                  </a:cubicBezTo>
                  <a:cubicBezTo>
                    <a:pt x="130985" y="20482"/>
                    <a:pt x="131090" y="20481"/>
                    <a:pt x="131195" y="20478"/>
                  </a:cubicBezTo>
                  <a:cubicBezTo>
                    <a:pt x="131380" y="19644"/>
                    <a:pt x="130547" y="19552"/>
                    <a:pt x="130824" y="18626"/>
                  </a:cubicBezTo>
                  <a:cubicBezTo>
                    <a:pt x="131565" y="18564"/>
                    <a:pt x="131534" y="17916"/>
                    <a:pt x="132275" y="17824"/>
                  </a:cubicBezTo>
                  <a:cubicBezTo>
                    <a:pt x="133046" y="17916"/>
                    <a:pt x="133016" y="18564"/>
                    <a:pt x="133756" y="18626"/>
                  </a:cubicBezTo>
                  <a:cubicBezTo>
                    <a:pt x="133618" y="18187"/>
                    <a:pt x="134291" y="17593"/>
                    <a:pt x="134794" y="17593"/>
                  </a:cubicBezTo>
                  <a:cubicBezTo>
                    <a:pt x="134963" y="17593"/>
                    <a:pt x="135113" y="17660"/>
                    <a:pt x="135207" y="17824"/>
                  </a:cubicBezTo>
                  <a:cubicBezTo>
                    <a:pt x="134034" y="19552"/>
                    <a:pt x="132306" y="20879"/>
                    <a:pt x="131904" y="23132"/>
                  </a:cubicBezTo>
                  <a:cubicBezTo>
                    <a:pt x="132151" y="23872"/>
                    <a:pt x="132954" y="24150"/>
                    <a:pt x="133386" y="24737"/>
                  </a:cubicBezTo>
                  <a:cubicBezTo>
                    <a:pt x="133540" y="25755"/>
                    <a:pt x="133818" y="26743"/>
                    <a:pt x="134836" y="27144"/>
                  </a:cubicBezTo>
                  <a:cubicBezTo>
                    <a:pt x="135762" y="26465"/>
                    <a:pt x="136287" y="25539"/>
                    <a:pt x="137398" y="25014"/>
                  </a:cubicBezTo>
                  <a:cubicBezTo>
                    <a:pt x="137058" y="23687"/>
                    <a:pt x="138571" y="23872"/>
                    <a:pt x="137799" y="22885"/>
                  </a:cubicBezTo>
                  <a:cubicBezTo>
                    <a:pt x="137892" y="22360"/>
                    <a:pt x="138756" y="22360"/>
                    <a:pt x="138879" y="21836"/>
                  </a:cubicBezTo>
                  <a:cubicBezTo>
                    <a:pt x="138355" y="21496"/>
                    <a:pt x="137244" y="21589"/>
                    <a:pt x="137429" y="20755"/>
                  </a:cubicBezTo>
                  <a:cubicBezTo>
                    <a:pt x="137643" y="19296"/>
                    <a:pt x="138679" y="18953"/>
                    <a:pt x="140104" y="18953"/>
                  </a:cubicBezTo>
                  <a:cubicBezTo>
                    <a:pt x="140939" y="18953"/>
                    <a:pt x="141907" y="19071"/>
                    <a:pt x="142922" y="19151"/>
                  </a:cubicBezTo>
                  <a:cubicBezTo>
                    <a:pt x="143447" y="18749"/>
                    <a:pt x="143385" y="17916"/>
                    <a:pt x="144002" y="17577"/>
                  </a:cubicBezTo>
                  <a:cubicBezTo>
                    <a:pt x="146117" y="17456"/>
                    <a:pt x="147699" y="16773"/>
                    <a:pt x="149039" y="16773"/>
                  </a:cubicBezTo>
                  <a:cubicBezTo>
                    <a:pt x="149068" y="16773"/>
                    <a:pt x="149097" y="16774"/>
                    <a:pt x="149125" y="16774"/>
                  </a:cubicBezTo>
                  <a:cubicBezTo>
                    <a:pt x="149125" y="15602"/>
                    <a:pt x="147305" y="15787"/>
                    <a:pt x="147305" y="14645"/>
                  </a:cubicBezTo>
                  <a:cubicBezTo>
                    <a:pt x="148096" y="14560"/>
                    <a:pt x="148007" y="13854"/>
                    <a:pt x="148863" y="13854"/>
                  </a:cubicBezTo>
                  <a:cubicBezTo>
                    <a:pt x="148942" y="13854"/>
                    <a:pt x="149029" y="13860"/>
                    <a:pt x="149125" y="13873"/>
                  </a:cubicBezTo>
                  <a:cubicBezTo>
                    <a:pt x="150899" y="13901"/>
                    <a:pt x="150824" y="15240"/>
                    <a:pt x="152601" y="15240"/>
                  </a:cubicBezTo>
                  <a:cubicBezTo>
                    <a:pt x="152772" y="15240"/>
                    <a:pt x="152960" y="15227"/>
                    <a:pt x="153168" y="15200"/>
                  </a:cubicBezTo>
                  <a:cubicBezTo>
                    <a:pt x="153662" y="14707"/>
                    <a:pt x="152829" y="13842"/>
                    <a:pt x="153539" y="13040"/>
                  </a:cubicBezTo>
                  <a:cubicBezTo>
                    <a:pt x="152836" y="12820"/>
                    <a:pt x="151915" y="12039"/>
                    <a:pt x="151120" y="12039"/>
                  </a:cubicBezTo>
                  <a:cubicBezTo>
                    <a:pt x="150797" y="12039"/>
                    <a:pt x="150495" y="12168"/>
                    <a:pt x="150236" y="12515"/>
                  </a:cubicBezTo>
                  <a:cubicBezTo>
                    <a:pt x="150360" y="12052"/>
                    <a:pt x="150236" y="11528"/>
                    <a:pt x="149866" y="11188"/>
                  </a:cubicBezTo>
                  <a:cubicBezTo>
                    <a:pt x="148153" y="10733"/>
                    <a:pt x="147113" y="9790"/>
                    <a:pt x="144812" y="9790"/>
                  </a:cubicBezTo>
                  <a:cubicBezTo>
                    <a:pt x="144460" y="9790"/>
                    <a:pt x="144080" y="9812"/>
                    <a:pt x="143663" y="9861"/>
                  </a:cubicBezTo>
                  <a:cubicBezTo>
                    <a:pt x="143231" y="9367"/>
                    <a:pt x="142243" y="9306"/>
                    <a:pt x="141811" y="8812"/>
                  </a:cubicBezTo>
                  <a:cubicBezTo>
                    <a:pt x="141600" y="8831"/>
                    <a:pt x="141404" y="8839"/>
                    <a:pt x="141219" y="8839"/>
                  </a:cubicBezTo>
                  <a:cubicBezTo>
                    <a:pt x="139599" y="8839"/>
                    <a:pt x="138906" y="8182"/>
                    <a:pt x="137303" y="8182"/>
                  </a:cubicBezTo>
                  <a:cubicBezTo>
                    <a:pt x="137009" y="8182"/>
                    <a:pt x="136684" y="8204"/>
                    <a:pt x="136318" y="8256"/>
                  </a:cubicBezTo>
                  <a:cubicBezTo>
                    <a:pt x="135793" y="9028"/>
                    <a:pt x="137305" y="9614"/>
                    <a:pt x="136318" y="9861"/>
                  </a:cubicBezTo>
                  <a:cubicBezTo>
                    <a:pt x="135238" y="9738"/>
                    <a:pt x="135454" y="8719"/>
                    <a:pt x="134497" y="8534"/>
                  </a:cubicBezTo>
                  <a:cubicBezTo>
                    <a:pt x="134049" y="8880"/>
                    <a:pt x="133446" y="8955"/>
                    <a:pt x="132743" y="8955"/>
                  </a:cubicBezTo>
                  <a:cubicBezTo>
                    <a:pt x="132207" y="8955"/>
                    <a:pt x="131612" y="8911"/>
                    <a:pt x="130982" y="8911"/>
                  </a:cubicBezTo>
                  <a:cubicBezTo>
                    <a:pt x="130446" y="8911"/>
                    <a:pt x="129885" y="8943"/>
                    <a:pt x="129312" y="9059"/>
                  </a:cubicBezTo>
                  <a:cubicBezTo>
                    <a:pt x="128168" y="8514"/>
                    <a:pt x="128106" y="7128"/>
                    <a:pt x="126198" y="7128"/>
                  </a:cubicBezTo>
                  <a:cubicBezTo>
                    <a:pt x="125944" y="7128"/>
                    <a:pt x="125657" y="7153"/>
                    <a:pt x="125331" y="7207"/>
                  </a:cubicBezTo>
                  <a:cubicBezTo>
                    <a:pt x="124806" y="7269"/>
                    <a:pt x="125207" y="7979"/>
                    <a:pt x="124590" y="7979"/>
                  </a:cubicBezTo>
                  <a:cubicBezTo>
                    <a:pt x="123047" y="7516"/>
                    <a:pt x="121566" y="6991"/>
                    <a:pt x="120177" y="6405"/>
                  </a:cubicBezTo>
                  <a:cubicBezTo>
                    <a:pt x="120054" y="6682"/>
                    <a:pt x="119776" y="6868"/>
                    <a:pt x="119467" y="6929"/>
                  </a:cubicBezTo>
                  <a:cubicBezTo>
                    <a:pt x="119782" y="6216"/>
                    <a:pt x="119255" y="6102"/>
                    <a:pt x="118584" y="6102"/>
                  </a:cubicBezTo>
                  <a:cubicBezTo>
                    <a:pt x="118269" y="6102"/>
                    <a:pt x="117922" y="6127"/>
                    <a:pt x="117615" y="6127"/>
                  </a:cubicBezTo>
                  <a:cubicBezTo>
                    <a:pt x="118510" y="5510"/>
                    <a:pt x="117245" y="5541"/>
                    <a:pt x="116906" y="5047"/>
                  </a:cubicBezTo>
                  <a:cubicBezTo>
                    <a:pt x="116416" y="5184"/>
                    <a:pt x="116073" y="5236"/>
                    <a:pt x="115796" y="5236"/>
                  </a:cubicBezTo>
                  <a:cubicBezTo>
                    <a:pt x="115077" y="5236"/>
                    <a:pt x="114807" y="4889"/>
                    <a:pt x="113603" y="4800"/>
                  </a:cubicBezTo>
                  <a:cubicBezTo>
                    <a:pt x="113525" y="5017"/>
                    <a:pt x="113169" y="5045"/>
                    <a:pt x="112778" y="5045"/>
                  </a:cubicBezTo>
                  <a:cubicBezTo>
                    <a:pt x="112641" y="5045"/>
                    <a:pt x="112500" y="5041"/>
                    <a:pt x="112364" y="5041"/>
                  </a:cubicBezTo>
                  <a:cubicBezTo>
                    <a:pt x="112280" y="5041"/>
                    <a:pt x="112199" y="5043"/>
                    <a:pt x="112122" y="5047"/>
                  </a:cubicBezTo>
                  <a:cubicBezTo>
                    <a:pt x="111783" y="5571"/>
                    <a:pt x="113233" y="5942"/>
                    <a:pt x="112122" y="6127"/>
                  </a:cubicBezTo>
                  <a:cubicBezTo>
                    <a:pt x="111517" y="6056"/>
                    <a:pt x="110881" y="6029"/>
                    <a:pt x="110229" y="6029"/>
                  </a:cubicBezTo>
                  <a:cubicBezTo>
                    <a:pt x="108266" y="6029"/>
                    <a:pt x="106155" y="6271"/>
                    <a:pt x="104291" y="6271"/>
                  </a:cubicBezTo>
                  <a:cubicBezTo>
                    <a:pt x="103552" y="6271"/>
                    <a:pt x="102852" y="6233"/>
                    <a:pt x="102215" y="6127"/>
                  </a:cubicBezTo>
                  <a:cubicBezTo>
                    <a:pt x="101381" y="5988"/>
                    <a:pt x="101023" y="5298"/>
                    <a:pt x="100306" y="5298"/>
                  </a:cubicBezTo>
                  <a:cubicBezTo>
                    <a:pt x="100227" y="5298"/>
                    <a:pt x="100144" y="5306"/>
                    <a:pt x="100055" y="5325"/>
                  </a:cubicBezTo>
                  <a:cubicBezTo>
                    <a:pt x="99729" y="5378"/>
                    <a:pt x="99424" y="5400"/>
                    <a:pt x="99135" y="5400"/>
                  </a:cubicBezTo>
                  <a:cubicBezTo>
                    <a:pt x="97917" y="5400"/>
                    <a:pt x="96985" y="4999"/>
                    <a:pt x="96012" y="4800"/>
                  </a:cubicBezTo>
                  <a:cubicBezTo>
                    <a:pt x="95907" y="4777"/>
                    <a:pt x="95793" y="4770"/>
                    <a:pt x="95675" y="4770"/>
                  </a:cubicBezTo>
                  <a:cubicBezTo>
                    <a:pt x="95391" y="4770"/>
                    <a:pt x="95080" y="4815"/>
                    <a:pt x="94803" y="4815"/>
                  </a:cubicBezTo>
                  <a:cubicBezTo>
                    <a:pt x="94719" y="4815"/>
                    <a:pt x="94638" y="4811"/>
                    <a:pt x="94562" y="4800"/>
                  </a:cubicBezTo>
                  <a:cubicBezTo>
                    <a:pt x="93785" y="4696"/>
                    <a:pt x="93161" y="4180"/>
                    <a:pt x="91778" y="4180"/>
                  </a:cubicBezTo>
                  <a:cubicBezTo>
                    <a:pt x="91512" y="4180"/>
                    <a:pt x="91218" y="4200"/>
                    <a:pt x="90889" y="4244"/>
                  </a:cubicBezTo>
                  <a:cubicBezTo>
                    <a:pt x="91012" y="3565"/>
                    <a:pt x="91969" y="3473"/>
                    <a:pt x="91969" y="2670"/>
                  </a:cubicBezTo>
                  <a:cubicBezTo>
                    <a:pt x="91475" y="1899"/>
                    <a:pt x="90272" y="1590"/>
                    <a:pt x="89778" y="819"/>
                  </a:cubicBezTo>
                  <a:cubicBezTo>
                    <a:pt x="89054" y="1040"/>
                    <a:pt x="88080" y="1091"/>
                    <a:pt x="87054" y="1091"/>
                  </a:cubicBezTo>
                  <a:cubicBezTo>
                    <a:pt x="86506" y="1091"/>
                    <a:pt x="85943" y="1076"/>
                    <a:pt x="85396" y="1066"/>
                  </a:cubicBezTo>
                  <a:cubicBezTo>
                    <a:pt x="84536" y="865"/>
                    <a:pt x="84607" y="0"/>
                    <a:pt x="83463" y="0"/>
                  </a:cubicBezTo>
                  <a:close/>
                </a:path>
              </a:pathLst>
            </a:custGeom>
            <a:solidFill>
              <a:srgbClr val="A4DA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3" name="Google Shape;1979;p56">
              <a:extLst>
                <a:ext uri="{FF2B5EF4-FFF2-40B4-BE49-F238E27FC236}">
                  <a16:creationId xmlns:a16="http://schemas.microsoft.com/office/drawing/2014/main" id="{2B0C577F-5DD2-4103-B3B9-775AC3169608}"/>
                </a:ext>
              </a:extLst>
            </p:cNvPr>
            <p:cNvSpPr/>
            <p:nvPr/>
          </p:nvSpPr>
          <p:spPr>
            <a:xfrm>
              <a:off x="4285360" y="1102055"/>
              <a:ext cx="1423954" cy="1223677"/>
            </a:xfrm>
            <a:custGeom>
              <a:avLst/>
              <a:gdLst/>
              <a:ahLst/>
              <a:cxnLst/>
              <a:rect l="l" t="t" r="r" b="b"/>
              <a:pathLst>
                <a:path w="41881" h="32961" extrusionOk="0">
                  <a:moveTo>
                    <a:pt x="31440" y="1582"/>
                  </a:moveTo>
                  <a:cubicBezTo>
                    <a:pt x="31470" y="1582"/>
                    <a:pt x="31495" y="1589"/>
                    <a:pt x="31511" y="1605"/>
                  </a:cubicBezTo>
                  <a:cubicBezTo>
                    <a:pt x="31665" y="1708"/>
                    <a:pt x="31392" y="1874"/>
                    <a:pt x="31225" y="1874"/>
                  </a:cubicBezTo>
                  <a:cubicBezTo>
                    <a:pt x="31191" y="1874"/>
                    <a:pt x="31161" y="1867"/>
                    <a:pt x="31140" y="1852"/>
                  </a:cubicBezTo>
                  <a:cubicBezTo>
                    <a:pt x="31012" y="1749"/>
                    <a:pt x="31289" y="1582"/>
                    <a:pt x="31440" y="1582"/>
                  </a:cubicBezTo>
                  <a:close/>
                  <a:moveTo>
                    <a:pt x="30431" y="11450"/>
                  </a:moveTo>
                  <a:cubicBezTo>
                    <a:pt x="30462" y="12252"/>
                    <a:pt x="29320" y="12221"/>
                    <a:pt x="28239" y="12252"/>
                  </a:cubicBezTo>
                  <a:cubicBezTo>
                    <a:pt x="28209" y="11450"/>
                    <a:pt x="29505" y="11573"/>
                    <a:pt x="30431" y="11450"/>
                  </a:cubicBezTo>
                  <a:close/>
                  <a:moveTo>
                    <a:pt x="26540" y="6105"/>
                  </a:moveTo>
                  <a:cubicBezTo>
                    <a:pt x="26872" y="6105"/>
                    <a:pt x="27047" y="6199"/>
                    <a:pt x="27128" y="6388"/>
                  </a:cubicBezTo>
                  <a:cubicBezTo>
                    <a:pt x="26820" y="8209"/>
                    <a:pt x="23857" y="8086"/>
                    <a:pt x="24197" y="10370"/>
                  </a:cubicBezTo>
                  <a:cubicBezTo>
                    <a:pt x="25030" y="10987"/>
                    <a:pt x="26048" y="11357"/>
                    <a:pt x="27128" y="11419"/>
                  </a:cubicBezTo>
                  <a:lnTo>
                    <a:pt x="27128" y="14073"/>
                  </a:lnTo>
                  <a:cubicBezTo>
                    <a:pt x="26416" y="13994"/>
                    <a:pt x="27058" y="12922"/>
                    <a:pt x="26216" y="12922"/>
                  </a:cubicBezTo>
                  <a:cubicBezTo>
                    <a:pt x="26073" y="12922"/>
                    <a:pt x="25888" y="12952"/>
                    <a:pt x="25647" y="13024"/>
                  </a:cubicBezTo>
                  <a:cubicBezTo>
                    <a:pt x="24845" y="13950"/>
                    <a:pt x="25369" y="15801"/>
                    <a:pt x="24197" y="16480"/>
                  </a:cubicBezTo>
                  <a:cubicBezTo>
                    <a:pt x="23972" y="16498"/>
                    <a:pt x="23757" y="16504"/>
                    <a:pt x="23551" y="16504"/>
                  </a:cubicBezTo>
                  <a:cubicBezTo>
                    <a:pt x="22911" y="16504"/>
                    <a:pt x="22354" y="16441"/>
                    <a:pt x="21851" y="16441"/>
                  </a:cubicBezTo>
                  <a:cubicBezTo>
                    <a:pt x="21647" y="16441"/>
                    <a:pt x="21453" y="16451"/>
                    <a:pt x="21265" y="16480"/>
                  </a:cubicBezTo>
                  <a:cubicBezTo>
                    <a:pt x="20246" y="16635"/>
                    <a:pt x="20030" y="17252"/>
                    <a:pt x="19073" y="17283"/>
                  </a:cubicBezTo>
                  <a:cubicBezTo>
                    <a:pt x="19136" y="17073"/>
                    <a:pt x="18628" y="16720"/>
                    <a:pt x="18277" y="16720"/>
                  </a:cubicBezTo>
                  <a:cubicBezTo>
                    <a:pt x="18112" y="16720"/>
                    <a:pt x="17982" y="16798"/>
                    <a:pt x="17962" y="17005"/>
                  </a:cubicBezTo>
                  <a:cubicBezTo>
                    <a:pt x="17098" y="16943"/>
                    <a:pt x="17098" y="16295"/>
                    <a:pt x="17962" y="16233"/>
                  </a:cubicBezTo>
                  <a:cubicBezTo>
                    <a:pt x="17098" y="15616"/>
                    <a:pt x="16543" y="14629"/>
                    <a:pt x="16512" y="13548"/>
                  </a:cubicBezTo>
                  <a:lnTo>
                    <a:pt x="16512" y="13548"/>
                  </a:lnTo>
                  <a:cubicBezTo>
                    <a:pt x="18098" y="13656"/>
                    <a:pt x="17764" y="16433"/>
                    <a:pt x="19814" y="16433"/>
                  </a:cubicBezTo>
                  <a:cubicBezTo>
                    <a:pt x="20117" y="16433"/>
                    <a:pt x="20473" y="16373"/>
                    <a:pt x="20894" y="16233"/>
                  </a:cubicBezTo>
                  <a:cubicBezTo>
                    <a:pt x="21728" y="15153"/>
                    <a:pt x="22283" y="13857"/>
                    <a:pt x="23086" y="12746"/>
                  </a:cubicBezTo>
                  <a:cubicBezTo>
                    <a:pt x="22931" y="12191"/>
                    <a:pt x="22684" y="11635"/>
                    <a:pt x="22345" y="11141"/>
                  </a:cubicBezTo>
                  <a:cubicBezTo>
                    <a:pt x="22561" y="8641"/>
                    <a:pt x="25184" y="7901"/>
                    <a:pt x="26388" y="6111"/>
                  </a:cubicBezTo>
                  <a:cubicBezTo>
                    <a:pt x="26442" y="6107"/>
                    <a:pt x="26492" y="6105"/>
                    <a:pt x="26540" y="6105"/>
                  </a:cubicBezTo>
                  <a:close/>
                  <a:moveTo>
                    <a:pt x="16851" y="27097"/>
                  </a:moveTo>
                  <a:lnTo>
                    <a:pt x="16851" y="27621"/>
                  </a:lnTo>
                  <a:cubicBezTo>
                    <a:pt x="16481" y="27621"/>
                    <a:pt x="16389" y="27158"/>
                    <a:pt x="16851" y="27097"/>
                  </a:cubicBezTo>
                  <a:close/>
                  <a:moveTo>
                    <a:pt x="27128" y="0"/>
                  </a:moveTo>
                  <a:cubicBezTo>
                    <a:pt x="26110" y="494"/>
                    <a:pt x="25184" y="1049"/>
                    <a:pt x="24197" y="1574"/>
                  </a:cubicBezTo>
                  <a:cubicBezTo>
                    <a:pt x="24153" y="1469"/>
                    <a:pt x="24097" y="1434"/>
                    <a:pt x="24024" y="1434"/>
                  </a:cubicBezTo>
                  <a:cubicBezTo>
                    <a:pt x="23870" y="1434"/>
                    <a:pt x="23642" y="1594"/>
                    <a:pt x="23298" y="1594"/>
                  </a:cubicBezTo>
                  <a:cubicBezTo>
                    <a:pt x="23232" y="1594"/>
                    <a:pt x="23161" y="1588"/>
                    <a:pt x="23086" y="1574"/>
                  </a:cubicBezTo>
                  <a:cubicBezTo>
                    <a:pt x="21789" y="2593"/>
                    <a:pt x="20154" y="3333"/>
                    <a:pt x="18703" y="4228"/>
                  </a:cubicBezTo>
                  <a:cubicBezTo>
                    <a:pt x="18302" y="5432"/>
                    <a:pt x="17530" y="6450"/>
                    <a:pt x="16512" y="7160"/>
                  </a:cubicBezTo>
                  <a:cubicBezTo>
                    <a:pt x="16419" y="6851"/>
                    <a:pt x="15833" y="6944"/>
                    <a:pt x="15401" y="6882"/>
                  </a:cubicBezTo>
                  <a:lnTo>
                    <a:pt x="15401" y="7962"/>
                  </a:lnTo>
                  <a:cubicBezTo>
                    <a:pt x="13086" y="8055"/>
                    <a:pt x="12839" y="9629"/>
                    <a:pt x="12099" y="10863"/>
                  </a:cubicBezTo>
                  <a:cubicBezTo>
                    <a:pt x="12839" y="11512"/>
                    <a:pt x="12932" y="12561"/>
                    <a:pt x="12839" y="13795"/>
                  </a:cubicBezTo>
                  <a:cubicBezTo>
                    <a:pt x="13179" y="14505"/>
                    <a:pt x="15154" y="14073"/>
                    <a:pt x="15771" y="14598"/>
                  </a:cubicBezTo>
                  <a:cubicBezTo>
                    <a:pt x="14969" y="15369"/>
                    <a:pt x="14290" y="15678"/>
                    <a:pt x="14290" y="16449"/>
                  </a:cubicBezTo>
                  <a:cubicBezTo>
                    <a:pt x="14368" y="16437"/>
                    <a:pt x="14438" y="16431"/>
                    <a:pt x="14500" y="16431"/>
                  </a:cubicBezTo>
                  <a:cubicBezTo>
                    <a:pt x="15050" y="16431"/>
                    <a:pt x="15003" y="16891"/>
                    <a:pt x="15031" y="17252"/>
                  </a:cubicBezTo>
                  <a:cubicBezTo>
                    <a:pt x="13734" y="17252"/>
                    <a:pt x="12901" y="17684"/>
                    <a:pt x="11728" y="17776"/>
                  </a:cubicBezTo>
                  <a:cubicBezTo>
                    <a:pt x="11389" y="18270"/>
                    <a:pt x="10710" y="18455"/>
                    <a:pt x="10988" y="19381"/>
                  </a:cubicBezTo>
                  <a:cubicBezTo>
                    <a:pt x="10773" y="19333"/>
                    <a:pt x="10594" y="19312"/>
                    <a:pt x="10443" y="19312"/>
                  </a:cubicBezTo>
                  <a:cubicBezTo>
                    <a:pt x="9225" y="19312"/>
                    <a:pt x="9912" y="20725"/>
                    <a:pt x="8674" y="20725"/>
                  </a:cubicBezTo>
                  <a:cubicBezTo>
                    <a:pt x="8599" y="20725"/>
                    <a:pt x="8517" y="20719"/>
                    <a:pt x="8426" y="20708"/>
                  </a:cubicBezTo>
                  <a:lnTo>
                    <a:pt x="8426" y="20708"/>
                  </a:lnTo>
                  <a:cubicBezTo>
                    <a:pt x="8488" y="21017"/>
                    <a:pt x="8364" y="21171"/>
                    <a:pt x="8056" y="21233"/>
                  </a:cubicBezTo>
                  <a:cubicBezTo>
                    <a:pt x="7947" y="21225"/>
                    <a:pt x="7844" y="21221"/>
                    <a:pt x="7746" y="21221"/>
                  </a:cubicBezTo>
                  <a:cubicBezTo>
                    <a:pt x="6402" y="21221"/>
                    <a:pt x="6044" y="21968"/>
                    <a:pt x="5124" y="22313"/>
                  </a:cubicBezTo>
                  <a:cubicBezTo>
                    <a:pt x="4229" y="22437"/>
                    <a:pt x="3241" y="22529"/>
                    <a:pt x="3303" y="23362"/>
                  </a:cubicBezTo>
                  <a:cubicBezTo>
                    <a:pt x="3632" y="23609"/>
                    <a:pt x="4236" y="23650"/>
                    <a:pt x="4885" y="23650"/>
                  </a:cubicBezTo>
                  <a:cubicBezTo>
                    <a:pt x="5210" y="23650"/>
                    <a:pt x="5546" y="23640"/>
                    <a:pt x="5865" y="23640"/>
                  </a:cubicBezTo>
                  <a:cubicBezTo>
                    <a:pt x="5679" y="24844"/>
                    <a:pt x="7562" y="24535"/>
                    <a:pt x="7346" y="25770"/>
                  </a:cubicBezTo>
                  <a:cubicBezTo>
                    <a:pt x="6945" y="26109"/>
                    <a:pt x="6945" y="26757"/>
                    <a:pt x="6235" y="26819"/>
                  </a:cubicBezTo>
                  <a:cubicBezTo>
                    <a:pt x="5770" y="26650"/>
                    <a:pt x="5316" y="26592"/>
                    <a:pt x="4856" y="26592"/>
                  </a:cubicBezTo>
                  <a:cubicBezTo>
                    <a:pt x="3859" y="26592"/>
                    <a:pt x="2832" y="26865"/>
                    <a:pt x="1594" y="26865"/>
                  </a:cubicBezTo>
                  <a:cubicBezTo>
                    <a:pt x="1320" y="26865"/>
                    <a:pt x="1037" y="26851"/>
                    <a:pt x="742" y="26819"/>
                  </a:cubicBezTo>
                  <a:lnTo>
                    <a:pt x="742" y="26819"/>
                  </a:lnTo>
                  <a:cubicBezTo>
                    <a:pt x="371" y="27683"/>
                    <a:pt x="1544" y="29720"/>
                    <a:pt x="1" y="29751"/>
                  </a:cubicBezTo>
                  <a:cubicBezTo>
                    <a:pt x="279" y="30522"/>
                    <a:pt x="1112" y="30893"/>
                    <a:pt x="742" y="32127"/>
                  </a:cubicBezTo>
                  <a:cubicBezTo>
                    <a:pt x="1019" y="32087"/>
                    <a:pt x="1265" y="32070"/>
                    <a:pt x="1487" y="32070"/>
                  </a:cubicBezTo>
                  <a:cubicBezTo>
                    <a:pt x="2625" y="32070"/>
                    <a:pt x="3140" y="32523"/>
                    <a:pt x="4044" y="32652"/>
                  </a:cubicBezTo>
                  <a:cubicBezTo>
                    <a:pt x="4723" y="32405"/>
                    <a:pt x="5108" y="32281"/>
                    <a:pt x="5498" y="32281"/>
                  </a:cubicBezTo>
                  <a:cubicBezTo>
                    <a:pt x="5888" y="32281"/>
                    <a:pt x="6281" y="32405"/>
                    <a:pt x="6976" y="32652"/>
                  </a:cubicBezTo>
                  <a:cubicBezTo>
                    <a:pt x="7809" y="31603"/>
                    <a:pt x="9074" y="30800"/>
                    <a:pt x="8796" y="28948"/>
                  </a:cubicBezTo>
                  <a:cubicBezTo>
                    <a:pt x="10401" y="28609"/>
                    <a:pt x="10124" y="26912"/>
                    <a:pt x="12099" y="26819"/>
                  </a:cubicBezTo>
                  <a:cubicBezTo>
                    <a:pt x="12528" y="27008"/>
                    <a:pt x="12885" y="27077"/>
                    <a:pt x="13210" y="27077"/>
                  </a:cubicBezTo>
                  <a:cubicBezTo>
                    <a:pt x="14054" y="27077"/>
                    <a:pt x="14679" y="26608"/>
                    <a:pt x="15771" y="26541"/>
                  </a:cubicBezTo>
                  <a:lnTo>
                    <a:pt x="15771" y="26541"/>
                  </a:lnTo>
                  <a:cubicBezTo>
                    <a:pt x="14722" y="27591"/>
                    <a:pt x="15247" y="29257"/>
                    <a:pt x="15771" y="30553"/>
                  </a:cubicBezTo>
                  <a:cubicBezTo>
                    <a:pt x="18086" y="30399"/>
                    <a:pt x="16635" y="29041"/>
                    <a:pt x="16851" y="27621"/>
                  </a:cubicBezTo>
                  <a:lnTo>
                    <a:pt x="16851" y="27621"/>
                  </a:lnTo>
                  <a:cubicBezTo>
                    <a:pt x="17623" y="27683"/>
                    <a:pt x="17592" y="28331"/>
                    <a:pt x="17962" y="28671"/>
                  </a:cubicBezTo>
                  <a:cubicBezTo>
                    <a:pt x="19752" y="28702"/>
                    <a:pt x="20863" y="29226"/>
                    <a:pt x="21265" y="30275"/>
                  </a:cubicBezTo>
                  <a:cubicBezTo>
                    <a:pt x="21217" y="30731"/>
                    <a:pt x="20685" y="30814"/>
                    <a:pt x="20017" y="30814"/>
                  </a:cubicBezTo>
                  <a:cubicBezTo>
                    <a:pt x="19824" y="30814"/>
                    <a:pt x="19620" y="30807"/>
                    <a:pt x="19413" y="30800"/>
                  </a:cubicBezTo>
                  <a:lnTo>
                    <a:pt x="19413" y="30800"/>
                  </a:lnTo>
                  <a:cubicBezTo>
                    <a:pt x="19351" y="31726"/>
                    <a:pt x="20709" y="31633"/>
                    <a:pt x="21265" y="32127"/>
                  </a:cubicBezTo>
                  <a:cubicBezTo>
                    <a:pt x="21080" y="30954"/>
                    <a:pt x="22252" y="30738"/>
                    <a:pt x="23086" y="30275"/>
                  </a:cubicBezTo>
                  <a:cubicBezTo>
                    <a:pt x="23302" y="29689"/>
                    <a:pt x="22376" y="29905"/>
                    <a:pt x="22345" y="29473"/>
                  </a:cubicBezTo>
                  <a:cubicBezTo>
                    <a:pt x="22484" y="29302"/>
                    <a:pt x="22618" y="29239"/>
                    <a:pt x="22749" y="29239"/>
                  </a:cubicBezTo>
                  <a:cubicBezTo>
                    <a:pt x="23116" y="29239"/>
                    <a:pt x="23455" y="29738"/>
                    <a:pt x="23801" y="29738"/>
                  </a:cubicBezTo>
                  <a:cubicBezTo>
                    <a:pt x="23931" y="29738"/>
                    <a:pt x="24062" y="29667"/>
                    <a:pt x="24197" y="29473"/>
                  </a:cubicBezTo>
                  <a:cubicBezTo>
                    <a:pt x="23209" y="28084"/>
                    <a:pt x="18641" y="27837"/>
                    <a:pt x="19814" y="25770"/>
                  </a:cubicBezTo>
                  <a:lnTo>
                    <a:pt x="19814" y="25770"/>
                  </a:lnTo>
                  <a:cubicBezTo>
                    <a:pt x="20894" y="26973"/>
                    <a:pt x="22962" y="27560"/>
                    <a:pt x="24197" y="28671"/>
                  </a:cubicBezTo>
                  <a:cubicBezTo>
                    <a:pt x="24413" y="28887"/>
                    <a:pt x="24721" y="29504"/>
                    <a:pt x="24906" y="29751"/>
                  </a:cubicBezTo>
                  <a:cubicBezTo>
                    <a:pt x="25215" y="30090"/>
                    <a:pt x="25801" y="30399"/>
                    <a:pt x="25647" y="30800"/>
                  </a:cubicBezTo>
                  <a:lnTo>
                    <a:pt x="25647" y="32405"/>
                  </a:lnTo>
                  <a:cubicBezTo>
                    <a:pt x="25967" y="32625"/>
                    <a:pt x="26545" y="32663"/>
                    <a:pt x="27180" y="32663"/>
                  </a:cubicBezTo>
                  <a:cubicBezTo>
                    <a:pt x="27527" y="32663"/>
                    <a:pt x="27891" y="32652"/>
                    <a:pt x="28239" y="32652"/>
                  </a:cubicBezTo>
                  <a:cubicBezTo>
                    <a:pt x="28826" y="31757"/>
                    <a:pt x="27561" y="30430"/>
                    <a:pt x="28579" y="29473"/>
                  </a:cubicBezTo>
                  <a:lnTo>
                    <a:pt x="29690" y="29473"/>
                  </a:lnTo>
                  <a:cubicBezTo>
                    <a:pt x="29258" y="30522"/>
                    <a:pt x="29628" y="30461"/>
                    <a:pt x="29320" y="31603"/>
                  </a:cubicBezTo>
                  <a:cubicBezTo>
                    <a:pt x="29362" y="31598"/>
                    <a:pt x="29401" y="31596"/>
                    <a:pt x="29437" y="31596"/>
                  </a:cubicBezTo>
                  <a:cubicBezTo>
                    <a:pt x="30121" y="31596"/>
                    <a:pt x="29845" y="32388"/>
                    <a:pt x="30431" y="32652"/>
                  </a:cubicBezTo>
                  <a:cubicBezTo>
                    <a:pt x="30708" y="32806"/>
                    <a:pt x="31017" y="32899"/>
                    <a:pt x="31326" y="32960"/>
                  </a:cubicBezTo>
                  <a:lnTo>
                    <a:pt x="31819" y="26294"/>
                  </a:lnTo>
                  <a:cubicBezTo>
                    <a:pt x="34751" y="25245"/>
                    <a:pt x="37621" y="23980"/>
                    <a:pt x="40368" y="22498"/>
                  </a:cubicBezTo>
                  <a:cubicBezTo>
                    <a:pt x="41880" y="20770"/>
                    <a:pt x="41788" y="19536"/>
                    <a:pt x="41788" y="19536"/>
                  </a:cubicBezTo>
                  <a:cubicBezTo>
                    <a:pt x="41788" y="19536"/>
                    <a:pt x="39319" y="19350"/>
                    <a:pt x="38084" y="18826"/>
                  </a:cubicBezTo>
                  <a:cubicBezTo>
                    <a:pt x="37440" y="18137"/>
                    <a:pt x="36571" y="17752"/>
                    <a:pt x="35674" y="17752"/>
                  </a:cubicBezTo>
                  <a:cubicBezTo>
                    <a:pt x="35326" y="17752"/>
                    <a:pt x="34973" y="17810"/>
                    <a:pt x="34628" y="17931"/>
                  </a:cubicBezTo>
                  <a:cubicBezTo>
                    <a:pt x="34813" y="16604"/>
                    <a:pt x="33949" y="15338"/>
                    <a:pt x="32005" y="15338"/>
                  </a:cubicBezTo>
                  <a:cubicBezTo>
                    <a:pt x="30060" y="15338"/>
                    <a:pt x="30492" y="12314"/>
                    <a:pt x="31819" y="11512"/>
                  </a:cubicBezTo>
                  <a:cubicBezTo>
                    <a:pt x="33147" y="10740"/>
                    <a:pt x="32869" y="10401"/>
                    <a:pt x="31819" y="9598"/>
                  </a:cubicBezTo>
                  <a:cubicBezTo>
                    <a:pt x="30770" y="8796"/>
                    <a:pt x="30338" y="5895"/>
                    <a:pt x="30338" y="5895"/>
                  </a:cubicBezTo>
                  <a:lnTo>
                    <a:pt x="32282" y="1574"/>
                  </a:lnTo>
                  <a:lnTo>
                    <a:pt x="32252" y="1574"/>
                  </a:lnTo>
                  <a:cubicBezTo>
                    <a:pt x="31758" y="926"/>
                    <a:pt x="31140" y="370"/>
                    <a:pt x="30400" y="0"/>
                  </a:cubicBezTo>
                  <a:close/>
                </a:path>
              </a:pathLst>
            </a:custGeom>
            <a:solidFill>
              <a:srgbClr val="A4DA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4" name="Google Shape;1980;p56">
              <a:extLst>
                <a:ext uri="{FF2B5EF4-FFF2-40B4-BE49-F238E27FC236}">
                  <a16:creationId xmlns:a16="http://schemas.microsoft.com/office/drawing/2014/main" id="{30A603C0-D53B-4898-B6DF-A36B04EF8186}"/>
                </a:ext>
              </a:extLst>
            </p:cNvPr>
            <p:cNvSpPr/>
            <p:nvPr/>
          </p:nvSpPr>
          <p:spPr>
            <a:xfrm>
              <a:off x="2130085" y="2946689"/>
              <a:ext cx="1383018" cy="1943531"/>
            </a:xfrm>
            <a:custGeom>
              <a:avLst/>
              <a:gdLst/>
              <a:ahLst/>
              <a:cxnLst/>
              <a:rect l="l" t="t" r="r" b="b"/>
              <a:pathLst>
                <a:path w="40677" h="52351" extrusionOk="0">
                  <a:moveTo>
                    <a:pt x="8056" y="1"/>
                  </a:moveTo>
                  <a:cubicBezTo>
                    <a:pt x="7754" y="412"/>
                    <a:pt x="7452" y="823"/>
                    <a:pt x="6588" y="823"/>
                  </a:cubicBezTo>
                  <a:cubicBezTo>
                    <a:pt x="6479" y="823"/>
                    <a:pt x="6362" y="817"/>
                    <a:pt x="6235" y="803"/>
                  </a:cubicBezTo>
                  <a:cubicBezTo>
                    <a:pt x="5679" y="1883"/>
                    <a:pt x="4198" y="2346"/>
                    <a:pt x="3303" y="3179"/>
                  </a:cubicBezTo>
                  <a:cubicBezTo>
                    <a:pt x="2963" y="3704"/>
                    <a:pt x="2562" y="4198"/>
                    <a:pt x="2130" y="4661"/>
                  </a:cubicBezTo>
                  <a:cubicBezTo>
                    <a:pt x="2377" y="5154"/>
                    <a:pt x="2686" y="5586"/>
                    <a:pt x="2902" y="6111"/>
                  </a:cubicBezTo>
                  <a:cubicBezTo>
                    <a:pt x="2902" y="6636"/>
                    <a:pt x="1914" y="6451"/>
                    <a:pt x="2192" y="7160"/>
                  </a:cubicBezTo>
                  <a:cubicBezTo>
                    <a:pt x="2346" y="8549"/>
                    <a:pt x="1019" y="8796"/>
                    <a:pt x="710" y="9815"/>
                  </a:cubicBezTo>
                  <a:cubicBezTo>
                    <a:pt x="1" y="11697"/>
                    <a:pt x="2192" y="12685"/>
                    <a:pt x="710" y="13549"/>
                  </a:cubicBezTo>
                  <a:cubicBezTo>
                    <a:pt x="1389" y="14043"/>
                    <a:pt x="2562" y="14166"/>
                    <a:pt x="3334" y="14629"/>
                  </a:cubicBezTo>
                  <a:cubicBezTo>
                    <a:pt x="3025" y="15030"/>
                    <a:pt x="2130" y="15030"/>
                    <a:pt x="1482" y="15154"/>
                  </a:cubicBezTo>
                  <a:cubicBezTo>
                    <a:pt x="1235" y="17283"/>
                    <a:pt x="2840" y="18085"/>
                    <a:pt x="4784" y="18610"/>
                  </a:cubicBezTo>
                  <a:cubicBezTo>
                    <a:pt x="4938" y="19258"/>
                    <a:pt x="4105" y="19197"/>
                    <a:pt x="4414" y="19937"/>
                  </a:cubicBezTo>
                  <a:cubicBezTo>
                    <a:pt x="5772" y="20709"/>
                    <a:pt x="6266" y="22128"/>
                    <a:pt x="8426" y="22344"/>
                  </a:cubicBezTo>
                  <a:cubicBezTo>
                    <a:pt x="9105" y="23517"/>
                    <a:pt x="10278" y="24350"/>
                    <a:pt x="10278" y="26048"/>
                  </a:cubicBezTo>
                  <a:cubicBezTo>
                    <a:pt x="9876" y="26387"/>
                    <a:pt x="9907" y="27005"/>
                    <a:pt x="9537" y="27375"/>
                  </a:cubicBezTo>
                  <a:cubicBezTo>
                    <a:pt x="10000" y="27529"/>
                    <a:pt x="10278" y="27961"/>
                    <a:pt x="10278" y="28424"/>
                  </a:cubicBezTo>
                  <a:cubicBezTo>
                    <a:pt x="9290" y="29628"/>
                    <a:pt x="10710" y="31017"/>
                    <a:pt x="10278" y="32683"/>
                  </a:cubicBezTo>
                  <a:cubicBezTo>
                    <a:pt x="8302" y="33516"/>
                    <a:pt x="9197" y="36510"/>
                    <a:pt x="8457" y="38238"/>
                  </a:cubicBezTo>
                  <a:cubicBezTo>
                    <a:pt x="8594" y="38432"/>
                    <a:pt x="8760" y="38495"/>
                    <a:pt x="8938" y="38495"/>
                  </a:cubicBezTo>
                  <a:cubicBezTo>
                    <a:pt x="9267" y="38495"/>
                    <a:pt x="9634" y="38277"/>
                    <a:pt x="9918" y="38277"/>
                  </a:cubicBezTo>
                  <a:cubicBezTo>
                    <a:pt x="10066" y="38277"/>
                    <a:pt x="10192" y="38336"/>
                    <a:pt x="10278" y="38516"/>
                  </a:cubicBezTo>
                  <a:cubicBezTo>
                    <a:pt x="10586" y="39812"/>
                    <a:pt x="9012" y="39750"/>
                    <a:pt x="8457" y="40368"/>
                  </a:cubicBezTo>
                  <a:cubicBezTo>
                    <a:pt x="7994" y="41232"/>
                    <a:pt x="9599" y="40584"/>
                    <a:pt x="9167" y="41448"/>
                  </a:cubicBezTo>
                  <a:cubicBezTo>
                    <a:pt x="8457" y="42096"/>
                    <a:pt x="9568" y="42713"/>
                    <a:pt x="8796" y="43577"/>
                  </a:cubicBezTo>
                  <a:cubicBezTo>
                    <a:pt x="9136" y="45367"/>
                    <a:pt x="10370" y="46293"/>
                    <a:pt x="9568" y="47805"/>
                  </a:cubicBezTo>
                  <a:cubicBezTo>
                    <a:pt x="10648" y="48423"/>
                    <a:pt x="10524" y="49935"/>
                    <a:pt x="11759" y="50459"/>
                  </a:cubicBezTo>
                  <a:cubicBezTo>
                    <a:pt x="11697" y="50922"/>
                    <a:pt x="12191" y="51015"/>
                    <a:pt x="12098" y="51509"/>
                  </a:cubicBezTo>
                  <a:cubicBezTo>
                    <a:pt x="12870" y="51663"/>
                    <a:pt x="13611" y="51941"/>
                    <a:pt x="14290" y="52311"/>
                  </a:cubicBezTo>
                  <a:cubicBezTo>
                    <a:pt x="14471" y="52291"/>
                    <a:pt x="14669" y="52284"/>
                    <a:pt x="14878" y="52284"/>
                  </a:cubicBezTo>
                  <a:cubicBezTo>
                    <a:pt x="15498" y="52284"/>
                    <a:pt x="16210" y="52350"/>
                    <a:pt x="16827" y="52350"/>
                  </a:cubicBezTo>
                  <a:cubicBezTo>
                    <a:pt x="17593" y="52350"/>
                    <a:pt x="18214" y="52247"/>
                    <a:pt x="18333" y="51787"/>
                  </a:cubicBezTo>
                  <a:cubicBezTo>
                    <a:pt x="17499" y="51694"/>
                    <a:pt x="16697" y="51324"/>
                    <a:pt x="16141" y="50706"/>
                  </a:cubicBezTo>
                  <a:cubicBezTo>
                    <a:pt x="16419" y="49811"/>
                    <a:pt x="14660" y="50398"/>
                    <a:pt x="15030" y="49379"/>
                  </a:cubicBezTo>
                  <a:cubicBezTo>
                    <a:pt x="14907" y="48237"/>
                    <a:pt x="16080" y="48021"/>
                    <a:pt x="16141" y="47003"/>
                  </a:cubicBezTo>
                  <a:cubicBezTo>
                    <a:pt x="17067" y="46972"/>
                    <a:pt x="17561" y="46602"/>
                    <a:pt x="17592" y="45954"/>
                  </a:cubicBezTo>
                  <a:cubicBezTo>
                    <a:pt x="17808" y="44997"/>
                    <a:pt x="16327" y="45306"/>
                    <a:pt x="16512" y="44349"/>
                  </a:cubicBezTo>
                  <a:cubicBezTo>
                    <a:pt x="17456" y="43552"/>
                    <a:pt x="18851" y="41120"/>
                    <a:pt x="16815" y="40665"/>
                  </a:cubicBezTo>
                  <a:lnTo>
                    <a:pt x="16815" y="40665"/>
                  </a:lnTo>
                  <a:cubicBezTo>
                    <a:pt x="17023" y="40693"/>
                    <a:pt x="17210" y="40707"/>
                    <a:pt x="17379" y="40707"/>
                  </a:cubicBezTo>
                  <a:cubicBezTo>
                    <a:pt x="18944" y="40707"/>
                    <a:pt x="18964" y="39562"/>
                    <a:pt x="19444" y="38763"/>
                  </a:cubicBezTo>
                  <a:cubicBezTo>
                    <a:pt x="19547" y="38768"/>
                    <a:pt x="19646" y="38770"/>
                    <a:pt x="19742" y="38770"/>
                  </a:cubicBezTo>
                  <a:cubicBezTo>
                    <a:pt x="21488" y="38770"/>
                    <a:pt x="22139" y="38006"/>
                    <a:pt x="23456" y="37714"/>
                  </a:cubicBezTo>
                  <a:cubicBezTo>
                    <a:pt x="23702" y="36479"/>
                    <a:pt x="22869" y="35985"/>
                    <a:pt x="22715" y="35059"/>
                  </a:cubicBezTo>
                  <a:lnTo>
                    <a:pt x="25678" y="35059"/>
                  </a:lnTo>
                  <a:cubicBezTo>
                    <a:pt x="25678" y="34782"/>
                    <a:pt x="26110" y="34843"/>
                    <a:pt x="26387" y="34782"/>
                  </a:cubicBezTo>
                  <a:cubicBezTo>
                    <a:pt x="26599" y="34147"/>
                    <a:pt x="26722" y="33454"/>
                    <a:pt x="27798" y="33454"/>
                  </a:cubicBezTo>
                  <a:cubicBezTo>
                    <a:pt x="27821" y="33454"/>
                    <a:pt x="27845" y="33454"/>
                    <a:pt x="27869" y="33455"/>
                  </a:cubicBezTo>
                  <a:cubicBezTo>
                    <a:pt x="27745" y="31942"/>
                    <a:pt x="29258" y="31634"/>
                    <a:pt x="30060" y="30801"/>
                  </a:cubicBezTo>
                  <a:lnTo>
                    <a:pt x="30060" y="28949"/>
                  </a:lnTo>
                  <a:cubicBezTo>
                    <a:pt x="30770" y="28455"/>
                    <a:pt x="31202" y="27807"/>
                    <a:pt x="31881" y="27344"/>
                  </a:cubicBezTo>
                  <a:cubicBezTo>
                    <a:pt x="33640" y="26943"/>
                    <a:pt x="33640" y="26943"/>
                    <a:pt x="35183" y="26542"/>
                  </a:cubicBezTo>
                  <a:cubicBezTo>
                    <a:pt x="35337" y="24844"/>
                    <a:pt x="37127" y="23363"/>
                    <a:pt x="35924" y="21480"/>
                  </a:cubicBezTo>
                  <a:cubicBezTo>
                    <a:pt x="36448" y="21295"/>
                    <a:pt x="36757" y="20740"/>
                    <a:pt x="36664" y="20153"/>
                  </a:cubicBezTo>
                  <a:lnTo>
                    <a:pt x="36664" y="20153"/>
                  </a:lnTo>
                  <a:cubicBezTo>
                    <a:pt x="36735" y="20164"/>
                    <a:pt x="36797" y="20169"/>
                    <a:pt x="36853" y="20169"/>
                  </a:cubicBezTo>
                  <a:cubicBezTo>
                    <a:pt x="37264" y="20169"/>
                    <a:pt x="37337" y="19906"/>
                    <a:pt x="37745" y="19906"/>
                  </a:cubicBezTo>
                  <a:cubicBezTo>
                    <a:pt x="37899" y="19011"/>
                    <a:pt x="38825" y="18734"/>
                    <a:pt x="39226" y="18055"/>
                  </a:cubicBezTo>
                  <a:cubicBezTo>
                    <a:pt x="40214" y="17345"/>
                    <a:pt x="39164" y="16758"/>
                    <a:pt x="40306" y="16450"/>
                  </a:cubicBezTo>
                  <a:cubicBezTo>
                    <a:pt x="40059" y="15647"/>
                    <a:pt x="40677" y="15493"/>
                    <a:pt x="40677" y="14876"/>
                  </a:cubicBezTo>
                  <a:cubicBezTo>
                    <a:pt x="40677" y="13888"/>
                    <a:pt x="40275" y="13178"/>
                    <a:pt x="39936" y="12500"/>
                  </a:cubicBezTo>
                  <a:cubicBezTo>
                    <a:pt x="39751" y="12358"/>
                    <a:pt x="39583" y="12306"/>
                    <a:pt x="39421" y="12306"/>
                  </a:cubicBezTo>
                  <a:cubicBezTo>
                    <a:pt x="39016" y="12306"/>
                    <a:pt x="38644" y="12636"/>
                    <a:pt x="38115" y="12746"/>
                  </a:cubicBezTo>
                  <a:cubicBezTo>
                    <a:pt x="37529" y="11851"/>
                    <a:pt x="36109" y="11543"/>
                    <a:pt x="34813" y="11142"/>
                  </a:cubicBezTo>
                  <a:lnTo>
                    <a:pt x="32251" y="11142"/>
                  </a:lnTo>
                  <a:cubicBezTo>
                    <a:pt x="31603" y="10370"/>
                    <a:pt x="29134" y="10926"/>
                    <a:pt x="28949" y="9815"/>
                  </a:cubicBezTo>
                  <a:cubicBezTo>
                    <a:pt x="28640" y="9815"/>
                    <a:pt x="28314" y="9830"/>
                    <a:pt x="28009" y="9830"/>
                  </a:cubicBezTo>
                  <a:cubicBezTo>
                    <a:pt x="27340" y="9830"/>
                    <a:pt x="26779" y="9757"/>
                    <a:pt x="26758" y="9290"/>
                  </a:cubicBezTo>
                  <a:cubicBezTo>
                    <a:pt x="27656" y="8233"/>
                    <a:pt x="26224" y="5591"/>
                    <a:pt x="23700" y="5591"/>
                  </a:cubicBezTo>
                  <a:cubicBezTo>
                    <a:pt x="23277" y="5591"/>
                    <a:pt x="22823" y="5665"/>
                    <a:pt x="22345" y="5833"/>
                  </a:cubicBezTo>
                  <a:cubicBezTo>
                    <a:pt x="21203" y="5340"/>
                    <a:pt x="20339" y="4630"/>
                    <a:pt x="20153" y="3457"/>
                  </a:cubicBezTo>
                  <a:cubicBezTo>
                    <a:pt x="18240" y="3056"/>
                    <a:pt x="16882" y="2284"/>
                    <a:pt x="15030" y="1852"/>
                  </a:cubicBezTo>
                  <a:cubicBezTo>
                    <a:pt x="14537" y="1945"/>
                    <a:pt x="14444" y="2315"/>
                    <a:pt x="13919" y="2377"/>
                  </a:cubicBezTo>
                  <a:cubicBezTo>
                    <a:pt x="13425" y="1420"/>
                    <a:pt x="11636" y="1389"/>
                    <a:pt x="11358" y="278"/>
                  </a:cubicBezTo>
                  <a:cubicBezTo>
                    <a:pt x="11221" y="249"/>
                    <a:pt x="11105" y="237"/>
                    <a:pt x="11007" y="237"/>
                  </a:cubicBezTo>
                  <a:cubicBezTo>
                    <a:pt x="10264" y="237"/>
                    <a:pt x="10503" y="968"/>
                    <a:pt x="9876" y="1050"/>
                  </a:cubicBezTo>
                  <a:cubicBezTo>
                    <a:pt x="9043" y="865"/>
                    <a:pt x="8920" y="186"/>
                    <a:pt x="8056" y="1"/>
                  </a:cubicBezTo>
                  <a:close/>
                </a:path>
              </a:pathLst>
            </a:custGeom>
            <a:solidFill>
              <a:srgbClr val="A4DA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5" name="Google Shape;1981;p56">
              <a:extLst>
                <a:ext uri="{FF2B5EF4-FFF2-40B4-BE49-F238E27FC236}">
                  <a16:creationId xmlns:a16="http://schemas.microsoft.com/office/drawing/2014/main" id="{10B3458D-BAF7-40BF-ACC2-3667C2496443}"/>
                </a:ext>
              </a:extLst>
            </p:cNvPr>
            <p:cNvSpPr/>
            <p:nvPr/>
          </p:nvSpPr>
          <p:spPr>
            <a:xfrm>
              <a:off x="5" y="852426"/>
              <a:ext cx="3065032" cy="2271902"/>
            </a:xfrm>
            <a:custGeom>
              <a:avLst/>
              <a:gdLst/>
              <a:ahLst/>
              <a:cxnLst/>
              <a:rect l="l" t="t" r="r" b="b"/>
              <a:pathLst>
                <a:path w="90148" h="61196" extrusionOk="0">
                  <a:moveTo>
                    <a:pt x="57527" y="4070"/>
                  </a:moveTo>
                  <a:cubicBezTo>
                    <a:pt x="58638" y="4317"/>
                    <a:pt x="57125" y="4780"/>
                    <a:pt x="57125" y="5119"/>
                  </a:cubicBezTo>
                  <a:cubicBezTo>
                    <a:pt x="56045" y="4872"/>
                    <a:pt x="57310" y="4224"/>
                    <a:pt x="57527" y="4070"/>
                  </a:cubicBezTo>
                  <a:close/>
                  <a:moveTo>
                    <a:pt x="44974" y="5652"/>
                  </a:moveTo>
                  <a:cubicBezTo>
                    <a:pt x="45008" y="5652"/>
                    <a:pt x="45038" y="5659"/>
                    <a:pt x="45058" y="5675"/>
                  </a:cubicBezTo>
                  <a:cubicBezTo>
                    <a:pt x="45212" y="5777"/>
                    <a:pt x="44939" y="5944"/>
                    <a:pt x="44790" y="5944"/>
                  </a:cubicBezTo>
                  <a:cubicBezTo>
                    <a:pt x="44760" y="5944"/>
                    <a:pt x="44734" y="5937"/>
                    <a:pt x="44719" y="5922"/>
                  </a:cubicBezTo>
                  <a:cubicBezTo>
                    <a:pt x="44539" y="5819"/>
                    <a:pt x="44808" y="5652"/>
                    <a:pt x="44974" y="5652"/>
                  </a:cubicBezTo>
                  <a:close/>
                  <a:moveTo>
                    <a:pt x="56345" y="5381"/>
                  </a:moveTo>
                  <a:cubicBezTo>
                    <a:pt x="57100" y="5381"/>
                    <a:pt x="57372" y="5721"/>
                    <a:pt x="58122" y="5721"/>
                  </a:cubicBezTo>
                  <a:cubicBezTo>
                    <a:pt x="58272" y="5721"/>
                    <a:pt x="58442" y="5707"/>
                    <a:pt x="58638" y="5675"/>
                  </a:cubicBezTo>
                  <a:lnTo>
                    <a:pt x="58638" y="5675"/>
                  </a:lnTo>
                  <a:cubicBezTo>
                    <a:pt x="58638" y="6724"/>
                    <a:pt x="57187" y="6755"/>
                    <a:pt x="56045" y="6971"/>
                  </a:cubicBezTo>
                  <a:lnTo>
                    <a:pt x="56045" y="5397"/>
                  </a:lnTo>
                  <a:cubicBezTo>
                    <a:pt x="56154" y="5386"/>
                    <a:pt x="56253" y="5381"/>
                    <a:pt x="56345" y="5381"/>
                  </a:cubicBezTo>
                  <a:close/>
                  <a:moveTo>
                    <a:pt x="85661" y="24787"/>
                  </a:moveTo>
                  <a:cubicBezTo>
                    <a:pt x="85693" y="24787"/>
                    <a:pt x="85719" y="24793"/>
                    <a:pt x="85734" y="24809"/>
                  </a:cubicBezTo>
                  <a:cubicBezTo>
                    <a:pt x="85894" y="24916"/>
                    <a:pt x="85594" y="25068"/>
                    <a:pt x="85429" y="25068"/>
                  </a:cubicBezTo>
                  <a:cubicBezTo>
                    <a:pt x="85403" y="25068"/>
                    <a:pt x="85381" y="25064"/>
                    <a:pt x="85364" y="25056"/>
                  </a:cubicBezTo>
                  <a:cubicBezTo>
                    <a:pt x="85210" y="24953"/>
                    <a:pt x="85504" y="24787"/>
                    <a:pt x="85661" y="24787"/>
                  </a:cubicBezTo>
                  <a:close/>
                  <a:moveTo>
                    <a:pt x="37173" y="44005"/>
                  </a:moveTo>
                  <a:cubicBezTo>
                    <a:pt x="37258" y="44005"/>
                    <a:pt x="37343" y="44067"/>
                    <a:pt x="37343" y="44190"/>
                  </a:cubicBezTo>
                  <a:cubicBezTo>
                    <a:pt x="37330" y="44321"/>
                    <a:pt x="37267" y="44368"/>
                    <a:pt x="37199" y="44368"/>
                  </a:cubicBezTo>
                  <a:cubicBezTo>
                    <a:pt x="37106" y="44368"/>
                    <a:pt x="37003" y="44279"/>
                    <a:pt x="37003" y="44190"/>
                  </a:cubicBezTo>
                  <a:cubicBezTo>
                    <a:pt x="37003" y="44067"/>
                    <a:pt x="37088" y="44005"/>
                    <a:pt x="37173" y="44005"/>
                  </a:cubicBezTo>
                  <a:close/>
                  <a:moveTo>
                    <a:pt x="37372" y="44718"/>
                  </a:moveTo>
                  <a:cubicBezTo>
                    <a:pt x="38206" y="44824"/>
                    <a:pt x="38184" y="45551"/>
                    <a:pt x="38824" y="45764"/>
                  </a:cubicBezTo>
                  <a:cubicBezTo>
                    <a:pt x="38713" y="45927"/>
                    <a:pt x="38553" y="45996"/>
                    <a:pt x="38378" y="45996"/>
                  </a:cubicBezTo>
                  <a:cubicBezTo>
                    <a:pt x="37822" y="45996"/>
                    <a:pt x="37118" y="45304"/>
                    <a:pt x="37372" y="44718"/>
                  </a:cubicBezTo>
                  <a:close/>
                  <a:moveTo>
                    <a:pt x="55387" y="1"/>
                  </a:moveTo>
                  <a:cubicBezTo>
                    <a:pt x="54003" y="1"/>
                    <a:pt x="53856" y="1365"/>
                    <a:pt x="54965" y="1663"/>
                  </a:cubicBezTo>
                  <a:cubicBezTo>
                    <a:pt x="54586" y="1702"/>
                    <a:pt x="54237" y="1718"/>
                    <a:pt x="53907" y="1718"/>
                  </a:cubicBezTo>
                  <a:cubicBezTo>
                    <a:pt x="52467" y="1718"/>
                    <a:pt x="51415" y="1415"/>
                    <a:pt x="50007" y="1415"/>
                  </a:cubicBezTo>
                  <a:cubicBezTo>
                    <a:pt x="49952" y="1415"/>
                    <a:pt x="49897" y="1415"/>
                    <a:pt x="49842" y="1416"/>
                  </a:cubicBezTo>
                  <a:cubicBezTo>
                    <a:pt x="50397" y="2774"/>
                    <a:pt x="48145" y="2157"/>
                    <a:pt x="48021" y="3021"/>
                  </a:cubicBezTo>
                  <a:cubicBezTo>
                    <a:pt x="48279" y="3110"/>
                    <a:pt x="48480" y="3134"/>
                    <a:pt x="48644" y="3134"/>
                  </a:cubicBezTo>
                  <a:cubicBezTo>
                    <a:pt x="48854" y="3134"/>
                    <a:pt x="49003" y="3094"/>
                    <a:pt x="49132" y="3094"/>
                  </a:cubicBezTo>
                  <a:cubicBezTo>
                    <a:pt x="49252" y="3094"/>
                    <a:pt x="49355" y="3129"/>
                    <a:pt x="49472" y="3268"/>
                  </a:cubicBezTo>
                  <a:cubicBezTo>
                    <a:pt x="49225" y="3638"/>
                    <a:pt x="48700" y="3761"/>
                    <a:pt x="48021" y="3792"/>
                  </a:cubicBezTo>
                  <a:cubicBezTo>
                    <a:pt x="47562" y="2609"/>
                    <a:pt x="45666" y="2446"/>
                    <a:pt x="43562" y="2446"/>
                  </a:cubicBezTo>
                  <a:cubicBezTo>
                    <a:pt x="42977" y="2446"/>
                    <a:pt x="42377" y="2458"/>
                    <a:pt x="41787" y="2465"/>
                  </a:cubicBezTo>
                  <a:cubicBezTo>
                    <a:pt x="41571" y="3761"/>
                    <a:pt x="40645" y="4471"/>
                    <a:pt x="39565" y="5119"/>
                  </a:cubicBezTo>
                  <a:cubicBezTo>
                    <a:pt x="39503" y="5953"/>
                    <a:pt x="40522" y="6014"/>
                    <a:pt x="40306" y="6971"/>
                  </a:cubicBezTo>
                  <a:cubicBezTo>
                    <a:pt x="40437" y="6978"/>
                    <a:pt x="40563" y="6981"/>
                    <a:pt x="40685" y="6981"/>
                  </a:cubicBezTo>
                  <a:cubicBezTo>
                    <a:pt x="42257" y="6981"/>
                    <a:pt x="43115" y="6457"/>
                    <a:pt x="44318" y="6199"/>
                  </a:cubicBezTo>
                  <a:lnTo>
                    <a:pt x="44318" y="6199"/>
                  </a:lnTo>
                  <a:cubicBezTo>
                    <a:pt x="43962" y="6881"/>
                    <a:pt x="44410" y="6979"/>
                    <a:pt x="44996" y="6979"/>
                  </a:cubicBezTo>
                  <a:cubicBezTo>
                    <a:pt x="45234" y="6979"/>
                    <a:pt x="45495" y="6963"/>
                    <a:pt x="45734" y="6963"/>
                  </a:cubicBezTo>
                  <a:cubicBezTo>
                    <a:pt x="46132" y="6963"/>
                    <a:pt x="46469" y="7008"/>
                    <a:pt x="46540" y="7249"/>
                  </a:cubicBezTo>
                  <a:cubicBezTo>
                    <a:pt x="46621" y="7493"/>
                    <a:pt x="46460" y="7556"/>
                    <a:pt x="46217" y="7556"/>
                  </a:cubicBezTo>
                  <a:cubicBezTo>
                    <a:pt x="45960" y="7556"/>
                    <a:pt x="45612" y="7486"/>
                    <a:pt x="45360" y="7486"/>
                  </a:cubicBezTo>
                  <a:cubicBezTo>
                    <a:pt x="45129" y="7486"/>
                    <a:pt x="44979" y="7546"/>
                    <a:pt x="45058" y="7773"/>
                  </a:cubicBezTo>
                  <a:cubicBezTo>
                    <a:pt x="45058" y="9224"/>
                    <a:pt x="49070" y="7712"/>
                    <a:pt x="48361" y="9656"/>
                  </a:cubicBezTo>
                  <a:cubicBezTo>
                    <a:pt x="48995" y="9374"/>
                    <a:pt x="49423" y="9259"/>
                    <a:pt x="49846" y="9259"/>
                  </a:cubicBezTo>
                  <a:cubicBezTo>
                    <a:pt x="50348" y="9259"/>
                    <a:pt x="50841" y="9421"/>
                    <a:pt x="51663" y="9656"/>
                  </a:cubicBezTo>
                  <a:lnTo>
                    <a:pt x="52033" y="9656"/>
                  </a:lnTo>
                  <a:cubicBezTo>
                    <a:pt x="51971" y="9427"/>
                    <a:pt x="52482" y="9087"/>
                    <a:pt x="52833" y="9087"/>
                  </a:cubicBezTo>
                  <a:cubicBezTo>
                    <a:pt x="53002" y="9087"/>
                    <a:pt x="53134" y="9167"/>
                    <a:pt x="53144" y="9378"/>
                  </a:cubicBezTo>
                  <a:cubicBezTo>
                    <a:pt x="53097" y="9613"/>
                    <a:pt x="52783" y="9669"/>
                    <a:pt x="52405" y="9669"/>
                  </a:cubicBezTo>
                  <a:cubicBezTo>
                    <a:pt x="52285" y="9669"/>
                    <a:pt x="52159" y="9663"/>
                    <a:pt x="52033" y="9656"/>
                  </a:cubicBezTo>
                  <a:lnTo>
                    <a:pt x="52033" y="9656"/>
                  </a:lnTo>
                  <a:cubicBezTo>
                    <a:pt x="52126" y="10304"/>
                    <a:pt x="53607" y="11168"/>
                    <a:pt x="52033" y="11508"/>
                  </a:cubicBezTo>
                  <a:cubicBezTo>
                    <a:pt x="51601" y="11446"/>
                    <a:pt x="51755" y="11014"/>
                    <a:pt x="51663" y="10705"/>
                  </a:cubicBezTo>
                  <a:cubicBezTo>
                    <a:pt x="48662" y="10507"/>
                    <a:pt x="47038" y="9348"/>
                    <a:pt x="43789" y="9348"/>
                  </a:cubicBezTo>
                  <a:cubicBezTo>
                    <a:pt x="43496" y="9348"/>
                    <a:pt x="43189" y="9358"/>
                    <a:pt x="42867" y="9378"/>
                  </a:cubicBezTo>
                  <a:cubicBezTo>
                    <a:pt x="41756" y="9131"/>
                    <a:pt x="41725" y="8082"/>
                    <a:pt x="40306" y="8051"/>
                  </a:cubicBezTo>
                  <a:cubicBezTo>
                    <a:pt x="40151" y="8823"/>
                    <a:pt x="39164" y="8977"/>
                    <a:pt x="38114" y="9100"/>
                  </a:cubicBezTo>
                  <a:cubicBezTo>
                    <a:pt x="38238" y="8638"/>
                    <a:pt x="38084" y="8113"/>
                    <a:pt x="37744" y="7773"/>
                  </a:cubicBezTo>
                  <a:cubicBezTo>
                    <a:pt x="36364" y="7833"/>
                    <a:pt x="36326" y="8856"/>
                    <a:pt x="34935" y="8856"/>
                  </a:cubicBezTo>
                  <a:cubicBezTo>
                    <a:pt x="34895" y="8856"/>
                    <a:pt x="34854" y="8855"/>
                    <a:pt x="34812" y="8854"/>
                  </a:cubicBezTo>
                  <a:cubicBezTo>
                    <a:pt x="34602" y="8882"/>
                    <a:pt x="34415" y="8893"/>
                    <a:pt x="34245" y="8893"/>
                  </a:cubicBezTo>
                  <a:cubicBezTo>
                    <a:pt x="33356" y="8893"/>
                    <a:pt x="32933" y="8571"/>
                    <a:pt x="32070" y="8571"/>
                  </a:cubicBezTo>
                  <a:cubicBezTo>
                    <a:pt x="32009" y="8571"/>
                    <a:pt x="31946" y="8572"/>
                    <a:pt x="31880" y="8576"/>
                  </a:cubicBezTo>
                  <a:cubicBezTo>
                    <a:pt x="31479" y="8638"/>
                    <a:pt x="31633" y="9100"/>
                    <a:pt x="31140" y="9100"/>
                  </a:cubicBezTo>
                  <a:cubicBezTo>
                    <a:pt x="30800" y="9100"/>
                    <a:pt x="30831" y="8792"/>
                    <a:pt x="30800" y="8576"/>
                  </a:cubicBezTo>
                  <a:cubicBezTo>
                    <a:pt x="30067" y="8652"/>
                    <a:pt x="29603" y="8893"/>
                    <a:pt x="28797" y="8893"/>
                  </a:cubicBezTo>
                  <a:cubicBezTo>
                    <a:pt x="28620" y="8893"/>
                    <a:pt x="28425" y="8881"/>
                    <a:pt x="28208" y="8854"/>
                  </a:cubicBezTo>
                  <a:cubicBezTo>
                    <a:pt x="25276" y="7527"/>
                    <a:pt x="19659" y="8175"/>
                    <a:pt x="16511" y="7002"/>
                  </a:cubicBezTo>
                  <a:cubicBezTo>
                    <a:pt x="13764" y="7866"/>
                    <a:pt x="10215" y="8113"/>
                    <a:pt x="8425" y="8329"/>
                  </a:cubicBezTo>
                  <a:cubicBezTo>
                    <a:pt x="7592" y="9378"/>
                    <a:pt x="9104" y="9378"/>
                    <a:pt x="9536" y="10211"/>
                  </a:cubicBezTo>
                  <a:cubicBezTo>
                    <a:pt x="9779" y="10190"/>
                    <a:pt x="10007" y="10179"/>
                    <a:pt x="10219" y="10179"/>
                  </a:cubicBezTo>
                  <a:cubicBezTo>
                    <a:pt x="11219" y="10179"/>
                    <a:pt x="11869" y="10428"/>
                    <a:pt x="12098" y="11014"/>
                  </a:cubicBezTo>
                  <a:cubicBezTo>
                    <a:pt x="11828" y="10941"/>
                    <a:pt x="11612" y="10910"/>
                    <a:pt x="11436" y="10910"/>
                  </a:cubicBezTo>
                  <a:cubicBezTo>
                    <a:pt x="10650" y="10910"/>
                    <a:pt x="10675" y="11533"/>
                    <a:pt x="10246" y="11785"/>
                  </a:cubicBezTo>
                  <a:cubicBezTo>
                    <a:pt x="9598" y="11569"/>
                    <a:pt x="9259" y="11106"/>
                    <a:pt x="8425" y="11014"/>
                  </a:cubicBezTo>
                  <a:cubicBezTo>
                    <a:pt x="7037" y="12032"/>
                    <a:pt x="3703" y="11631"/>
                    <a:pt x="2562" y="12835"/>
                  </a:cubicBezTo>
                  <a:cubicBezTo>
                    <a:pt x="2628" y="12833"/>
                    <a:pt x="2693" y="12832"/>
                    <a:pt x="2756" y="12832"/>
                  </a:cubicBezTo>
                  <a:cubicBezTo>
                    <a:pt x="4644" y="12832"/>
                    <a:pt x="5314" y="13710"/>
                    <a:pt x="5493" y="14964"/>
                  </a:cubicBezTo>
                  <a:cubicBezTo>
                    <a:pt x="6142" y="14800"/>
                    <a:pt x="6735" y="14755"/>
                    <a:pt x="7302" y="14755"/>
                  </a:cubicBezTo>
                  <a:cubicBezTo>
                    <a:pt x="7972" y="14755"/>
                    <a:pt x="8605" y="14817"/>
                    <a:pt x="9249" y="14817"/>
                  </a:cubicBezTo>
                  <a:cubicBezTo>
                    <a:pt x="9694" y="14817"/>
                    <a:pt x="10145" y="14787"/>
                    <a:pt x="10616" y="14686"/>
                  </a:cubicBezTo>
                  <a:lnTo>
                    <a:pt x="10616" y="14686"/>
                  </a:lnTo>
                  <a:cubicBezTo>
                    <a:pt x="8826" y="17032"/>
                    <a:pt x="1204" y="15149"/>
                    <a:pt x="1821" y="19223"/>
                  </a:cubicBezTo>
                  <a:cubicBezTo>
                    <a:pt x="3055" y="19840"/>
                    <a:pt x="3333" y="19933"/>
                    <a:pt x="2932" y="21353"/>
                  </a:cubicBezTo>
                  <a:cubicBezTo>
                    <a:pt x="3526" y="21353"/>
                    <a:pt x="3679" y="21067"/>
                    <a:pt x="4224" y="21067"/>
                  </a:cubicBezTo>
                  <a:cubicBezTo>
                    <a:pt x="4273" y="21067"/>
                    <a:pt x="4326" y="21070"/>
                    <a:pt x="4382" y="21075"/>
                  </a:cubicBezTo>
                  <a:cubicBezTo>
                    <a:pt x="4413" y="21507"/>
                    <a:pt x="4228" y="22093"/>
                    <a:pt x="4784" y="22124"/>
                  </a:cubicBezTo>
                  <a:cubicBezTo>
                    <a:pt x="4872" y="21975"/>
                    <a:pt x="4934" y="21915"/>
                    <a:pt x="4981" y="21915"/>
                  </a:cubicBezTo>
                  <a:cubicBezTo>
                    <a:pt x="5177" y="21915"/>
                    <a:pt x="5118" y="22960"/>
                    <a:pt x="5677" y="22960"/>
                  </a:cubicBezTo>
                  <a:cubicBezTo>
                    <a:pt x="5732" y="22960"/>
                    <a:pt x="5795" y="22950"/>
                    <a:pt x="5864" y="22927"/>
                  </a:cubicBezTo>
                  <a:cubicBezTo>
                    <a:pt x="6143" y="22294"/>
                    <a:pt x="6848" y="21964"/>
                    <a:pt x="7628" y="21964"/>
                  </a:cubicBezTo>
                  <a:cubicBezTo>
                    <a:pt x="8141" y="21964"/>
                    <a:pt x="8688" y="22108"/>
                    <a:pt x="9166" y="22402"/>
                  </a:cubicBezTo>
                  <a:cubicBezTo>
                    <a:pt x="7592" y="23297"/>
                    <a:pt x="7006" y="24902"/>
                    <a:pt x="5154" y="25581"/>
                  </a:cubicBezTo>
                  <a:cubicBezTo>
                    <a:pt x="3457" y="25982"/>
                    <a:pt x="2901" y="27124"/>
                    <a:pt x="741" y="27185"/>
                  </a:cubicBezTo>
                  <a:cubicBezTo>
                    <a:pt x="1049" y="28019"/>
                    <a:pt x="154" y="27988"/>
                    <a:pt x="0" y="28513"/>
                  </a:cubicBezTo>
                  <a:cubicBezTo>
                    <a:pt x="188" y="28530"/>
                    <a:pt x="363" y="28538"/>
                    <a:pt x="528" y="28538"/>
                  </a:cubicBezTo>
                  <a:cubicBezTo>
                    <a:pt x="1627" y="28538"/>
                    <a:pt x="2268" y="28200"/>
                    <a:pt x="3378" y="28200"/>
                  </a:cubicBezTo>
                  <a:cubicBezTo>
                    <a:pt x="3573" y="28200"/>
                    <a:pt x="3783" y="28210"/>
                    <a:pt x="4012" y="28235"/>
                  </a:cubicBezTo>
                  <a:cubicBezTo>
                    <a:pt x="4444" y="27463"/>
                    <a:pt x="5586" y="27247"/>
                    <a:pt x="6975" y="27185"/>
                  </a:cubicBezTo>
                  <a:cubicBezTo>
                    <a:pt x="8333" y="25365"/>
                    <a:pt x="10709" y="24254"/>
                    <a:pt x="12839" y="22927"/>
                  </a:cubicBezTo>
                  <a:lnTo>
                    <a:pt x="13579" y="22927"/>
                  </a:lnTo>
                  <a:cubicBezTo>
                    <a:pt x="13914" y="22703"/>
                    <a:pt x="13719" y="22102"/>
                    <a:pt x="14407" y="22102"/>
                  </a:cubicBezTo>
                  <a:cubicBezTo>
                    <a:pt x="14481" y="22102"/>
                    <a:pt x="14564" y="22109"/>
                    <a:pt x="14659" y="22124"/>
                  </a:cubicBezTo>
                  <a:cubicBezTo>
                    <a:pt x="14685" y="21994"/>
                    <a:pt x="14712" y="21863"/>
                    <a:pt x="14905" y="21863"/>
                  </a:cubicBezTo>
                  <a:cubicBezTo>
                    <a:pt x="14941" y="21863"/>
                    <a:pt x="14982" y="21868"/>
                    <a:pt x="15030" y="21877"/>
                  </a:cubicBezTo>
                  <a:cubicBezTo>
                    <a:pt x="15004" y="22008"/>
                    <a:pt x="14978" y="22138"/>
                    <a:pt x="14784" y="22138"/>
                  </a:cubicBezTo>
                  <a:cubicBezTo>
                    <a:pt x="14748" y="22138"/>
                    <a:pt x="14707" y="22134"/>
                    <a:pt x="14659" y="22124"/>
                  </a:cubicBezTo>
                  <a:lnTo>
                    <a:pt x="14659" y="22124"/>
                  </a:lnTo>
                  <a:cubicBezTo>
                    <a:pt x="14814" y="23328"/>
                    <a:pt x="13672" y="23544"/>
                    <a:pt x="13178" y="24254"/>
                  </a:cubicBezTo>
                  <a:cubicBezTo>
                    <a:pt x="13424" y="24274"/>
                    <a:pt x="13654" y="24283"/>
                    <a:pt x="13872" y="24283"/>
                  </a:cubicBezTo>
                  <a:cubicBezTo>
                    <a:pt x="16334" y="24283"/>
                    <a:pt x="17144" y="23097"/>
                    <a:pt x="19412" y="22927"/>
                  </a:cubicBezTo>
                  <a:cubicBezTo>
                    <a:pt x="19597" y="21754"/>
                    <a:pt x="19227" y="20951"/>
                    <a:pt x="19042" y="19995"/>
                  </a:cubicBezTo>
                  <a:lnTo>
                    <a:pt x="19042" y="19995"/>
                  </a:lnTo>
                  <a:cubicBezTo>
                    <a:pt x="19261" y="20031"/>
                    <a:pt x="19453" y="20047"/>
                    <a:pt x="19625" y="20047"/>
                  </a:cubicBezTo>
                  <a:cubicBezTo>
                    <a:pt x="20675" y="20047"/>
                    <a:pt x="20960" y="19459"/>
                    <a:pt x="22043" y="19459"/>
                  </a:cubicBezTo>
                  <a:cubicBezTo>
                    <a:pt x="22128" y="19459"/>
                    <a:pt x="22218" y="19462"/>
                    <a:pt x="22313" y="19470"/>
                  </a:cubicBezTo>
                  <a:cubicBezTo>
                    <a:pt x="23270" y="19933"/>
                    <a:pt x="24165" y="20581"/>
                    <a:pt x="24906" y="21353"/>
                  </a:cubicBezTo>
                  <a:cubicBezTo>
                    <a:pt x="27220" y="21877"/>
                    <a:pt x="29226" y="22649"/>
                    <a:pt x="28918" y="25056"/>
                  </a:cubicBezTo>
                  <a:cubicBezTo>
                    <a:pt x="30708" y="24902"/>
                    <a:pt x="29010" y="23575"/>
                    <a:pt x="30399" y="23451"/>
                  </a:cubicBezTo>
                  <a:lnTo>
                    <a:pt x="30399" y="23451"/>
                  </a:lnTo>
                  <a:cubicBezTo>
                    <a:pt x="30492" y="25704"/>
                    <a:pt x="30275" y="28142"/>
                    <a:pt x="31479" y="29562"/>
                  </a:cubicBezTo>
                  <a:cubicBezTo>
                    <a:pt x="30368" y="30272"/>
                    <a:pt x="31109" y="30549"/>
                    <a:pt x="31479" y="31444"/>
                  </a:cubicBezTo>
                  <a:cubicBezTo>
                    <a:pt x="31479" y="31969"/>
                    <a:pt x="30492" y="31753"/>
                    <a:pt x="30769" y="32494"/>
                  </a:cubicBezTo>
                  <a:cubicBezTo>
                    <a:pt x="30584" y="35426"/>
                    <a:pt x="30337" y="37370"/>
                    <a:pt x="30769" y="40209"/>
                  </a:cubicBezTo>
                  <a:cubicBezTo>
                    <a:pt x="31757" y="40672"/>
                    <a:pt x="32374" y="41351"/>
                    <a:pt x="33331" y="41814"/>
                  </a:cubicBezTo>
                  <a:cubicBezTo>
                    <a:pt x="34349" y="42832"/>
                    <a:pt x="34257" y="44653"/>
                    <a:pt x="35522" y="45517"/>
                  </a:cubicBezTo>
                  <a:cubicBezTo>
                    <a:pt x="35090" y="45579"/>
                    <a:pt x="35213" y="46011"/>
                    <a:pt x="35121" y="46320"/>
                  </a:cubicBezTo>
                  <a:cubicBezTo>
                    <a:pt x="36664" y="46721"/>
                    <a:pt x="37003" y="47955"/>
                    <a:pt x="37713" y="48974"/>
                  </a:cubicBezTo>
                  <a:cubicBezTo>
                    <a:pt x="37855" y="48950"/>
                    <a:pt x="37977" y="48940"/>
                    <a:pt x="38085" y="48940"/>
                  </a:cubicBezTo>
                  <a:cubicBezTo>
                    <a:pt x="38719" y="48940"/>
                    <a:pt x="38867" y="49285"/>
                    <a:pt x="39501" y="49285"/>
                  </a:cubicBezTo>
                  <a:cubicBezTo>
                    <a:pt x="39610" y="49285"/>
                    <a:pt x="39732" y="49275"/>
                    <a:pt x="39874" y="49252"/>
                  </a:cubicBezTo>
                  <a:cubicBezTo>
                    <a:pt x="39935" y="48110"/>
                    <a:pt x="39195" y="48357"/>
                    <a:pt x="39164" y="46875"/>
                  </a:cubicBezTo>
                  <a:cubicBezTo>
                    <a:pt x="38979" y="46875"/>
                    <a:pt x="38763" y="46628"/>
                    <a:pt x="39164" y="46597"/>
                  </a:cubicBezTo>
                  <a:lnTo>
                    <a:pt x="39164" y="46875"/>
                  </a:lnTo>
                  <a:cubicBezTo>
                    <a:pt x="39258" y="46856"/>
                    <a:pt x="39340" y="46848"/>
                    <a:pt x="39410" y="46848"/>
                  </a:cubicBezTo>
                  <a:cubicBezTo>
                    <a:pt x="39914" y="46848"/>
                    <a:pt x="39846" y="47295"/>
                    <a:pt x="39874" y="47647"/>
                  </a:cubicBezTo>
                  <a:cubicBezTo>
                    <a:pt x="40985" y="48202"/>
                    <a:pt x="41972" y="48912"/>
                    <a:pt x="42836" y="49776"/>
                  </a:cubicBezTo>
                  <a:cubicBezTo>
                    <a:pt x="42559" y="51659"/>
                    <a:pt x="43546" y="52646"/>
                    <a:pt x="44287" y="53757"/>
                  </a:cubicBezTo>
                  <a:cubicBezTo>
                    <a:pt x="46792" y="54218"/>
                    <a:pt x="48451" y="55228"/>
                    <a:pt x="50999" y="55228"/>
                  </a:cubicBezTo>
                  <a:cubicBezTo>
                    <a:pt x="51527" y="55228"/>
                    <a:pt x="52092" y="55185"/>
                    <a:pt x="52712" y="55084"/>
                  </a:cubicBezTo>
                  <a:cubicBezTo>
                    <a:pt x="53144" y="55763"/>
                    <a:pt x="53638" y="56381"/>
                    <a:pt x="54193" y="56967"/>
                  </a:cubicBezTo>
                  <a:cubicBezTo>
                    <a:pt x="54433" y="56930"/>
                    <a:pt x="54642" y="56915"/>
                    <a:pt x="54831" y="56915"/>
                  </a:cubicBezTo>
                  <a:cubicBezTo>
                    <a:pt x="55672" y="56915"/>
                    <a:pt x="56095" y="57219"/>
                    <a:pt x="56935" y="57219"/>
                  </a:cubicBezTo>
                  <a:cubicBezTo>
                    <a:pt x="56996" y="57219"/>
                    <a:pt x="57059" y="57217"/>
                    <a:pt x="57125" y="57214"/>
                  </a:cubicBezTo>
                  <a:cubicBezTo>
                    <a:pt x="57465" y="57862"/>
                    <a:pt x="58175" y="58201"/>
                    <a:pt x="58946" y="58541"/>
                  </a:cubicBezTo>
                  <a:lnTo>
                    <a:pt x="58946" y="59343"/>
                  </a:lnTo>
                  <a:cubicBezTo>
                    <a:pt x="61106" y="59498"/>
                    <a:pt x="61539" y="60856"/>
                    <a:pt x="63390" y="61195"/>
                  </a:cubicBezTo>
                  <a:cubicBezTo>
                    <a:pt x="63761" y="60825"/>
                    <a:pt x="63730" y="60208"/>
                    <a:pt x="64470" y="60146"/>
                  </a:cubicBezTo>
                  <a:cubicBezTo>
                    <a:pt x="64501" y="60238"/>
                    <a:pt x="64532" y="60362"/>
                    <a:pt x="64563" y="60485"/>
                  </a:cubicBezTo>
                  <a:cubicBezTo>
                    <a:pt x="64964" y="59961"/>
                    <a:pt x="65427" y="59498"/>
                    <a:pt x="65921" y="59066"/>
                  </a:cubicBezTo>
                  <a:cubicBezTo>
                    <a:pt x="65767" y="58572"/>
                    <a:pt x="65273" y="58294"/>
                    <a:pt x="64470" y="58263"/>
                  </a:cubicBezTo>
                  <a:cubicBezTo>
                    <a:pt x="63545" y="58541"/>
                    <a:pt x="63113" y="59220"/>
                    <a:pt x="61909" y="59343"/>
                  </a:cubicBezTo>
                  <a:cubicBezTo>
                    <a:pt x="61045" y="58047"/>
                    <a:pt x="62279" y="56813"/>
                    <a:pt x="61909" y="55084"/>
                  </a:cubicBezTo>
                  <a:cubicBezTo>
                    <a:pt x="61230" y="54159"/>
                    <a:pt x="58823" y="54529"/>
                    <a:pt x="57527" y="54035"/>
                  </a:cubicBezTo>
                  <a:cubicBezTo>
                    <a:pt x="57897" y="52862"/>
                    <a:pt x="58946" y="52245"/>
                    <a:pt x="58638" y="50548"/>
                  </a:cubicBezTo>
                  <a:lnTo>
                    <a:pt x="58638" y="50548"/>
                  </a:lnTo>
                  <a:cubicBezTo>
                    <a:pt x="58020" y="50640"/>
                    <a:pt x="57403" y="50687"/>
                    <a:pt x="56790" y="50687"/>
                  </a:cubicBezTo>
                  <a:cubicBezTo>
                    <a:pt x="56176" y="50687"/>
                    <a:pt x="55567" y="50640"/>
                    <a:pt x="54965" y="50548"/>
                  </a:cubicBezTo>
                  <a:cubicBezTo>
                    <a:pt x="54286" y="51134"/>
                    <a:pt x="54626" y="52430"/>
                    <a:pt x="53484" y="52677"/>
                  </a:cubicBezTo>
                  <a:cubicBezTo>
                    <a:pt x="53390" y="52681"/>
                    <a:pt x="53300" y="52682"/>
                    <a:pt x="53212" y="52682"/>
                  </a:cubicBezTo>
                  <a:cubicBezTo>
                    <a:pt x="48693" y="52682"/>
                    <a:pt x="51642" y="48070"/>
                    <a:pt x="50552" y="46042"/>
                  </a:cubicBezTo>
                  <a:cubicBezTo>
                    <a:pt x="51848" y="45826"/>
                    <a:pt x="52619" y="45240"/>
                    <a:pt x="53854" y="44993"/>
                  </a:cubicBezTo>
                  <a:cubicBezTo>
                    <a:pt x="53976" y="44985"/>
                    <a:pt x="54092" y="44982"/>
                    <a:pt x="54203" y="44982"/>
                  </a:cubicBezTo>
                  <a:cubicBezTo>
                    <a:pt x="55868" y="44982"/>
                    <a:pt x="56431" y="45767"/>
                    <a:pt x="58063" y="45767"/>
                  </a:cubicBezTo>
                  <a:cubicBezTo>
                    <a:pt x="58120" y="45767"/>
                    <a:pt x="58177" y="45766"/>
                    <a:pt x="58236" y="45764"/>
                  </a:cubicBezTo>
                  <a:cubicBezTo>
                    <a:pt x="58236" y="45363"/>
                    <a:pt x="58175" y="45024"/>
                    <a:pt x="58638" y="44993"/>
                  </a:cubicBezTo>
                  <a:cubicBezTo>
                    <a:pt x="58779" y="44998"/>
                    <a:pt x="58925" y="45000"/>
                    <a:pt x="59072" y="45000"/>
                  </a:cubicBezTo>
                  <a:cubicBezTo>
                    <a:pt x="59637" y="45000"/>
                    <a:pt x="60238" y="44971"/>
                    <a:pt x="60796" y="44971"/>
                  </a:cubicBezTo>
                  <a:cubicBezTo>
                    <a:pt x="61906" y="44971"/>
                    <a:pt x="62850" y="45085"/>
                    <a:pt x="63020" y="45764"/>
                  </a:cubicBezTo>
                  <a:cubicBezTo>
                    <a:pt x="62866" y="47307"/>
                    <a:pt x="63822" y="48017"/>
                    <a:pt x="65581" y="48141"/>
                  </a:cubicBezTo>
                  <a:cubicBezTo>
                    <a:pt x="65149" y="46783"/>
                    <a:pt x="65335" y="46381"/>
                    <a:pt x="65581" y="45486"/>
                  </a:cubicBezTo>
                  <a:cubicBezTo>
                    <a:pt x="65180" y="45116"/>
                    <a:pt x="64532" y="44838"/>
                    <a:pt x="64501" y="44159"/>
                  </a:cubicBezTo>
                  <a:cubicBezTo>
                    <a:pt x="65119" y="42400"/>
                    <a:pt x="66723" y="41351"/>
                    <a:pt x="69254" y="40981"/>
                  </a:cubicBezTo>
                  <a:cubicBezTo>
                    <a:pt x="69594" y="40209"/>
                    <a:pt x="69594" y="40147"/>
                    <a:pt x="69254" y="39376"/>
                  </a:cubicBezTo>
                  <a:lnTo>
                    <a:pt x="69254" y="39376"/>
                  </a:lnTo>
                  <a:cubicBezTo>
                    <a:pt x="69408" y="39399"/>
                    <a:pt x="69565" y="39411"/>
                    <a:pt x="69721" y="39411"/>
                  </a:cubicBezTo>
                  <a:cubicBezTo>
                    <a:pt x="70191" y="39411"/>
                    <a:pt x="70666" y="39306"/>
                    <a:pt x="71106" y="39098"/>
                  </a:cubicBezTo>
                  <a:cubicBezTo>
                    <a:pt x="70180" y="37648"/>
                    <a:pt x="72309" y="37987"/>
                    <a:pt x="71816" y="36197"/>
                  </a:cubicBezTo>
                  <a:cubicBezTo>
                    <a:pt x="73050" y="35827"/>
                    <a:pt x="74192" y="35456"/>
                    <a:pt x="75488" y="35117"/>
                  </a:cubicBezTo>
                  <a:cubicBezTo>
                    <a:pt x="75673" y="34284"/>
                    <a:pt x="74377" y="34531"/>
                    <a:pt x="74747" y="33543"/>
                  </a:cubicBezTo>
                  <a:cubicBezTo>
                    <a:pt x="76105" y="32741"/>
                    <a:pt x="78142" y="32432"/>
                    <a:pt x="79901" y="31938"/>
                  </a:cubicBezTo>
                  <a:lnTo>
                    <a:pt x="79901" y="31938"/>
                  </a:lnTo>
                  <a:cubicBezTo>
                    <a:pt x="80148" y="32648"/>
                    <a:pt x="79161" y="32463"/>
                    <a:pt x="79161" y="33018"/>
                  </a:cubicBezTo>
                  <a:cubicBezTo>
                    <a:pt x="80611" y="32555"/>
                    <a:pt x="82185" y="32185"/>
                    <a:pt x="83204" y="31414"/>
                  </a:cubicBezTo>
                  <a:cubicBezTo>
                    <a:pt x="82278" y="31012"/>
                    <a:pt x="80457" y="31259"/>
                    <a:pt x="80611" y="30086"/>
                  </a:cubicBezTo>
                  <a:cubicBezTo>
                    <a:pt x="80827" y="29346"/>
                    <a:pt x="82031" y="29346"/>
                    <a:pt x="82833" y="29037"/>
                  </a:cubicBezTo>
                  <a:cubicBezTo>
                    <a:pt x="82988" y="28389"/>
                    <a:pt x="82154" y="28451"/>
                    <a:pt x="82432" y="27679"/>
                  </a:cubicBezTo>
                  <a:lnTo>
                    <a:pt x="82432" y="27679"/>
                  </a:lnTo>
                  <a:cubicBezTo>
                    <a:pt x="82746" y="27836"/>
                    <a:pt x="83067" y="27899"/>
                    <a:pt x="83392" y="27899"/>
                  </a:cubicBezTo>
                  <a:cubicBezTo>
                    <a:pt x="84728" y="27899"/>
                    <a:pt x="86113" y="26833"/>
                    <a:pt x="87154" y="26833"/>
                  </a:cubicBezTo>
                  <a:cubicBezTo>
                    <a:pt x="87306" y="26833"/>
                    <a:pt x="87450" y="26856"/>
                    <a:pt x="87586" y="26908"/>
                  </a:cubicBezTo>
                  <a:cubicBezTo>
                    <a:pt x="86722" y="28327"/>
                    <a:pt x="84994" y="29068"/>
                    <a:pt x="84284" y="30611"/>
                  </a:cubicBezTo>
                  <a:cubicBezTo>
                    <a:pt x="84457" y="30635"/>
                    <a:pt x="84612" y="30645"/>
                    <a:pt x="84753" y="30645"/>
                  </a:cubicBezTo>
                  <a:cubicBezTo>
                    <a:pt x="85554" y="30645"/>
                    <a:pt x="85905" y="30320"/>
                    <a:pt x="86668" y="30320"/>
                  </a:cubicBezTo>
                  <a:cubicBezTo>
                    <a:pt x="86821" y="30320"/>
                    <a:pt x="86991" y="30333"/>
                    <a:pt x="87185" y="30364"/>
                  </a:cubicBezTo>
                  <a:cubicBezTo>
                    <a:pt x="87246" y="30765"/>
                    <a:pt x="87030" y="31352"/>
                    <a:pt x="87586" y="31414"/>
                  </a:cubicBezTo>
                  <a:cubicBezTo>
                    <a:pt x="87680" y="31249"/>
                    <a:pt x="87815" y="31192"/>
                    <a:pt x="87984" y="31192"/>
                  </a:cubicBezTo>
                  <a:cubicBezTo>
                    <a:pt x="88374" y="31192"/>
                    <a:pt x="88942" y="31497"/>
                    <a:pt x="89591" y="31497"/>
                  </a:cubicBezTo>
                  <a:cubicBezTo>
                    <a:pt x="89771" y="31497"/>
                    <a:pt x="89957" y="31474"/>
                    <a:pt x="90148" y="31414"/>
                  </a:cubicBezTo>
                  <a:cubicBezTo>
                    <a:pt x="89962" y="30796"/>
                    <a:pt x="89438" y="30056"/>
                    <a:pt x="90148" y="29562"/>
                  </a:cubicBezTo>
                  <a:cubicBezTo>
                    <a:pt x="88820" y="29469"/>
                    <a:pt x="88481" y="28636"/>
                    <a:pt x="87956" y="27957"/>
                  </a:cubicBezTo>
                  <a:cubicBezTo>
                    <a:pt x="88080" y="26784"/>
                    <a:pt x="88080" y="25642"/>
                    <a:pt x="87956" y="24470"/>
                  </a:cubicBezTo>
                  <a:cubicBezTo>
                    <a:pt x="87720" y="24305"/>
                    <a:pt x="87538" y="24250"/>
                    <a:pt x="87368" y="24250"/>
                  </a:cubicBezTo>
                  <a:cubicBezTo>
                    <a:pt x="87027" y="24250"/>
                    <a:pt x="86732" y="24470"/>
                    <a:pt x="86135" y="24470"/>
                  </a:cubicBezTo>
                  <a:cubicBezTo>
                    <a:pt x="86166" y="23235"/>
                    <a:pt x="84438" y="23235"/>
                    <a:pt x="84284" y="22093"/>
                  </a:cubicBezTo>
                  <a:cubicBezTo>
                    <a:pt x="84562" y="21816"/>
                    <a:pt x="84716" y="21414"/>
                    <a:pt x="84654" y="21044"/>
                  </a:cubicBezTo>
                  <a:cubicBezTo>
                    <a:pt x="83234" y="20458"/>
                    <a:pt x="83759" y="18482"/>
                    <a:pt x="81722" y="18359"/>
                  </a:cubicBezTo>
                  <a:lnTo>
                    <a:pt x="81722" y="18359"/>
                  </a:lnTo>
                  <a:cubicBezTo>
                    <a:pt x="81540" y="18754"/>
                    <a:pt x="82136" y="19718"/>
                    <a:pt x="81388" y="19718"/>
                  </a:cubicBezTo>
                  <a:cubicBezTo>
                    <a:pt x="81376" y="19718"/>
                    <a:pt x="81364" y="19717"/>
                    <a:pt x="81352" y="19717"/>
                  </a:cubicBezTo>
                  <a:cubicBezTo>
                    <a:pt x="81229" y="19692"/>
                    <a:pt x="81084" y="19683"/>
                    <a:pt x="80927" y="19683"/>
                  </a:cubicBezTo>
                  <a:cubicBezTo>
                    <a:pt x="80510" y="19683"/>
                    <a:pt x="80006" y="19746"/>
                    <a:pt x="79590" y="19746"/>
                  </a:cubicBezTo>
                  <a:cubicBezTo>
                    <a:pt x="79179" y="19746"/>
                    <a:pt x="78855" y="19685"/>
                    <a:pt x="78790" y="19439"/>
                  </a:cubicBezTo>
                  <a:lnTo>
                    <a:pt x="78790" y="16816"/>
                  </a:lnTo>
                  <a:cubicBezTo>
                    <a:pt x="78393" y="16946"/>
                    <a:pt x="78091" y="16999"/>
                    <a:pt x="77848" y="16999"/>
                  </a:cubicBezTo>
                  <a:cubicBezTo>
                    <a:pt x="76881" y="16999"/>
                    <a:pt x="76844" y="16161"/>
                    <a:pt x="75488" y="16013"/>
                  </a:cubicBezTo>
                  <a:cubicBezTo>
                    <a:pt x="75237" y="16208"/>
                    <a:pt x="75064" y="16279"/>
                    <a:pt x="74927" y="16279"/>
                  </a:cubicBezTo>
                  <a:cubicBezTo>
                    <a:pt x="74558" y="16279"/>
                    <a:pt x="74449" y="15764"/>
                    <a:pt x="73755" y="15764"/>
                  </a:cubicBezTo>
                  <a:cubicBezTo>
                    <a:pt x="73727" y="15764"/>
                    <a:pt x="73698" y="15765"/>
                    <a:pt x="73667" y="15767"/>
                  </a:cubicBezTo>
                  <a:cubicBezTo>
                    <a:pt x="73580" y="15755"/>
                    <a:pt x="73503" y="15749"/>
                    <a:pt x="73433" y="15749"/>
                  </a:cubicBezTo>
                  <a:cubicBezTo>
                    <a:pt x="72894" y="15749"/>
                    <a:pt x="72788" y="16062"/>
                    <a:pt x="72236" y="16062"/>
                  </a:cubicBezTo>
                  <a:cubicBezTo>
                    <a:pt x="72119" y="16062"/>
                    <a:pt x="71982" y="16048"/>
                    <a:pt x="71816" y="16013"/>
                  </a:cubicBezTo>
                  <a:lnTo>
                    <a:pt x="71816" y="16013"/>
                  </a:lnTo>
                  <a:cubicBezTo>
                    <a:pt x="72371" y="18668"/>
                    <a:pt x="70828" y="20149"/>
                    <a:pt x="71445" y="22124"/>
                  </a:cubicBezTo>
                  <a:cubicBezTo>
                    <a:pt x="71413" y="22129"/>
                    <a:pt x="71379" y="22131"/>
                    <a:pt x="71344" y="22131"/>
                  </a:cubicBezTo>
                  <a:cubicBezTo>
                    <a:pt x="70917" y="22131"/>
                    <a:pt x="70283" y="21801"/>
                    <a:pt x="69805" y="21801"/>
                  </a:cubicBezTo>
                  <a:cubicBezTo>
                    <a:pt x="69569" y="21801"/>
                    <a:pt x="69370" y="21882"/>
                    <a:pt x="69254" y="22124"/>
                  </a:cubicBezTo>
                  <a:cubicBezTo>
                    <a:pt x="69428" y="22486"/>
                    <a:pt x="69704" y="22549"/>
                    <a:pt x="69973" y="22549"/>
                  </a:cubicBezTo>
                  <a:cubicBezTo>
                    <a:pt x="70117" y="22549"/>
                    <a:pt x="70259" y="22531"/>
                    <a:pt x="70382" y="22531"/>
                  </a:cubicBezTo>
                  <a:cubicBezTo>
                    <a:pt x="70520" y="22531"/>
                    <a:pt x="70635" y="22554"/>
                    <a:pt x="70705" y="22649"/>
                  </a:cubicBezTo>
                  <a:cubicBezTo>
                    <a:pt x="69439" y="23235"/>
                    <a:pt x="69408" y="24717"/>
                    <a:pt x="68884" y="25858"/>
                  </a:cubicBezTo>
                  <a:cubicBezTo>
                    <a:pt x="68050" y="25056"/>
                    <a:pt x="67865" y="23729"/>
                    <a:pt x="67433" y="22649"/>
                  </a:cubicBezTo>
                  <a:cubicBezTo>
                    <a:pt x="67218" y="22502"/>
                    <a:pt x="67065" y="22447"/>
                    <a:pt x="66941" y="22447"/>
                  </a:cubicBezTo>
                  <a:cubicBezTo>
                    <a:pt x="66619" y="22447"/>
                    <a:pt x="66486" y="22815"/>
                    <a:pt x="65952" y="22927"/>
                  </a:cubicBezTo>
                  <a:cubicBezTo>
                    <a:pt x="65816" y="22588"/>
                    <a:pt x="65699" y="22493"/>
                    <a:pt x="65529" y="22493"/>
                  </a:cubicBezTo>
                  <a:cubicBezTo>
                    <a:pt x="65311" y="22493"/>
                    <a:pt x="65008" y="22649"/>
                    <a:pt x="64470" y="22649"/>
                  </a:cubicBezTo>
                  <a:cubicBezTo>
                    <a:pt x="63298" y="21754"/>
                    <a:pt x="61909" y="21137"/>
                    <a:pt x="60458" y="20797"/>
                  </a:cubicBezTo>
                  <a:cubicBezTo>
                    <a:pt x="61045" y="19470"/>
                    <a:pt x="59193" y="19964"/>
                    <a:pt x="59347" y="18945"/>
                  </a:cubicBezTo>
                  <a:lnTo>
                    <a:pt x="59347" y="18945"/>
                  </a:lnTo>
                  <a:cubicBezTo>
                    <a:pt x="59429" y="18958"/>
                    <a:pt x="59501" y="18964"/>
                    <a:pt x="59565" y="18964"/>
                  </a:cubicBezTo>
                  <a:cubicBezTo>
                    <a:pt x="60132" y="18964"/>
                    <a:pt x="60060" y="18503"/>
                    <a:pt x="60088" y="18143"/>
                  </a:cubicBezTo>
                  <a:cubicBezTo>
                    <a:pt x="61292" y="17711"/>
                    <a:pt x="61816" y="16754"/>
                    <a:pt x="63020" y="16291"/>
                  </a:cubicBezTo>
                  <a:cubicBezTo>
                    <a:pt x="63822" y="15365"/>
                    <a:pt x="64378" y="14254"/>
                    <a:pt x="66322" y="14162"/>
                  </a:cubicBezTo>
                  <a:cubicBezTo>
                    <a:pt x="66353" y="13699"/>
                    <a:pt x="65890" y="13606"/>
                    <a:pt x="65952" y="13112"/>
                  </a:cubicBezTo>
                  <a:cubicBezTo>
                    <a:pt x="67804" y="12896"/>
                    <a:pt x="69624" y="12526"/>
                    <a:pt x="71414" y="12032"/>
                  </a:cubicBezTo>
                  <a:cubicBezTo>
                    <a:pt x="71291" y="11137"/>
                    <a:pt x="71445" y="10211"/>
                    <a:pt x="71816" y="9378"/>
                  </a:cubicBezTo>
                  <a:cubicBezTo>
                    <a:pt x="71383" y="9008"/>
                    <a:pt x="70427" y="8977"/>
                    <a:pt x="69995" y="8576"/>
                  </a:cubicBezTo>
                  <a:cubicBezTo>
                    <a:pt x="70311" y="8556"/>
                    <a:pt x="70618" y="8544"/>
                    <a:pt x="70909" y="8544"/>
                  </a:cubicBezTo>
                  <a:cubicBezTo>
                    <a:pt x="71953" y="8544"/>
                    <a:pt x="72808" y="8690"/>
                    <a:pt x="73266" y="9100"/>
                  </a:cubicBezTo>
                  <a:cubicBezTo>
                    <a:pt x="73453" y="8879"/>
                    <a:pt x="73671" y="8803"/>
                    <a:pt x="73914" y="8803"/>
                  </a:cubicBezTo>
                  <a:cubicBezTo>
                    <a:pt x="74436" y="8803"/>
                    <a:pt x="75071" y="9156"/>
                    <a:pt x="75753" y="9156"/>
                  </a:cubicBezTo>
                  <a:cubicBezTo>
                    <a:pt x="75899" y="9156"/>
                    <a:pt x="76048" y="9140"/>
                    <a:pt x="76198" y="9100"/>
                  </a:cubicBezTo>
                  <a:lnTo>
                    <a:pt x="76198" y="9100"/>
                  </a:lnTo>
                  <a:cubicBezTo>
                    <a:pt x="75704" y="10458"/>
                    <a:pt x="77864" y="9841"/>
                    <a:pt x="77679" y="10983"/>
                  </a:cubicBezTo>
                  <a:cubicBezTo>
                    <a:pt x="77309" y="12896"/>
                    <a:pt x="73328" y="12248"/>
                    <a:pt x="72896" y="14162"/>
                  </a:cubicBezTo>
                  <a:cubicBezTo>
                    <a:pt x="73346" y="14612"/>
                    <a:pt x="74290" y="14718"/>
                    <a:pt x="75355" y="14718"/>
                  </a:cubicBezTo>
                  <a:cubicBezTo>
                    <a:pt x="75749" y="14718"/>
                    <a:pt x="76160" y="14703"/>
                    <a:pt x="76568" y="14686"/>
                  </a:cubicBezTo>
                  <a:cubicBezTo>
                    <a:pt x="78852" y="15427"/>
                    <a:pt x="79747" y="17186"/>
                    <a:pt x="82802" y="17341"/>
                  </a:cubicBezTo>
                  <a:cubicBezTo>
                    <a:pt x="82000" y="15983"/>
                    <a:pt x="83420" y="16013"/>
                    <a:pt x="83204" y="14440"/>
                  </a:cubicBezTo>
                  <a:cubicBezTo>
                    <a:pt x="83049" y="13730"/>
                    <a:pt x="82093" y="13637"/>
                    <a:pt x="82093" y="12835"/>
                  </a:cubicBezTo>
                  <a:lnTo>
                    <a:pt x="82093" y="12835"/>
                  </a:lnTo>
                  <a:cubicBezTo>
                    <a:pt x="83481" y="12896"/>
                    <a:pt x="83852" y="13668"/>
                    <a:pt x="85024" y="13884"/>
                  </a:cubicBezTo>
                  <a:cubicBezTo>
                    <a:pt x="84947" y="13316"/>
                    <a:pt x="84913" y="12769"/>
                    <a:pt x="85628" y="12769"/>
                  </a:cubicBezTo>
                  <a:cubicBezTo>
                    <a:pt x="85767" y="12769"/>
                    <a:pt x="85934" y="12790"/>
                    <a:pt x="86135" y="12835"/>
                  </a:cubicBezTo>
                  <a:cubicBezTo>
                    <a:pt x="85858" y="12001"/>
                    <a:pt x="86506" y="11878"/>
                    <a:pt x="86475" y="11230"/>
                  </a:cubicBezTo>
                  <a:lnTo>
                    <a:pt x="86475" y="11230"/>
                  </a:lnTo>
                  <a:cubicBezTo>
                    <a:pt x="86363" y="11251"/>
                    <a:pt x="86268" y="11260"/>
                    <a:pt x="86187" y="11260"/>
                  </a:cubicBezTo>
                  <a:cubicBezTo>
                    <a:pt x="85548" y="11260"/>
                    <a:pt x="85751" y="10677"/>
                    <a:pt x="85395" y="10458"/>
                  </a:cubicBezTo>
                  <a:cubicBezTo>
                    <a:pt x="84253" y="10273"/>
                    <a:pt x="83173" y="9995"/>
                    <a:pt x="82093" y="9656"/>
                  </a:cubicBezTo>
                  <a:cubicBezTo>
                    <a:pt x="82185" y="9131"/>
                    <a:pt x="83080" y="9162"/>
                    <a:pt x="83204" y="8607"/>
                  </a:cubicBezTo>
                  <a:cubicBezTo>
                    <a:pt x="82710" y="7959"/>
                    <a:pt x="81568" y="7835"/>
                    <a:pt x="81722" y="6755"/>
                  </a:cubicBezTo>
                  <a:lnTo>
                    <a:pt x="78420" y="6755"/>
                  </a:lnTo>
                  <a:cubicBezTo>
                    <a:pt x="78605" y="5891"/>
                    <a:pt x="77432" y="6045"/>
                    <a:pt x="77340" y="5397"/>
                  </a:cubicBezTo>
                  <a:cubicBezTo>
                    <a:pt x="77106" y="5378"/>
                    <a:pt x="76886" y="5370"/>
                    <a:pt x="76679" y="5370"/>
                  </a:cubicBezTo>
                  <a:cubicBezTo>
                    <a:pt x="75517" y="5370"/>
                    <a:pt x="74714" y="5622"/>
                    <a:pt x="73667" y="5675"/>
                  </a:cubicBezTo>
                  <a:cubicBezTo>
                    <a:pt x="73770" y="4897"/>
                    <a:pt x="73119" y="4608"/>
                    <a:pt x="72365" y="4608"/>
                  </a:cubicBezTo>
                  <a:cubicBezTo>
                    <a:pt x="71533" y="4608"/>
                    <a:pt x="70576" y="4960"/>
                    <a:pt x="70365" y="5397"/>
                  </a:cubicBezTo>
                  <a:cubicBezTo>
                    <a:pt x="70489" y="4409"/>
                    <a:pt x="70056" y="3854"/>
                    <a:pt x="68884" y="3823"/>
                  </a:cubicBezTo>
                  <a:cubicBezTo>
                    <a:pt x="67001" y="4656"/>
                    <a:pt x="64810" y="7372"/>
                    <a:pt x="67063" y="8854"/>
                  </a:cubicBezTo>
                  <a:cubicBezTo>
                    <a:pt x="67152" y="8880"/>
                    <a:pt x="67266" y="8889"/>
                    <a:pt x="67393" y="8889"/>
                  </a:cubicBezTo>
                  <a:cubicBezTo>
                    <a:pt x="67693" y="8889"/>
                    <a:pt x="68067" y="8837"/>
                    <a:pt x="68365" y="8837"/>
                  </a:cubicBezTo>
                  <a:cubicBezTo>
                    <a:pt x="68679" y="8837"/>
                    <a:pt x="68910" y="8895"/>
                    <a:pt x="68884" y="9131"/>
                  </a:cubicBezTo>
                  <a:cubicBezTo>
                    <a:pt x="68513" y="9903"/>
                    <a:pt x="67742" y="10428"/>
                    <a:pt x="67063" y="11014"/>
                  </a:cubicBezTo>
                  <a:cubicBezTo>
                    <a:pt x="66137" y="10335"/>
                    <a:pt x="67834" y="10428"/>
                    <a:pt x="67464" y="9409"/>
                  </a:cubicBezTo>
                  <a:cubicBezTo>
                    <a:pt x="66199" y="8792"/>
                    <a:pt x="64995" y="8144"/>
                    <a:pt x="64501" y="7002"/>
                  </a:cubicBezTo>
                  <a:cubicBezTo>
                    <a:pt x="64423" y="7009"/>
                    <a:pt x="64350" y="7012"/>
                    <a:pt x="64282" y="7012"/>
                  </a:cubicBezTo>
                  <a:cubicBezTo>
                    <a:pt x="63331" y="7012"/>
                    <a:pt x="63255" y="6385"/>
                    <a:pt x="62313" y="6385"/>
                  </a:cubicBezTo>
                  <a:cubicBezTo>
                    <a:pt x="62118" y="6385"/>
                    <a:pt x="61885" y="6412"/>
                    <a:pt x="61600" y="6477"/>
                  </a:cubicBezTo>
                  <a:cubicBezTo>
                    <a:pt x="61724" y="7125"/>
                    <a:pt x="60890" y="7033"/>
                    <a:pt x="61199" y="7804"/>
                  </a:cubicBezTo>
                  <a:cubicBezTo>
                    <a:pt x="62464" y="8175"/>
                    <a:pt x="61971" y="10273"/>
                    <a:pt x="61199" y="10736"/>
                  </a:cubicBezTo>
                  <a:cubicBezTo>
                    <a:pt x="60674" y="10520"/>
                    <a:pt x="60366" y="9965"/>
                    <a:pt x="60489" y="9409"/>
                  </a:cubicBezTo>
                  <a:cubicBezTo>
                    <a:pt x="60354" y="9396"/>
                    <a:pt x="60229" y="9389"/>
                    <a:pt x="60112" y="9389"/>
                  </a:cubicBezTo>
                  <a:cubicBezTo>
                    <a:pt x="58630" y="9389"/>
                    <a:pt x="58532" y="10401"/>
                    <a:pt x="57187" y="10458"/>
                  </a:cubicBezTo>
                  <a:cubicBezTo>
                    <a:pt x="55798" y="10026"/>
                    <a:pt x="54317" y="9687"/>
                    <a:pt x="53514" y="8854"/>
                  </a:cubicBezTo>
                  <a:cubicBezTo>
                    <a:pt x="53751" y="8827"/>
                    <a:pt x="53966" y="8816"/>
                    <a:pt x="54164" y="8816"/>
                  </a:cubicBezTo>
                  <a:cubicBezTo>
                    <a:pt x="55231" y="8816"/>
                    <a:pt x="55831" y="9142"/>
                    <a:pt x="56863" y="9142"/>
                  </a:cubicBezTo>
                  <a:cubicBezTo>
                    <a:pt x="56966" y="9142"/>
                    <a:pt x="57074" y="9139"/>
                    <a:pt x="57187" y="9131"/>
                  </a:cubicBezTo>
                  <a:cubicBezTo>
                    <a:pt x="57989" y="8576"/>
                    <a:pt x="57002" y="8360"/>
                    <a:pt x="57187" y="7527"/>
                  </a:cubicBezTo>
                  <a:cubicBezTo>
                    <a:pt x="59193" y="7249"/>
                    <a:pt x="60026" y="6045"/>
                    <a:pt x="61940" y="5675"/>
                  </a:cubicBezTo>
                  <a:cubicBezTo>
                    <a:pt x="61261" y="4842"/>
                    <a:pt x="61415" y="4224"/>
                    <a:pt x="61199" y="3576"/>
                  </a:cubicBezTo>
                  <a:lnTo>
                    <a:pt x="55706" y="3576"/>
                  </a:lnTo>
                  <a:cubicBezTo>
                    <a:pt x="54903" y="4317"/>
                    <a:pt x="53052" y="4317"/>
                    <a:pt x="52743" y="5397"/>
                  </a:cubicBezTo>
                  <a:cubicBezTo>
                    <a:pt x="52558" y="5027"/>
                    <a:pt x="52218" y="4749"/>
                    <a:pt x="52033" y="4348"/>
                  </a:cubicBezTo>
                  <a:cubicBezTo>
                    <a:pt x="51711" y="4348"/>
                    <a:pt x="51355" y="4374"/>
                    <a:pt x="51039" y="4374"/>
                  </a:cubicBezTo>
                  <a:cubicBezTo>
                    <a:pt x="50387" y="4374"/>
                    <a:pt x="49900" y="4262"/>
                    <a:pt x="50212" y="3576"/>
                  </a:cubicBezTo>
                  <a:lnTo>
                    <a:pt x="50212" y="3576"/>
                  </a:lnTo>
                  <a:cubicBezTo>
                    <a:pt x="50548" y="3626"/>
                    <a:pt x="50892" y="3649"/>
                    <a:pt x="51243" y="3649"/>
                  </a:cubicBezTo>
                  <a:cubicBezTo>
                    <a:pt x="53696" y="3649"/>
                    <a:pt x="56450" y="2538"/>
                    <a:pt x="58638" y="1971"/>
                  </a:cubicBezTo>
                  <a:cubicBezTo>
                    <a:pt x="58638" y="2584"/>
                    <a:pt x="59404" y="2816"/>
                    <a:pt x="60241" y="2816"/>
                  </a:cubicBezTo>
                  <a:cubicBezTo>
                    <a:pt x="61092" y="2816"/>
                    <a:pt x="62015" y="2576"/>
                    <a:pt x="62279" y="2249"/>
                  </a:cubicBezTo>
                  <a:cubicBezTo>
                    <a:pt x="62032" y="1632"/>
                    <a:pt x="61971" y="891"/>
                    <a:pt x="61569" y="367"/>
                  </a:cubicBezTo>
                  <a:cubicBezTo>
                    <a:pt x="59409" y="583"/>
                    <a:pt x="58360" y="1601"/>
                    <a:pt x="56045" y="1725"/>
                  </a:cubicBezTo>
                  <a:lnTo>
                    <a:pt x="56045" y="89"/>
                  </a:lnTo>
                  <a:cubicBezTo>
                    <a:pt x="55801" y="28"/>
                    <a:pt x="55582" y="1"/>
                    <a:pt x="55387" y="1"/>
                  </a:cubicBezTo>
                  <a:close/>
                </a:path>
              </a:pathLst>
            </a:custGeom>
            <a:solidFill>
              <a:srgbClr val="A4DA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6" name="Google Shape;1982;p56">
              <a:extLst>
                <a:ext uri="{FF2B5EF4-FFF2-40B4-BE49-F238E27FC236}">
                  <a16:creationId xmlns:a16="http://schemas.microsoft.com/office/drawing/2014/main" id="{5CC342FF-BD8B-4B8E-8929-9A03E895A748}"/>
                </a:ext>
              </a:extLst>
            </p:cNvPr>
            <p:cNvSpPr/>
            <p:nvPr/>
          </p:nvSpPr>
          <p:spPr>
            <a:xfrm>
              <a:off x="2242354" y="1357438"/>
              <a:ext cx="186830" cy="89657"/>
            </a:xfrm>
            <a:custGeom>
              <a:avLst/>
              <a:gdLst/>
              <a:ahLst/>
              <a:cxnLst/>
              <a:rect l="l" t="t" r="r" b="b"/>
              <a:pathLst>
                <a:path w="5495" h="2415" extrusionOk="0">
                  <a:moveTo>
                    <a:pt x="2207" y="0"/>
                  </a:moveTo>
                  <a:cubicBezTo>
                    <a:pt x="2094" y="0"/>
                    <a:pt x="1968" y="10"/>
                    <a:pt x="1822" y="34"/>
                  </a:cubicBezTo>
                  <a:cubicBezTo>
                    <a:pt x="1381" y="474"/>
                    <a:pt x="1579" y="1405"/>
                    <a:pt x="468" y="1405"/>
                  </a:cubicBezTo>
                  <a:cubicBezTo>
                    <a:pt x="333" y="1405"/>
                    <a:pt x="178" y="1391"/>
                    <a:pt x="1" y="1361"/>
                  </a:cubicBezTo>
                  <a:lnTo>
                    <a:pt x="1" y="1361"/>
                  </a:lnTo>
                  <a:cubicBezTo>
                    <a:pt x="29" y="2218"/>
                    <a:pt x="1036" y="2414"/>
                    <a:pt x="2262" y="2414"/>
                  </a:cubicBezTo>
                  <a:cubicBezTo>
                    <a:pt x="2361" y="2414"/>
                    <a:pt x="2461" y="2413"/>
                    <a:pt x="2562" y="2410"/>
                  </a:cubicBezTo>
                  <a:cubicBezTo>
                    <a:pt x="2527" y="1827"/>
                    <a:pt x="2711" y="1644"/>
                    <a:pt x="3003" y="1644"/>
                  </a:cubicBezTo>
                  <a:cubicBezTo>
                    <a:pt x="3493" y="1644"/>
                    <a:pt x="4286" y="2159"/>
                    <a:pt x="4858" y="2159"/>
                  </a:cubicBezTo>
                  <a:cubicBezTo>
                    <a:pt x="5153" y="2159"/>
                    <a:pt x="5389" y="2022"/>
                    <a:pt x="5494" y="1608"/>
                  </a:cubicBezTo>
                  <a:cubicBezTo>
                    <a:pt x="4044" y="1330"/>
                    <a:pt x="5000" y="960"/>
                    <a:pt x="4044" y="281"/>
                  </a:cubicBezTo>
                  <a:cubicBezTo>
                    <a:pt x="3882" y="313"/>
                    <a:pt x="3744" y="326"/>
                    <a:pt x="3623" y="326"/>
                  </a:cubicBezTo>
                  <a:cubicBezTo>
                    <a:pt x="3022" y="326"/>
                    <a:pt x="2846" y="0"/>
                    <a:pt x="2207" y="0"/>
                  </a:cubicBezTo>
                  <a:close/>
                </a:path>
              </a:pathLst>
            </a:custGeom>
            <a:solidFill>
              <a:srgbClr val="A4DA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7" name="Google Shape;1983;p56">
              <a:extLst>
                <a:ext uri="{FF2B5EF4-FFF2-40B4-BE49-F238E27FC236}">
                  <a16:creationId xmlns:a16="http://schemas.microsoft.com/office/drawing/2014/main" id="{D86256AA-957E-4251-8141-5092C6A2C739}"/>
                </a:ext>
              </a:extLst>
            </p:cNvPr>
            <p:cNvSpPr/>
            <p:nvPr/>
          </p:nvSpPr>
          <p:spPr>
            <a:xfrm>
              <a:off x="4369306" y="1555241"/>
              <a:ext cx="252926" cy="325957"/>
            </a:xfrm>
            <a:custGeom>
              <a:avLst/>
              <a:gdLst/>
              <a:ahLst/>
              <a:cxnLst/>
              <a:rect l="l" t="t" r="r" b="b"/>
              <a:pathLst>
                <a:path w="7439" h="8780" extrusionOk="0">
                  <a:moveTo>
                    <a:pt x="4115" y="1"/>
                  </a:moveTo>
                  <a:cubicBezTo>
                    <a:pt x="3004" y="1"/>
                    <a:pt x="2352" y="345"/>
                    <a:pt x="1575" y="539"/>
                  </a:cubicBezTo>
                  <a:cubicBezTo>
                    <a:pt x="1853" y="1990"/>
                    <a:pt x="988" y="2607"/>
                    <a:pt x="1204" y="4026"/>
                  </a:cubicBezTo>
                  <a:cubicBezTo>
                    <a:pt x="1791" y="4242"/>
                    <a:pt x="2408" y="4428"/>
                    <a:pt x="3056" y="4520"/>
                  </a:cubicBezTo>
                  <a:cubicBezTo>
                    <a:pt x="3175" y="5256"/>
                    <a:pt x="2381" y="5736"/>
                    <a:pt x="1741" y="5736"/>
                  </a:cubicBezTo>
                  <a:cubicBezTo>
                    <a:pt x="1549" y="5736"/>
                    <a:pt x="1371" y="5693"/>
                    <a:pt x="1235" y="5600"/>
                  </a:cubicBezTo>
                  <a:lnTo>
                    <a:pt x="1235" y="5600"/>
                  </a:lnTo>
                  <a:cubicBezTo>
                    <a:pt x="927" y="6773"/>
                    <a:pt x="1482" y="7359"/>
                    <a:pt x="1945" y="7977"/>
                  </a:cubicBezTo>
                  <a:cubicBezTo>
                    <a:pt x="1328" y="8224"/>
                    <a:pt x="1" y="7977"/>
                    <a:pt x="124" y="8779"/>
                  </a:cubicBezTo>
                  <a:cubicBezTo>
                    <a:pt x="1680" y="8582"/>
                    <a:pt x="3235" y="8483"/>
                    <a:pt x="4806" y="8483"/>
                  </a:cubicBezTo>
                  <a:cubicBezTo>
                    <a:pt x="5199" y="8483"/>
                    <a:pt x="5593" y="8489"/>
                    <a:pt x="5988" y="8501"/>
                  </a:cubicBezTo>
                  <a:cubicBezTo>
                    <a:pt x="6266" y="7359"/>
                    <a:pt x="6050" y="6619"/>
                    <a:pt x="7439" y="5878"/>
                  </a:cubicBezTo>
                  <a:cubicBezTo>
                    <a:pt x="6945" y="5600"/>
                    <a:pt x="6327" y="5415"/>
                    <a:pt x="5957" y="5076"/>
                  </a:cubicBezTo>
                  <a:cubicBezTo>
                    <a:pt x="6420" y="3502"/>
                    <a:pt x="3519" y="3255"/>
                    <a:pt x="4877" y="1866"/>
                  </a:cubicBezTo>
                  <a:cubicBezTo>
                    <a:pt x="4383" y="1619"/>
                    <a:pt x="3766" y="1434"/>
                    <a:pt x="3396" y="1064"/>
                  </a:cubicBezTo>
                  <a:cubicBezTo>
                    <a:pt x="3920" y="848"/>
                    <a:pt x="4538" y="693"/>
                    <a:pt x="4507" y="14"/>
                  </a:cubicBezTo>
                  <a:cubicBezTo>
                    <a:pt x="4370" y="5"/>
                    <a:pt x="4240" y="1"/>
                    <a:pt x="4115" y="1"/>
                  </a:cubicBezTo>
                  <a:close/>
                </a:path>
              </a:pathLst>
            </a:custGeom>
            <a:solidFill>
              <a:srgbClr val="A4DA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8" name="Google Shape;1984;p56">
              <a:extLst>
                <a:ext uri="{FF2B5EF4-FFF2-40B4-BE49-F238E27FC236}">
                  <a16:creationId xmlns:a16="http://schemas.microsoft.com/office/drawing/2014/main" id="{6B652614-C227-4905-BB11-9013E483961C}"/>
                </a:ext>
              </a:extLst>
            </p:cNvPr>
            <p:cNvSpPr/>
            <p:nvPr/>
          </p:nvSpPr>
          <p:spPr>
            <a:xfrm>
              <a:off x="4266490" y="1703555"/>
              <a:ext cx="118592" cy="108888"/>
            </a:xfrm>
            <a:custGeom>
              <a:avLst/>
              <a:gdLst/>
              <a:ahLst/>
              <a:cxnLst/>
              <a:rect l="l" t="t" r="r" b="b"/>
              <a:pathLst>
                <a:path w="3488" h="2933" extrusionOk="0">
                  <a:moveTo>
                    <a:pt x="1667" y="1"/>
                  </a:moveTo>
                  <a:cubicBezTo>
                    <a:pt x="1652" y="579"/>
                    <a:pt x="1459" y="680"/>
                    <a:pt x="1190" y="680"/>
                  </a:cubicBezTo>
                  <a:cubicBezTo>
                    <a:pt x="1047" y="680"/>
                    <a:pt x="882" y="651"/>
                    <a:pt x="711" y="651"/>
                  </a:cubicBezTo>
                  <a:cubicBezTo>
                    <a:pt x="537" y="651"/>
                    <a:pt x="356" y="681"/>
                    <a:pt x="186" y="803"/>
                  </a:cubicBezTo>
                  <a:cubicBezTo>
                    <a:pt x="247" y="1574"/>
                    <a:pt x="0" y="2531"/>
                    <a:pt x="556" y="2932"/>
                  </a:cubicBezTo>
                  <a:cubicBezTo>
                    <a:pt x="1389" y="2655"/>
                    <a:pt x="2778" y="2747"/>
                    <a:pt x="3488" y="2408"/>
                  </a:cubicBezTo>
                  <a:cubicBezTo>
                    <a:pt x="3087" y="1297"/>
                    <a:pt x="3395" y="1235"/>
                    <a:pt x="3488" y="1"/>
                  </a:cubicBezTo>
                  <a:close/>
                </a:path>
              </a:pathLst>
            </a:custGeom>
            <a:solidFill>
              <a:srgbClr val="A4DA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9" name="Google Shape;1985;p56">
              <a:extLst>
                <a:ext uri="{FF2B5EF4-FFF2-40B4-BE49-F238E27FC236}">
                  <a16:creationId xmlns:a16="http://schemas.microsoft.com/office/drawing/2014/main" id="{5FEDA4C2-0726-4A99-A648-4DF38A8D5A06}"/>
                </a:ext>
              </a:extLst>
            </p:cNvPr>
            <p:cNvSpPr/>
            <p:nvPr/>
          </p:nvSpPr>
          <p:spPr>
            <a:xfrm>
              <a:off x="8482620" y="2009466"/>
              <a:ext cx="187850" cy="118317"/>
            </a:xfrm>
            <a:custGeom>
              <a:avLst/>
              <a:gdLst/>
              <a:ahLst/>
              <a:cxnLst/>
              <a:rect l="l" t="t" r="r" b="b"/>
              <a:pathLst>
                <a:path w="5525" h="3187" extrusionOk="0">
                  <a:moveTo>
                    <a:pt x="402" y="1"/>
                  </a:moveTo>
                  <a:cubicBezTo>
                    <a:pt x="679" y="1266"/>
                    <a:pt x="0" y="1821"/>
                    <a:pt x="31" y="2932"/>
                  </a:cubicBezTo>
                  <a:cubicBezTo>
                    <a:pt x="241" y="3079"/>
                    <a:pt x="403" y="3136"/>
                    <a:pt x="541" y="3136"/>
                  </a:cubicBezTo>
                  <a:cubicBezTo>
                    <a:pt x="1034" y="3136"/>
                    <a:pt x="1196" y="2396"/>
                    <a:pt x="2031" y="2396"/>
                  </a:cubicBezTo>
                  <a:cubicBezTo>
                    <a:pt x="2091" y="2396"/>
                    <a:pt x="2155" y="2400"/>
                    <a:pt x="2222" y="2408"/>
                  </a:cubicBezTo>
                  <a:cubicBezTo>
                    <a:pt x="2895" y="2437"/>
                    <a:pt x="2542" y="3187"/>
                    <a:pt x="3212" y="3187"/>
                  </a:cubicBezTo>
                  <a:cubicBezTo>
                    <a:pt x="3249" y="3187"/>
                    <a:pt x="3290" y="3184"/>
                    <a:pt x="3333" y="3179"/>
                  </a:cubicBezTo>
                  <a:cubicBezTo>
                    <a:pt x="4136" y="2531"/>
                    <a:pt x="4012" y="1204"/>
                    <a:pt x="5525" y="1081"/>
                  </a:cubicBezTo>
                  <a:cubicBezTo>
                    <a:pt x="3611" y="865"/>
                    <a:pt x="2408" y="155"/>
                    <a:pt x="402" y="1"/>
                  </a:cubicBezTo>
                  <a:close/>
                </a:path>
              </a:pathLst>
            </a:custGeom>
            <a:solidFill>
              <a:srgbClr val="A4DA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0" name="Google Shape;1986;p56">
              <a:extLst>
                <a:ext uri="{FF2B5EF4-FFF2-40B4-BE49-F238E27FC236}">
                  <a16:creationId xmlns:a16="http://schemas.microsoft.com/office/drawing/2014/main" id="{A1EE016D-9C55-4E20-A093-F4A2BFBB23DF}"/>
                </a:ext>
              </a:extLst>
            </p:cNvPr>
            <p:cNvSpPr/>
            <p:nvPr/>
          </p:nvSpPr>
          <p:spPr>
            <a:xfrm>
              <a:off x="5232912" y="2314151"/>
              <a:ext cx="81260" cy="41357"/>
            </a:xfrm>
            <a:custGeom>
              <a:avLst/>
              <a:gdLst/>
              <a:ahLst/>
              <a:cxnLst/>
              <a:rect l="l" t="t" r="r" b="b"/>
              <a:pathLst>
                <a:path w="2390" h="1114" extrusionOk="0">
                  <a:moveTo>
                    <a:pt x="975" y="0"/>
                  </a:moveTo>
                  <a:cubicBezTo>
                    <a:pt x="788" y="0"/>
                    <a:pt x="586" y="12"/>
                    <a:pt x="370" y="34"/>
                  </a:cubicBezTo>
                  <a:cubicBezTo>
                    <a:pt x="401" y="250"/>
                    <a:pt x="216" y="281"/>
                    <a:pt x="0" y="311"/>
                  </a:cubicBezTo>
                  <a:cubicBezTo>
                    <a:pt x="93" y="1052"/>
                    <a:pt x="1204" y="497"/>
                    <a:pt x="2160" y="1114"/>
                  </a:cubicBezTo>
                  <a:cubicBezTo>
                    <a:pt x="2390" y="273"/>
                    <a:pt x="1862" y="0"/>
                    <a:pt x="975" y="0"/>
                  </a:cubicBezTo>
                  <a:close/>
                </a:path>
              </a:pathLst>
            </a:custGeom>
            <a:solidFill>
              <a:srgbClr val="E5FF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1" name="Google Shape;1987;p56">
              <a:extLst>
                <a:ext uri="{FF2B5EF4-FFF2-40B4-BE49-F238E27FC236}">
                  <a16:creationId xmlns:a16="http://schemas.microsoft.com/office/drawing/2014/main" id="{345FC10B-311C-49DF-9196-F5907DDD9F81}"/>
                </a:ext>
              </a:extLst>
            </p:cNvPr>
            <p:cNvSpPr/>
            <p:nvPr/>
          </p:nvSpPr>
          <p:spPr>
            <a:xfrm>
              <a:off x="8010425" y="2623366"/>
              <a:ext cx="89216" cy="96488"/>
            </a:xfrm>
            <a:custGeom>
              <a:avLst/>
              <a:gdLst/>
              <a:ahLst/>
              <a:cxnLst/>
              <a:rect l="l" t="t" r="r" b="b"/>
              <a:pathLst>
                <a:path w="2624" h="2599" extrusionOk="0">
                  <a:moveTo>
                    <a:pt x="1826" y="0"/>
                  </a:moveTo>
                  <a:cubicBezTo>
                    <a:pt x="1078" y="0"/>
                    <a:pt x="299" y="557"/>
                    <a:pt x="0" y="994"/>
                  </a:cubicBezTo>
                  <a:cubicBezTo>
                    <a:pt x="556" y="1364"/>
                    <a:pt x="957" y="1951"/>
                    <a:pt x="1081" y="2599"/>
                  </a:cubicBezTo>
                  <a:cubicBezTo>
                    <a:pt x="2624" y="2537"/>
                    <a:pt x="2500" y="1303"/>
                    <a:pt x="2562" y="223"/>
                  </a:cubicBezTo>
                  <a:cubicBezTo>
                    <a:pt x="2334" y="65"/>
                    <a:pt x="2082" y="0"/>
                    <a:pt x="1826" y="0"/>
                  </a:cubicBezTo>
                  <a:close/>
                </a:path>
              </a:pathLst>
            </a:custGeom>
            <a:solidFill>
              <a:srgbClr val="A4DA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2" name="Google Shape;1988;p56">
              <a:extLst>
                <a:ext uri="{FF2B5EF4-FFF2-40B4-BE49-F238E27FC236}">
                  <a16:creationId xmlns:a16="http://schemas.microsoft.com/office/drawing/2014/main" id="{C07C374D-C0E2-4372-873E-C48FB63E2A5E}"/>
                </a:ext>
              </a:extLst>
            </p:cNvPr>
            <p:cNvSpPr/>
            <p:nvPr/>
          </p:nvSpPr>
          <p:spPr>
            <a:xfrm>
              <a:off x="2391377" y="2670552"/>
              <a:ext cx="50388" cy="50007"/>
            </a:xfrm>
            <a:custGeom>
              <a:avLst/>
              <a:gdLst/>
              <a:ahLst/>
              <a:cxnLst/>
              <a:rect l="l" t="t" r="r" b="b"/>
              <a:pathLst>
                <a:path w="1482" h="1347" extrusionOk="0">
                  <a:moveTo>
                    <a:pt x="0" y="1"/>
                  </a:moveTo>
                  <a:lnTo>
                    <a:pt x="0" y="1328"/>
                  </a:lnTo>
                  <a:cubicBezTo>
                    <a:pt x="108" y="1341"/>
                    <a:pt x="205" y="1347"/>
                    <a:pt x="293" y="1347"/>
                  </a:cubicBezTo>
                  <a:cubicBezTo>
                    <a:pt x="837" y="1347"/>
                    <a:pt x="1057" y="1130"/>
                    <a:pt x="1482" y="1050"/>
                  </a:cubicBezTo>
                  <a:cubicBezTo>
                    <a:pt x="1420" y="371"/>
                    <a:pt x="957" y="32"/>
                    <a:pt x="0" y="1"/>
                  </a:cubicBezTo>
                  <a:close/>
                </a:path>
              </a:pathLst>
            </a:custGeom>
            <a:solidFill>
              <a:srgbClr val="A4DA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3" name="Google Shape;1989;p56">
              <a:extLst>
                <a:ext uri="{FF2B5EF4-FFF2-40B4-BE49-F238E27FC236}">
                  <a16:creationId xmlns:a16="http://schemas.microsoft.com/office/drawing/2014/main" id="{AA53CA60-9A0E-45BD-8C76-759DC29CBF08}"/>
                </a:ext>
              </a:extLst>
            </p:cNvPr>
            <p:cNvSpPr/>
            <p:nvPr/>
          </p:nvSpPr>
          <p:spPr>
            <a:xfrm>
              <a:off x="8059454" y="2779700"/>
              <a:ext cx="133586" cy="107440"/>
            </a:xfrm>
            <a:custGeom>
              <a:avLst/>
              <a:gdLst/>
              <a:ahLst/>
              <a:cxnLst/>
              <a:rect l="l" t="t" r="r" b="b"/>
              <a:pathLst>
                <a:path w="3929" h="2894" extrusionOk="0">
                  <a:moveTo>
                    <a:pt x="2118" y="1"/>
                  </a:moveTo>
                  <a:cubicBezTo>
                    <a:pt x="1069" y="1"/>
                    <a:pt x="1" y="482"/>
                    <a:pt x="40" y="1320"/>
                  </a:cubicBezTo>
                  <a:cubicBezTo>
                    <a:pt x="657" y="1999"/>
                    <a:pt x="1398" y="2523"/>
                    <a:pt x="2231" y="2894"/>
                  </a:cubicBezTo>
                  <a:cubicBezTo>
                    <a:pt x="2694" y="2091"/>
                    <a:pt x="3928" y="1844"/>
                    <a:pt x="3712" y="517"/>
                  </a:cubicBezTo>
                  <a:cubicBezTo>
                    <a:pt x="3337" y="165"/>
                    <a:pt x="2731" y="1"/>
                    <a:pt x="2118" y="1"/>
                  </a:cubicBezTo>
                  <a:close/>
                </a:path>
              </a:pathLst>
            </a:custGeom>
            <a:solidFill>
              <a:srgbClr val="A4DA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4" name="Google Shape;1990;p56">
              <a:extLst>
                <a:ext uri="{FF2B5EF4-FFF2-40B4-BE49-F238E27FC236}">
                  <a16:creationId xmlns:a16="http://schemas.microsoft.com/office/drawing/2014/main" id="{C75DD57C-A350-403A-B1F7-86402B094203}"/>
                </a:ext>
              </a:extLst>
            </p:cNvPr>
            <p:cNvSpPr/>
            <p:nvPr/>
          </p:nvSpPr>
          <p:spPr>
            <a:xfrm>
              <a:off x="7738661" y="2787905"/>
              <a:ext cx="72420" cy="70612"/>
            </a:xfrm>
            <a:custGeom>
              <a:avLst/>
              <a:gdLst/>
              <a:ahLst/>
              <a:cxnLst/>
              <a:rect l="l" t="t" r="r" b="b"/>
              <a:pathLst>
                <a:path w="2130" h="1902" extrusionOk="0">
                  <a:moveTo>
                    <a:pt x="959" y="0"/>
                  </a:moveTo>
                  <a:cubicBezTo>
                    <a:pt x="857" y="0"/>
                    <a:pt x="753" y="6"/>
                    <a:pt x="648" y="19"/>
                  </a:cubicBezTo>
                  <a:cubicBezTo>
                    <a:pt x="0" y="1068"/>
                    <a:pt x="185" y="235"/>
                    <a:pt x="648" y="1901"/>
                  </a:cubicBezTo>
                  <a:cubicBezTo>
                    <a:pt x="1698" y="1716"/>
                    <a:pt x="1698" y="852"/>
                    <a:pt x="2130" y="296"/>
                  </a:cubicBezTo>
                  <a:cubicBezTo>
                    <a:pt x="1759" y="99"/>
                    <a:pt x="1369" y="0"/>
                    <a:pt x="959" y="0"/>
                  </a:cubicBezTo>
                  <a:close/>
                </a:path>
              </a:pathLst>
            </a:custGeom>
            <a:solidFill>
              <a:srgbClr val="E5FF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" name="Google Shape;1991;p56">
              <a:extLst>
                <a:ext uri="{FF2B5EF4-FFF2-40B4-BE49-F238E27FC236}">
                  <a16:creationId xmlns:a16="http://schemas.microsoft.com/office/drawing/2014/main" id="{130FB93D-F98F-4715-91A6-0135955AC264}"/>
                </a:ext>
              </a:extLst>
            </p:cNvPr>
            <p:cNvSpPr/>
            <p:nvPr/>
          </p:nvSpPr>
          <p:spPr>
            <a:xfrm>
              <a:off x="8160468" y="2907744"/>
              <a:ext cx="210936" cy="147832"/>
            </a:xfrm>
            <a:custGeom>
              <a:avLst/>
              <a:gdLst/>
              <a:ahLst/>
              <a:cxnLst/>
              <a:rect l="l" t="t" r="r" b="b"/>
              <a:pathLst>
                <a:path w="6204" h="3982" extrusionOk="0">
                  <a:moveTo>
                    <a:pt x="2562" y="0"/>
                  </a:moveTo>
                  <a:cubicBezTo>
                    <a:pt x="2038" y="340"/>
                    <a:pt x="2192" y="1142"/>
                    <a:pt x="2192" y="1852"/>
                  </a:cubicBezTo>
                  <a:cubicBezTo>
                    <a:pt x="1897" y="1749"/>
                    <a:pt x="1651" y="1704"/>
                    <a:pt x="1440" y="1704"/>
                  </a:cubicBezTo>
                  <a:cubicBezTo>
                    <a:pt x="768" y="1704"/>
                    <a:pt x="447" y="2161"/>
                    <a:pt x="1" y="2654"/>
                  </a:cubicBezTo>
                  <a:cubicBezTo>
                    <a:pt x="225" y="2816"/>
                    <a:pt x="405" y="2870"/>
                    <a:pt x="576" y="2870"/>
                  </a:cubicBezTo>
                  <a:cubicBezTo>
                    <a:pt x="934" y="2870"/>
                    <a:pt x="1253" y="2632"/>
                    <a:pt x="1860" y="2632"/>
                  </a:cubicBezTo>
                  <a:cubicBezTo>
                    <a:pt x="1962" y="2632"/>
                    <a:pt x="2072" y="2639"/>
                    <a:pt x="2192" y="2654"/>
                  </a:cubicBezTo>
                  <a:cubicBezTo>
                    <a:pt x="2068" y="3272"/>
                    <a:pt x="1420" y="3796"/>
                    <a:pt x="2562" y="3981"/>
                  </a:cubicBezTo>
                  <a:cubicBezTo>
                    <a:pt x="3027" y="3297"/>
                    <a:pt x="3880" y="2880"/>
                    <a:pt x="5293" y="2880"/>
                  </a:cubicBezTo>
                  <a:cubicBezTo>
                    <a:pt x="5474" y="2880"/>
                    <a:pt x="5665" y="2887"/>
                    <a:pt x="5864" y="2901"/>
                  </a:cubicBezTo>
                  <a:cubicBezTo>
                    <a:pt x="6204" y="1698"/>
                    <a:pt x="4692" y="1821"/>
                    <a:pt x="4013" y="1327"/>
                  </a:cubicBezTo>
                  <a:cubicBezTo>
                    <a:pt x="4105" y="432"/>
                    <a:pt x="3612" y="31"/>
                    <a:pt x="2562" y="0"/>
                  </a:cubicBezTo>
                  <a:close/>
                </a:path>
              </a:pathLst>
            </a:custGeom>
            <a:solidFill>
              <a:srgbClr val="A4DA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6" name="Google Shape;1992;p56">
              <a:extLst>
                <a:ext uri="{FF2B5EF4-FFF2-40B4-BE49-F238E27FC236}">
                  <a16:creationId xmlns:a16="http://schemas.microsoft.com/office/drawing/2014/main" id="{2C49C078-2EE1-44C0-9B2D-C69314413A6F}"/>
                </a:ext>
              </a:extLst>
            </p:cNvPr>
            <p:cNvSpPr/>
            <p:nvPr/>
          </p:nvSpPr>
          <p:spPr>
            <a:xfrm>
              <a:off x="8002027" y="3252599"/>
              <a:ext cx="208862" cy="186813"/>
            </a:xfrm>
            <a:custGeom>
              <a:avLst/>
              <a:gdLst/>
              <a:ahLst/>
              <a:cxnLst/>
              <a:rect l="l" t="t" r="r" b="b"/>
              <a:pathLst>
                <a:path w="6143" h="5032" extrusionOk="0">
                  <a:moveTo>
                    <a:pt x="3210" y="1"/>
                  </a:moveTo>
                  <a:cubicBezTo>
                    <a:pt x="1328" y="1081"/>
                    <a:pt x="1" y="4043"/>
                    <a:pt x="2840" y="5031"/>
                  </a:cubicBezTo>
                  <a:cubicBezTo>
                    <a:pt x="2747" y="4260"/>
                    <a:pt x="2932" y="3673"/>
                    <a:pt x="3581" y="3457"/>
                  </a:cubicBezTo>
                  <a:cubicBezTo>
                    <a:pt x="4200" y="3838"/>
                    <a:pt x="4359" y="4439"/>
                    <a:pt x="5023" y="4439"/>
                  </a:cubicBezTo>
                  <a:cubicBezTo>
                    <a:pt x="5220" y="4439"/>
                    <a:pt x="5461" y="4387"/>
                    <a:pt x="5772" y="4260"/>
                  </a:cubicBezTo>
                  <a:cubicBezTo>
                    <a:pt x="5587" y="3148"/>
                    <a:pt x="4352" y="2778"/>
                    <a:pt x="4290" y="1575"/>
                  </a:cubicBezTo>
                  <a:lnTo>
                    <a:pt x="4290" y="1575"/>
                  </a:lnTo>
                  <a:cubicBezTo>
                    <a:pt x="4584" y="1760"/>
                    <a:pt x="4908" y="1852"/>
                    <a:pt x="5228" y="1852"/>
                  </a:cubicBezTo>
                  <a:cubicBezTo>
                    <a:pt x="5548" y="1852"/>
                    <a:pt x="5864" y="1760"/>
                    <a:pt x="6142" y="1575"/>
                  </a:cubicBezTo>
                  <a:cubicBezTo>
                    <a:pt x="6050" y="402"/>
                    <a:pt x="3827" y="772"/>
                    <a:pt x="3210" y="1"/>
                  </a:cubicBezTo>
                  <a:close/>
                </a:path>
              </a:pathLst>
            </a:custGeom>
            <a:solidFill>
              <a:srgbClr val="A4DA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7" name="Google Shape;1993;p56">
              <a:extLst>
                <a:ext uri="{FF2B5EF4-FFF2-40B4-BE49-F238E27FC236}">
                  <a16:creationId xmlns:a16="http://schemas.microsoft.com/office/drawing/2014/main" id="{1DFD6501-5047-406B-8034-013392921ECC}"/>
                </a:ext>
              </a:extLst>
            </p:cNvPr>
            <p:cNvSpPr/>
            <p:nvPr/>
          </p:nvSpPr>
          <p:spPr>
            <a:xfrm>
              <a:off x="8345260" y="3260358"/>
              <a:ext cx="138448" cy="52161"/>
            </a:xfrm>
            <a:custGeom>
              <a:avLst/>
              <a:gdLst/>
              <a:ahLst/>
              <a:cxnLst/>
              <a:rect l="l" t="t" r="r" b="b"/>
              <a:pathLst>
                <a:path w="4072" h="1405" extrusionOk="0">
                  <a:moveTo>
                    <a:pt x="2295" y="0"/>
                  </a:moveTo>
                  <a:cubicBezTo>
                    <a:pt x="1144" y="0"/>
                    <a:pt x="0" y="336"/>
                    <a:pt x="59" y="1119"/>
                  </a:cubicBezTo>
                  <a:cubicBezTo>
                    <a:pt x="481" y="1308"/>
                    <a:pt x="1072" y="1405"/>
                    <a:pt x="1671" y="1405"/>
                  </a:cubicBezTo>
                  <a:cubicBezTo>
                    <a:pt x="2826" y="1405"/>
                    <a:pt x="4010" y="1048"/>
                    <a:pt x="4071" y="316"/>
                  </a:cubicBezTo>
                  <a:cubicBezTo>
                    <a:pt x="3630" y="113"/>
                    <a:pt x="2961" y="0"/>
                    <a:pt x="2295" y="0"/>
                  </a:cubicBezTo>
                  <a:close/>
                </a:path>
              </a:pathLst>
            </a:custGeom>
            <a:solidFill>
              <a:srgbClr val="A4DA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1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B20800BF-3928-4266-9870-66AF0216F461}"/>
              </a:ext>
            </a:extLst>
          </p:cNvPr>
          <p:cNvSpPr txBox="1"/>
          <p:nvPr/>
        </p:nvSpPr>
        <p:spPr>
          <a:xfrm>
            <a:off x="5046273" y="3370056"/>
            <a:ext cx="2484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Lục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đen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25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3" name="Google Shape;773;p37"/>
          <p:cNvGrpSpPr/>
          <p:nvPr/>
        </p:nvGrpSpPr>
        <p:grpSpPr>
          <a:xfrm>
            <a:off x="-608555" y="401058"/>
            <a:ext cx="3960435" cy="5165305"/>
            <a:chOff x="864225" y="886742"/>
            <a:chExt cx="1927907" cy="2682068"/>
          </a:xfrm>
        </p:grpSpPr>
        <p:sp>
          <p:nvSpPr>
            <p:cNvPr id="774" name="Google Shape;774;p37"/>
            <p:cNvSpPr/>
            <p:nvPr/>
          </p:nvSpPr>
          <p:spPr>
            <a:xfrm>
              <a:off x="1298680" y="3226715"/>
              <a:ext cx="390354" cy="342096"/>
            </a:xfrm>
            <a:custGeom>
              <a:avLst/>
              <a:gdLst/>
              <a:ahLst/>
              <a:cxnLst/>
              <a:rect l="l" t="t" r="r" b="b"/>
              <a:pathLst>
                <a:path w="2912" h="2552" extrusionOk="0">
                  <a:moveTo>
                    <a:pt x="1" y="0"/>
                  </a:moveTo>
                  <a:cubicBezTo>
                    <a:pt x="1" y="0"/>
                    <a:pt x="615" y="1607"/>
                    <a:pt x="473" y="2552"/>
                  </a:cubicBezTo>
                  <a:lnTo>
                    <a:pt x="2912" y="2552"/>
                  </a:lnTo>
                  <a:cubicBezTo>
                    <a:pt x="2912" y="2552"/>
                    <a:pt x="2486" y="2022"/>
                    <a:pt x="2363" y="1437"/>
                  </a:cubicBezTo>
                  <a:lnTo>
                    <a:pt x="2363" y="1437"/>
                  </a:lnTo>
                  <a:cubicBezTo>
                    <a:pt x="2363" y="1437"/>
                    <a:pt x="2335" y="1975"/>
                    <a:pt x="2420" y="2193"/>
                  </a:cubicBezTo>
                  <a:cubicBezTo>
                    <a:pt x="2420" y="2193"/>
                    <a:pt x="2004" y="1162"/>
                    <a:pt x="2127" y="586"/>
                  </a:cubicBezTo>
                  <a:lnTo>
                    <a:pt x="2127" y="586"/>
                  </a:lnTo>
                  <a:cubicBezTo>
                    <a:pt x="2127" y="586"/>
                    <a:pt x="1825" y="1040"/>
                    <a:pt x="1900" y="1635"/>
                  </a:cubicBezTo>
                  <a:cubicBezTo>
                    <a:pt x="1900" y="1635"/>
                    <a:pt x="1447" y="775"/>
                    <a:pt x="1447" y="95"/>
                  </a:cubicBezTo>
                  <a:cubicBezTo>
                    <a:pt x="1447" y="95"/>
                    <a:pt x="1229" y="1068"/>
                    <a:pt x="1381" y="1796"/>
                  </a:cubicBezTo>
                  <a:cubicBezTo>
                    <a:pt x="1381" y="1796"/>
                    <a:pt x="974" y="1040"/>
                    <a:pt x="974" y="539"/>
                  </a:cubicBezTo>
                  <a:cubicBezTo>
                    <a:pt x="974" y="539"/>
                    <a:pt x="766" y="1219"/>
                    <a:pt x="870" y="1588"/>
                  </a:cubicBezTo>
                  <a:cubicBezTo>
                    <a:pt x="870" y="1588"/>
                    <a:pt x="341" y="369"/>
                    <a:pt x="1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75" name="Google Shape;775;p37"/>
            <p:cNvSpPr/>
            <p:nvPr/>
          </p:nvSpPr>
          <p:spPr>
            <a:xfrm>
              <a:off x="1350691" y="1052696"/>
              <a:ext cx="121717" cy="286465"/>
            </a:xfrm>
            <a:custGeom>
              <a:avLst/>
              <a:gdLst/>
              <a:ahLst/>
              <a:cxnLst/>
              <a:rect l="l" t="t" r="r" b="b"/>
              <a:pathLst>
                <a:path w="908" h="2137" extrusionOk="0">
                  <a:moveTo>
                    <a:pt x="38" y="1"/>
                  </a:moveTo>
                  <a:lnTo>
                    <a:pt x="0" y="48"/>
                  </a:lnTo>
                  <a:cubicBezTo>
                    <a:pt x="237" y="322"/>
                    <a:pt x="444" y="1163"/>
                    <a:pt x="463" y="1352"/>
                  </a:cubicBezTo>
                  <a:cubicBezTo>
                    <a:pt x="473" y="1522"/>
                    <a:pt x="822" y="2137"/>
                    <a:pt x="822" y="2137"/>
                  </a:cubicBezTo>
                  <a:lnTo>
                    <a:pt x="908" y="1929"/>
                  </a:lnTo>
                  <a:cubicBezTo>
                    <a:pt x="908" y="1919"/>
                    <a:pt x="605" y="1541"/>
                    <a:pt x="577" y="1352"/>
                  </a:cubicBezTo>
                  <a:cubicBezTo>
                    <a:pt x="520" y="728"/>
                    <a:pt x="38" y="1"/>
                    <a:pt x="38" y="1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76" name="Google Shape;776;p37"/>
            <p:cNvSpPr/>
            <p:nvPr/>
          </p:nvSpPr>
          <p:spPr>
            <a:xfrm>
              <a:off x="1593858" y="1165432"/>
              <a:ext cx="197858" cy="233247"/>
            </a:xfrm>
            <a:custGeom>
              <a:avLst/>
              <a:gdLst/>
              <a:ahLst/>
              <a:cxnLst/>
              <a:rect l="l" t="t" r="r" b="b"/>
              <a:pathLst>
                <a:path w="1476" h="1740" extrusionOk="0">
                  <a:moveTo>
                    <a:pt x="1418" y="1"/>
                  </a:moveTo>
                  <a:cubicBezTo>
                    <a:pt x="1305" y="341"/>
                    <a:pt x="672" y="936"/>
                    <a:pt x="511" y="1031"/>
                  </a:cubicBezTo>
                  <a:cubicBezTo>
                    <a:pt x="369" y="1125"/>
                    <a:pt x="1" y="1740"/>
                    <a:pt x="1" y="1740"/>
                  </a:cubicBezTo>
                  <a:lnTo>
                    <a:pt x="228" y="1711"/>
                  </a:lnTo>
                  <a:cubicBezTo>
                    <a:pt x="228" y="1711"/>
                    <a:pt x="417" y="1248"/>
                    <a:pt x="568" y="1144"/>
                  </a:cubicBezTo>
                  <a:cubicBezTo>
                    <a:pt x="1069" y="795"/>
                    <a:pt x="1475" y="10"/>
                    <a:pt x="1475" y="10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77" name="Google Shape;777;p37"/>
            <p:cNvSpPr/>
            <p:nvPr/>
          </p:nvSpPr>
          <p:spPr>
            <a:xfrm>
              <a:off x="1676298" y="1294388"/>
              <a:ext cx="529632" cy="77615"/>
            </a:xfrm>
            <a:custGeom>
              <a:avLst/>
              <a:gdLst/>
              <a:ahLst/>
              <a:cxnLst/>
              <a:rect l="l" t="t" r="r" b="b"/>
              <a:pathLst>
                <a:path w="3951" h="579" extrusionOk="0">
                  <a:moveTo>
                    <a:pt x="3774" y="0"/>
                  </a:moveTo>
                  <a:cubicBezTo>
                    <a:pt x="3373" y="0"/>
                    <a:pt x="2376" y="35"/>
                    <a:pt x="1645" y="353"/>
                  </a:cubicBezTo>
                  <a:cubicBezTo>
                    <a:pt x="1543" y="393"/>
                    <a:pt x="1347" y="406"/>
                    <a:pt x="1139" y="406"/>
                  </a:cubicBezTo>
                  <a:cubicBezTo>
                    <a:pt x="793" y="406"/>
                    <a:pt x="410" y="371"/>
                    <a:pt x="364" y="371"/>
                  </a:cubicBezTo>
                  <a:cubicBezTo>
                    <a:pt x="360" y="371"/>
                    <a:pt x="359" y="371"/>
                    <a:pt x="359" y="371"/>
                  </a:cubicBezTo>
                  <a:lnTo>
                    <a:pt x="0" y="570"/>
                  </a:lnTo>
                  <a:cubicBezTo>
                    <a:pt x="0" y="570"/>
                    <a:pt x="266" y="579"/>
                    <a:pt x="588" y="579"/>
                  </a:cubicBezTo>
                  <a:cubicBezTo>
                    <a:pt x="1007" y="579"/>
                    <a:pt x="1519" y="564"/>
                    <a:pt x="1663" y="494"/>
                  </a:cubicBezTo>
                  <a:cubicBezTo>
                    <a:pt x="1908" y="372"/>
                    <a:pt x="2964" y="73"/>
                    <a:pt x="3631" y="73"/>
                  </a:cubicBezTo>
                  <a:cubicBezTo>
                    <a:pt x="3736" y="73"/>
                    <a:pt x="3832" y="81"/>
                    <a:pt x="3913" y="97"/>
                  </a:cubicBezTo>
                  <a:lnTo>
                    <a:pt x="3950" y="3"/>
                  </a:lnTo>
                  <a:cubicBezTo>
                    <a:pt x="3950" y="3"/>
                    <a:pt x="3885" y="0"/>
                    <a:pt x="3774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78" name="Google Shape;778;p37"/>
            <p:cNvSpPr/>
            <p:nvPr/>
          </p:nvSpPr>
          <p:spPr>
            <a:xfrm>
              <a:off x="1386081" y="1299750"/>
              <a:ext cx="454966" cy="220646"/>
            </a:xfrm>
            <a:custGeom>
              <a:avLst/>
              <a:gdLst/>
              <a:ahLst/>
              <a:cxnLst/>
              <a:rect l="l" t="t" r="r" b="b"/>
              <a:pathLst>
                <a:path w="3394" h="1646" extrusionOk="0">
                  <a:moveTo>
                    <a:pt x="162" y="1286"/>
                  </a:moveTo>
                  <a:cubicBezTo>
                    <a:pt x="162" y="1286"/>
                    <a:pt x="162" y="1286"/>
                    <a:pt x="162" y="1286"/>
                  </a:cubicBezTo>
                  <a:lnTo>
                    <a:pt x="162" y="1286"/>
                  </a:lnTo>
                  <a:lnTo>
                    <a:pt x="162" y="1286"/>
                  </a:lnTo>
                  <a:close/>
                  <a:moveTo>
                    <a:pt x="3394" y="1"/>
                  </a:moveTo>
                  <a:cubicBezTo>
                    <a:pt x="3394" y="1"/>
                    <a:pt x="1976" y="322"/>
                    <a:pt x="1201" y="984"/>
                  </a:cubicBezTo>
                  <a:cubicBezTo>
                    <a:pt x="981" y="1169"/>
                    <a:pt x="260" y="1288"/>
                    <a:pt x="171" y="1288"/>
                  </a:cubicBezTo>
                  <a:cubicBezTo>
                    <a:pt x="164" y="1288"/>
                    <a:pt x="161" y="1287"/>
                    <a:pt x="162" y="1286"/>
                  </a:cubicBezTo>
                  <a:lnTo>
                    <a:pt x="162" y="1286"/>
                  </a:lnTo>
                  <a:lnTo>
                    <a:pt x="1" y="1645"/>
                  </a:lnTo>
                  <a:cubicBezTo>
                    <a:pt x="1" y="1645"/>
                    <a:pt x="1135" y="1324"/>
                    <a:pt x="1352" y="1125"/>
                  </a:cubicBezTo>
                  <a:cubicBezTo>
                    <a:pt x="1579" y="908"/>
                    <a:pt x="2779" y="142"/>
                    <a:pt x="3384" y="95"/>
                  </a:cubicBezTo>
                  <a:lnTo>
                    <a:pt x="3394" y="1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79" name="Google Shape;779;p37"/>
            <p:cNvSpPr/>
            <p:nvPr/>
          </p:nvSpPr>
          <p:spPr>
            <a:xfrm>
              <a:off x="1325356" y="1588627"/>
              <a:ext cx="306706" cy="551214"/>
            </a:xfrm>
            <a:custGeom>
              <a:avLst/>
              <a:gdLst/>
              <a:ahLst/>
              <a:cxnLst/>
              <a:rect l="l" t="t" r="r" b="b"/>
              <a:pathLst>
                <a:path w="2288" h="4112" extrusionOk="0">
                  <a:moveTo>
                    <a:pt x="2259" y="0"/>
                  </a:moveTo>
                  <a:cubicBezTo>
                    <a:pt x="2259" y="0"/>
                    <a:pt x="1153" y="1286"/>
                    <a:pt x="775" y="2561"/>
                  </a:cubicBezTo>
                  <a:cubicBezTo>
                    <a:pt x="662" y="2949"/>
                    <a:pt x="0" y="3592"/>
                    <a:pt x="10" y="3601"/>
                  </a:cubicBezTo>
                  <a:lnTo>
                    <a:pt x="48" y="4111"/>
                  </a:lnTo>
                  <a:cubicBezTo>
                    <a:pt x="48" y="4111"/>
                    <a:pt x="889" y="2996"/>
                    <a:pt x="983" y="2628"/>
                  </a:cubicBezTo>
                  <a:cubicBezTo>
                    <a:pt x="1087" y="2240"/>
                    <a:pt x="1786" y="567"/>
                    <a:pt x="2287" y="123"/>
                  </a:cubicBezTo>
                  <a:lnTo>
                    <a:pt x="2259" y="0"/>
                  </a:ln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80" name="Google Shape;780;p37"/>
            <p:cNvSpPr/>
            <p:nvPr/>
          </p:nvSpPr>
          <p:spPr>
            <a:xfrm>
              <a:off x="1134067" y="1279508"/>
              <a:ext cx="183783" cy="622126"/>
            </a:xfrm>
            <a:custGeom>
              <a:avLst/>
              <a:gdLst/>
              <a:ahLst/>
              <a:cxnLst/>
              <a:rect l="l" t="t" r="r" b="b"/>
              <a:pathLst>
                <a:path w="1371" h="4641" extrusionOk="0">
                  <a:moveTo>
                    <a:pt x="29" y="0"/>
                  </a:moveTo>
                  <a:lnTo>
                    <a:pt x="0" y="85"/>
                  </a:lnTo>
                  <a:cubicBezTo>
                    <a:pt x="284" y="492"/>
                    <a:pt x="615" y="2117"/>
                    <a:pt x="643" y="2562"/>
                  </a:cubicBezTo>
                  <a:cubicBezTo>
                    <a:pt x="681" y="3015"/>
                    <a:pt x="1333" y="4641"/>
                    <a:pt x="1333" y="4641"/>
                  </a:cubicBezTo>
                  <a:lnTo>
                    <a:pt x="1371" y="3885"/>
                  </a:lnTo>
                  <a:cubicBezTo>
                    <a:pt x="1371" y="3875"/>
                    <a:pt x="860" y="2977"/>
                    <a:pt x="804" y="2505"/>
                  </a:cubicBezTo>
                  <a:cubicBezTo>
                    <a:pt x="633" y="1182"/>
                    <a:pt x="29" y="0"/>
                    <a:pt x="29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81" name="Google Shape;781;p37"/>
            <p:cNvSpPr/>
            <p:nvPr/>
          </p:nvSpPr>
          <p:spPr>
            <a:xfrm>
              <a:off x="1275892" y="1065431"/>
              <a:ext cx="310594" cy="2502177"/>
            </a:xfrm>
            <a:custGeom>
              <a:avLst/>
              <a:gdLst/>
              <a:ahLst/>
              <a:cxnLst/>
              <a:rect l="l" t="t" r="r" b="b"/>
              <a:pathLst>
                <a:path w="2317" h="18666" extrusionOk="0">
                  <a:moveTo>
                    <a:pt x="1929" y="0"/>
                  </a:moveTo>
                  <a:cubicBezTo>
                    <a:pt x="1929" y="766"/>
                    <a:pt x="1" y="5179"/>
                    <a:pt x="133" y="6096"/>
                  </a:cubicBezTo>
                  <a:cubicBezTo>
                    <a:pt x="246" y="6937"/>
                    <a:pt x="284" y="11823"/>
                    <a:pt x="284" y="12362"/>
                  </a:cubicBezTo>
                  <a:cubicBezTo>
                    <a:pt x="284" y="12362"/>
                    <a:pt x="1740" y="17257"/>
                    <a:pt x="1966" y="18665"/>
                  </a:cubicBezTo>
                  <a:lnTo>
                    <a:pt x="2316" y="18609"/>
                  </a:lnTo>
                  <a:cubicBezTo>
                    <a:pt x="2070" y="17021"/>
                    <a:pt x="785" y="12362"/>
                    <a:pt x="785" y="12362"/>
                  </a:cubicBezTo>
                  <a:cubicBezTo>
                    <a:pt x="785" y="12296"/>
                    <a:pt x="511" y="6956"/>
                    <a:pt x="379" y="6049"/>
                  </a:cubicBezTo>
                  <a:cubicBezTo>
                    <a:pt x="265" y="5245"/>
                    <a:pt x="2023" y="832"/>
                    <a:pt x="2023" y="0"/>
                  </a:cubicBezTo>
                  <a:close/>
                </a:path>
              </a:pathLst>
            </a:custGeom>
            <a:solidFill>
              <a:srgbClr val="7F4A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82" name="Google Shape;782;p37"/>
            <p:cNvSpPr/>
            <p:nvPr/>
          </p:nvSpPr>
          <p:spPr>
            <a:xfrm>
              <a:off x="1274685" y="1064090"/>
              <a:ext cx="271183" cy="1094786"/>
            </a:xfrm>
            <a:custGeom>
              <a:avLst/>
              <a:gdLst/>
              <a:ahLst/>
              <a:cxnLst/>
              <a:rect l="l" t="t" r="r" b="b"/>
              <a:pathLst>
                <a:path w="2023" h="8167" extrusionOk="0">
                  <a:moveTo>
                    <a:pt x="1928" y="1"/>
                  </a:moveTo>
                  <a:cubicBezTo>
                    <a:pt x="1928" y="766"/>
                    <a:pt x="0" y="5161"/>
                    <a:pt x="133" y="6096"/>
                  </a:cubicBezTo>
                  <a:cubicBezTo>
                    <a:pt x="189" y="6399"/>
                    <a:pt x="208" y="7221"/>
                    <a:pt x="237" y="8166"/>
                  </a:cubicBezTo>
                  <a:cubicBezTo>
                    <a:pt x="331" y="8053"/>
                    <a:pt x="426" y="7977"/>
                    <a:pt x="529" y="7930"/>
                  </a:cubicBezTo>
                  <a:cubicBezTo>
                    <a:pt x="473" y="7060"/>
                    <a:pt x="426" y="6333"/>
                    <a:pt x="378" y="6049"/>
                  </a:cubicBezTo>
                  <a:cubicBezTo>
                    <a:pt x="255" y="5255"/>
                    <a:pt x="2023" y="823"/>
                    <a:pt x="2023" y="1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83" name="Google Shape;783;p37"/>
            <p:cNvSpPr/>
            <p:nvPr/>
          </p:nvSpPr>
          <p:spPr>
            <a:xfrm>
              <a:off x="1479915" y="3314115"/>
              <a:ext cx="107776" cy="253489"/>
            </a:xfrm>
            <a:custGeom>
              <a:avLst/>
              <a:gdLst/>
              <a:ahLst/>
              <a:cxnLst/>
              <a:rect l="l" t="t" r="r" b="b"/>
              <a:pathLst>
                <a:path w="804" h="1891" extrusionOk="0">
                  <a:moveTo>
                    <a:pt x="0" y="0"/>
                  </a:moveTo>
                  <a:cubicBezTo>
                    <a:pt x="208" y="785"/>
                    <a:pt x="369" y="1474"/>
                    <a:pt x="444" y="1890"/>
                  </a:cubicBezTo>
                  <a:lnTo>
                    <a:pt x="804" y="1834"/>
                  </a:lnTo>
                  <a:cubicBezTo>
                    <a:pt x="747" y="1456"/>
                    <a:pt x="633" y="907"/>
                    <a:pt x="492" y="312"/>
                  </a:cubicBezTo>
                  <a:cubicBezTo>
                    <a:pt x="322" y="265"/>
                    <a:pt x="161" y="151"/>
                    <a:pt x="0" y="0"/>
                  </a:cubicBezTo>
                  <a:close/>
                </a:path>
              </a:pathLst>
            </a:custGeom>
            <a:solidFill>
              <a:srgbClr val="6837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84" name="Google Shape;784;p37"/>
            <p:cNvSpPr/>
            <p:nvPr/>
          </p:nvSpPr>
          <p:spPr>
            <a:xfrm>
              <a:off x="864225" y="886742"/>
              <a:ext cx="1927907" cy="476682"/>
            </a:xfrm>
            <a:custGeom>
              <a:avLst/>
              <a:gdLst/>
              <a:ahLst/>
              <a:cxnLst/>
              <a:rect l="l" t="t" r="r" b="b"/>
              <a:pathLst>
                <a:path w="14382" h="3556" extrusionOk="0">
                  <a:moveTo>
                    <a:pt x="4395" y="1"/>
                  </a:moveTo>
                  <a:cubicBezTo>
                    <a:pt x="4405" y="1"/>
                    <a:pt x="4415" y="1"/>
                    <a:pt x="4426" y="1"/>
                  </a:cubicBezTo>
                  <a:lnTo>
                    <a:pt x="4426" y="1"/>
                  </a:lnTo>
                  <a:cubicBezTo>
                    <a:pt x="4415" y="1"/>
                    <a:pt x="4405" y="1"/>
                    <a:pt x="4395" y="1"/>
                  </a:cubicBezTo>
                  <a:close/>
                  <a:moveTo>
                    <a:pt x="4426" y="1"/>
                  </a:moveTo>
                  <a:lnTo>
                    <a:pt x="4426" y="1"/>
                  </a:lnTo>
                  <a:cubicBezTo>
                    <a:pt x="4444" y="2"/>
                    <a:pt x="4462" y="4"/>
                    <a:pt x="4480" y="10"/>
                  </a:cubicBezTo>
                  <a:cubicBezTo>
                    <a:pt x="3780" y="341"/>
                    <a:pt x="3128" y="587"/>
                    <a:pt x="2363" y="728"/>
                  </a:cubicBezTo>
                  <a:cubicBezTo>
                    <a:pt x="1654" y="861"/>
                    <a:pt x="908" y="974"/>
                    <a:pt x="237" y="1135"/>
                  </a:cubicBezTo>
                  <a:cubicBezTo>
                    <a:pt x="378" y="1163"/>
                    <a:pt x="511" y="1163"/>
                    <a:pt x="605" y="1277"/>
                  </a:cubicBezTo>
                  <a:cubicBezTo>
                    <a:pt x="435" y="1428"/>
                    <a:pt x="218" y="1418"/>
                    <a:pt x="0" y="1475"/>
                  </a:cubicBezTo>
                  <a:cubicBezTo>
                    <a:pt x="29" y="1768"/>
                    <a:pt x="832" y="1664"/>
                    <a:pt x="1068" y="1702"/>
                  </a:cubicBezTo>
                  <a:cubicBezTo>
                    <a:pt x="1333" y="1730"/>
                    <a:pt x="1597" y="1806"/>
                    <a:pt x="1824" y="1919"/>
                  </a:cubicBezTo>
                  <a:cubicBezTo>
                    <a:pt x="1654" y="2099"/>
                    <a:pt x="1286" y="1985"/>
                    <a:pt x="1097" y="2127"/>
                  </a:cubicBezTo>
                  <a:cubicBezTo>
                    <a:pt x="945" y="2250"/>
                    <a:pt x="983" y="2420"/>
                    <a:pt x="945" y="2600"/>
                  </a:cubicBezTo>
                  <a:cubicBezTo>
                    <a:pt x="1087" y="2656"/>
                    <a:pt x="1446" y="2656"/>
                    <a:pt x="1503" y="2808"/>
                  </a:cubicBezTo>
                  <a:cubicBezTo>
                    <a:pt x="1569" y="2978"/>
                    <a:pt x="1267" y="2902"/>
                    <a:pt x="1380" y="3091"/>
                  </a:cubicBezTo>
                  <a:cubicBezTo>
                    <a:pt x="1457" y="3217"/>
                    <a:pt x="1757" y="3242"/>
                    <a:pt x="2033" y="3242"/>
                  </a:cubicBezTo>
                  <a:cubicBezTo>
                    <a:pt x="2206" y="3242"/>
                    <a:pt x="2370" y="3232"/>
                    <a:pt x="2465" y="3232"/>
                  </a:cubicBezTo>
                  <a:cubicBezTo>
                    <a:pt x="2480" y="3232"/>
                    <a:pt x="2493" y="3232"/>
                    <a:pt x="2505" y="3233"/>
                  </a:cubicBezTo>
                  <a:cubicBezTo>
                    <a:pt x="2453" y="3486"/>
                    <a:pt x="2670" y="3556"/>
                    <a:pt x="2915" y="3556"/>
                  </a:cubicBezTo>
                  <a:cubicBezTo>
                    <a:pt x="3117" y="3556"/>
                    <a:pt x="3338" y="3508"/>
                    <a:pt x="3440" y="3479"/>
                  </a:cubicBezTo>
                  <a:cubicBezTo>
                    <a:pt x="3913" y="3356"/>
                    <a:pt x="4348" y="3101"/>
                    <a:pt x="4848" y="3072"/>
                  </a:cubicBezTo>
                  <a:cubicBezTo>
                    <a:pt x="4952" y="3063"/>
                    <a:pt x="5058" y="3060"/>
                    <a:pt x="5166" y="3060"/>
                  </a:cubicBezTo>
                  <a:cubicBezTo>
                    <a:pt x="5380" y="3060"/>
                    <a:pt x="5598" y="3072"/>
                    <a:pt x="5812" y="3072"/>
                  </a:cubicBezTo>
                  <a:cubicBezTo>
                    <a:pt x="6408" y="3072"/>
                    <a:pt x="6861" y="3412"/>
                    <a:pt x="7447" y="3497"/>
                  </a:cubicBezTo>
                  <a:lnTo>
                    <a:pt x="7223" y="3436"/>
                  </a:lnTo>
                  <a:lnTo>
                    <a:pt x="7223" y="3436"/>
                  </a:lnTo>
                  <a:cubicBezTo>
                    <a:pt x="7488" y="3505"/>
                    <a:pt x="7781" y="3524"/>
                    <a:pt x="8079" y="3524"/>
                  </a:cubicBezTo>
                  <a:cubicBezTo>
                    <a:pt x="8430" y="3524"/>
                    <a:pt x="8787" y="3497"/>
                    <a:pt x="9111" y="3497"/>
                  </a:cubicBezTo>
                  <a:cubicBezTo>
                    <a:pt x="9177" y="3497"/>
                    <a:pt x="9249" y="3498"/>
                    <a:pt x="9325" y="3498"/>
                  </a:cubicBezTo>
                  <a:cubicBezTo>
                    <a:pt x="9973" y="3498"/>
                    <a:pt x="10920" y="3483"/>
                    <a:pt x="11436" y="3195"/>
                  </a:cubicBezTo>
                  <a:cubicBezTo>
                    <a:pt x="11936" y="2930"/>
                    <a:pt x="11247" y="2845"/>
                    <a:pt x="10850" y="2845"/>
                  </a:cubicBezTo>
                  <a:cubicBezTo>
                    <a:pt x="11247" y="2836"/>
                    <a:pt x="11625" y="2713"/>
                    <a:pt x="12031" y="2713"/>
                  </a:cubicBezTo>
                  <a:cubicBezTo>
                    <a:pt x="12054" y="2713"/>
                    <a:pt x="12078" y="2713"/>
                    <a:pt x="12102" y="2713"/>
                  </a:cubicBezTo>
                  <a:cubicBezTo>
                    <a:pt x="12521" y="2713"/>
                    <a:pt x="13002" y="2705"/>
                    <a:pt x="13288" y="2392"/>
                  </a:cubicBezTo>
                  <a:cubicBezTo>
                    <a:pt x="13156" y="2316"/>
                    <a:pt x="12985" y="2297"/>
                    <a:pt x="12815" y="2297"/>
                  </a:cubicBezTo>
                  <a:cubicBezTo>
                    <a:pt x="12916" y="2291"/>
                    <a:pt x="13017" y="2291"/>
                    <a:pt x="13117" y="2291"/>
                  </a:cubicBezTo>
                  <a:cubicBezTo>
                    <a:pt x="13316" y="2291"/>
                    <a:pt x="13512" y="2291"/>
                    <a:pt x="13694" y="2241"/>
                  </a:cubicBezTo>
                  <a:cubicBezTo>
                    <a:pt x="14323" y="2082"/>
                    <a:pt x="14382" y="2056"/>
                    <a:pt x="14184" y="2056"/>
                  </a:cubicBezTo>
                  <a:cubicBezTo>
                    <a:pt x="14090" y="2056"/>
                    <a:pt x="13937" y="2062"/>
                    <a:pt x="13761" y="2062"/>
                  </a:cubicBezTo>
                  <a:cubicBezTo>
                    <a:pt x="13645" y="2062"/>
                    <a:pt x="13519" y="2060"/>
                    <a:pt x="13392" y="2052"/>
                  </a:cubicBezTo>
                  <a:cubicBezTo>
                    <a:pt x="13260" y="1853"/>
                    <a:pt x="12749" y="2004"/>
                    <a:pt x="12683" y="1730"/>
                  </a:cubicBezTo>
                  <a:cubicBezTo>
                    <a:pt x="12528" y="1724"/>
                    <a:pt x="12371" y="1721"/>
                    <a:pt x="12212" y="1721"/>
                  </a:cubicBezTo>
                  <a:cubicBezTo>
                    <a:pt x="11436" y="1721"/>
                    <a:pt x="10630" y="1790"/>
                    <a:pt x="9876" y="1853"/>
                  </a:cubicBezTo>
                  <a:cubicBezTo>
                    <a:pt x="9281" y="1900"/>
                    <a:pt x="8695" y="2165"/>
                    <a:pt x="8118" y="2184"/>
                  </a:cubicBezTo>
                  <a:cubicBezTo>
                    <a:pt x="8101" y="2184"/>
                    <a:pt x="8084" y="2184"/>
                    <a:pt x="8066" y="2184"/>
                  </a:cubicBezTo>
                  <a:cubicBezTo>
                    <a:pt x="7720" y="2184"/>
                    <a:pt x="7374" y="2106"/>
                    <a:pt x="7034" y="2106"/>
                  </a:cubicBezTo>
                  <a:cubicBezTo>
                    <a:pt x="7002" y="2106"/>
                    <a:pt x="6969" y="2107"/>
                    <a:pt x="6937" y="2108"/>
                  </a:cubicBezTo>
                  <a:cubicBezTo>
                    <a:pt x="7088" y="2089"/>
                    <a:pt x="7239" y="2061"/>
                    <a:pt x="7287" y="1919"/>
                  </a:cubicBezTo>
                  <a:cubicBezTo>
                    <a:pt x="6791" y="1845"/>
                    <a:pt x="6348" y="1754"/>
                    <a:pt x="5875" y="1754"/>
                  </a:cubicBezTo>
                  <a:cubicBezTo>
                    <a:pt x="5744" y="1754"/>
                    <a:pt x="5610" y="1761"/>
                    <a:pt x="5472" y="1777"/>
                  </a:cubicBezTo>
                  <a:cubicBezTo>
                    <a:pt x="5444" y="1655"/>
                    <a:pt x="5557" y="1588"/>
                    <a:pt x="5680" y="1588"/>
                  </a:cubicBezTo>
                  <a:cubicBezTo>
                    <a:pt x="5378" y="1541"/>
                    <a:pt x="5141" y="1324"/>
                    <a:pt x="4830" y="1258"/>
                  </a:cubicBezTo>
                  <a:cubicBezTo>
                    <a:pt x="5236" y="1192"/>
                    <a:pt x="5661" y="1106"/>
                    <a:pt x="5812" y="662"/>
                  </a:cubicBezTo>
                  <a:cubicBezTo>
                    <a:pt x="5604" y="549"/>
                    <a:pt x="5557" y="332"/>
                    <a:pt x="5378" y="218"/>
                  </a:cubicBezTo>
                  <a:cubicBezTo>
                    <a:pt x="5169" y="100"/>
                    <a:pt x="4682" y="8"/>
                    <a:pt x="4426" y="1"/>
                  </a:cubicBezTo>
                  <a:close/>
                </a:path>
              </a:pathLst>
            </a:custGeom>
            <a:solidFill>
              <a:srgbClr val="D6D6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85" name="Google Shape;785;p37"/>
            <p:cNvSpPr/>
            <p:nvPr/>
          </p:nvSpPr>
          <p:spPr>
            <a:xfrm>
              <a:off x="866772" y="969183"/>
              <a:ext cx="1729379" cy="395850"/>
            </a:xfrm>
            <a:custGeom>
              <a:avLst/>
              <a:gdLst/>
              <a:ahLst/>
              <a:cxnLst/>
              <a:rect l="l" t="t" r="r" b="b"/>
              <a:pathLst>
                <a:path w="12901" h="2953" extrusionOk="0">
                  <a:moveTo>
                    <a:pt x="5699" y="0"/>
                  </a:moveTo>
                  <a:cubicBezTo>
                    <a:pt x="5642" y="9"/>
                    <a:pt x="5595" y="38"/>
                    <a:pt x="5529" y="47"/>
                  </a:cubicBezTo>
                  <a:cubicBezTo>
                    <a:pt x="5189" y="151"/>
                    <a:pt x="4839" y="227"/>
                    <a:pt x="4536" y="444"/>
                  </a:cubicBezTo>
                  <a:cubicBezTo>
                    <a:pt x="4432" y="529"/>
                    <a:pt x="4347" y="652"/>
                    <a:pt x="4234" y="709"/>
                  </a:cubicBezTo>
                  <a:cubicBezTo>
                    <a:pt x="4187" y="728"/>
                    <a:pt x="3951" y="756"/>
                    <a:pt x="3922" y="794"/>
                  </a:cubicBezTo>
                  <a:cubicBezTo>
                    <a:pt x="3875" y="869"/>
                    <a:pt x="4007" y="1040"/>
                    <a:pt x="4054" y="1096"/>
                  </a:cubicBezTo>
                  <a:cubicBezTo>
                    <a:pt x="4130" y="1172"/>
                    <a:pt x="4385" y="1238"/>
                    <a:pt x="4376" y="1361"/>
                  </a:cubicBezTo>
                  <a:cubicBezTo>
                    <a:pt x="4376" y="1418"/>
                    <a:pt x="4140" y="1512"/>
                    <a:pt x="4092" y="1550"/>
                  </a:cubicBezTo>
                  <a:cubicBezTo>
                    <a:pt x="3903" y="1663"/>
                    <a:pt x="3724" y="1748"/>
                    <a:pt x="3497" y="1767"/>
                  </a:cubicBezTo>
                  <a:cubicBezTo>
                    <a:pt x="3452" y="1773"/>
                    <a:pt x="3387" y="1776"/>
                    <a:pt x="3310" y="1776"/>
                  </a:cubicBezTo>
                  <a:cubicBezTo>
                    <a:pt x="2977" y="1776"/>
                    <a:pt x="2419" y="1714"/>
                    <a:pt x="2334" y="1484"/>
                  </a:cubicBezTo>
                  <a:cubicBezTo>
                    <a:pt x="2268" y="1314"/>
                    <a:pt x="2495" y="1200"/>
                    <a:pt x="2476" y="1040"/>
                  </a:cubicBezTo>
                  <a:cubicBezTo>
                    <a:pt x="2420" y="1027"/>
                    <a:pt x="2361" y="1024"/>
                    <a:pt x="2301" y="1024"/>
                  </a:cubicBezTo>
                  <a:cubicBezTo>
                    <a:pt x="2241" y="1024"/>
                    <a:pt x="2180" y="1027"/>
                    <a:pt x="2119" y="1027"/>
                  </a:cubicBezTo>
                  <a:cubicBezTo>
                    <a:pt x="2058" y="1027"/>
                    <a:pt x="1997" y="1024"/>
                    <a:pt x="1938" y="1011"/>
                  </a:cubicBezTo>
                  <a:cubicBezTo>
                    <a:pt x="1645" y="955"/>
                    <a:pt x="1446" y="888"/>
                    <a:pt x="1172" y="756"/>
                  </a:cubicBezTo>
                  <a:cubicBezTo>
                    <a:pt x="1085" y="714"/>
                    <a:pt x="1003" y="698"/>
                    <a:pt x="922" y="698"/>
                  </a:cubicBezTo>
                  <a:cubicBezTo>
                    <a:pt x="765" y="698"/>
                    <a:pt x="616" y="760"/>
                    <a:pt x="454" y="822"/>
                  </a:cubicBezTo>
                  <a:cubicBezTo>
                    <a:pt x="312" y="869"/>
                    <a:pt x="161" y="917"/>
                    <a:pt x="0" y="945"/>
                  </a:cubicBezTo>
                  <a:cubicBezTo>
                    <a:pt x="88" y="1074"/>
                    <a:pt x="387" y="1087"/>
                    <a:pt x="651" y="1087"/>
                  </a:cubicBezTo>
                  <a:cubicBezTo>
                    <a:pt x="715" y="1087"/>
                    <a:pt x="777" y="1086"/>
                    <a:pt x="833" y="1086"/>
                  </a:cubicBezTo>
                  <a:cubicBezTo>
                    <a:pt x="919" y="1086"/>
                    <a:pt x="992" y="1088"/>
                    <a:pt x="1040" y="1096"/>
                  </a:cubicBezTo>
                  <a:cubicBezTo>
                    <a:pt x="1314" y="1134"/>
                    <a:pt x="1578" y="1200"/>
                    <a:pt x="1796" y="1323"/>
                  </a:cubicBezTo>
                  <a:cubicBezTo>
                    <a:pt x="1635" y="1503"/>
                    <a:pt x="1267" y="1380"/>
                    <a:pt x="1078" y="1522"/>
                  </a:cubicBezTo>
                  <a:cubicBezTo>
                    <a:pt x="926" y="1654"/>
                    <a:pt x="964" y="1815"/>
                    <a:pt x="926" y="1994"/>
                  </a:cubicBezTo>
                  <a:cubicBezTo>
                    <a:pt x="1068" y="2051"/>
                    <a:pt x="1418" y="2051"/>
                    <a:pt x="1484" y="2211"/>
                  </a:cubicBezTo>
                  <a:cubicBezTo>
                    <a:pt x="1550" y="2372"/>
                    <a:pt x="1248" y="2306"/>
                    <a:pt x="1361" y="2495"/>
                  </a:cubicBezTo>
                  <a:cubicBezTo>
                    <a:pt x="1440" y="2618"/>
                    <a:pt x="1751" y="2639"/>
                    <a:pt x="2033" y="2639"/>
                  </a:cubicBezTo>
                  <a:cubicBezTo>
                    <a:pt x="2170" y="2639"/>
                    <a:pt x="2301" y="2634"/>
                    <a:pt x="2393" y="2634"/>
                  </a:cubicBezTo>
                  <a:cubicBezTo>
                    <a:pt x="2431" y="2634"/>
                    <a:pt x="2462" y="2635"/>
                    <a:pt x="2486" y="2637"/>
                  </a:cubicBezTo>
                  <a:cubicBezTo>
                    <a:pt x="2434" y="2886"/>
                    <a:pt x="2653" y="2953"/>
                    <a:pt x="2899" y="2953"/>
                  </a:cubicBezTo>
                  <a:cubicBezTo>
                    <a:pt x="3100" y="2953"/>
                    <a:pt x="3319" y="2908"/>
                    <a:pt x="3421" y="2882"/>
                  </a:cubicBezTo>
                  <a:cubicBezTo>
                    <a:pt x="3894" y="2750"/>
                    <a:pt x="4329" y="2504"/>
                    <a:pt x="4820" y="2467"/>
                  </a:cubicBezTo>
                  <a:cubicBezTo>
                    <a:pt x="4927" y="2460"/>
                    <a:pt x="5035" y="2458"/>
                    <a:pt x="5144" y="2458"/>
                  </a:cubicBezTo>
                  <a:cubicBezTo>
                    <a:pt x="5361" y="2458"/>
                    <a:pt x="5579" y="2467"/>
                    <a:pt x="5793" y="2467"/>
                  </a:cubicBezTo>
                  <a:cubicBezTo>
                    <a:pt x="6379" y="2467"/>
                    <a:pt x="6842" y="2807"/>
                    <a:pt x="7419" y="2892"/>
                  </a:cubicBezTo>
                  <a:lnTo>
                    <a:pt x="7242" y="2848"/>
                  </a:lnTo>
                  <a:lnTo>
                    <a:pt x="7242" y="2848"/>
                  </a:lnTo>
                  <a:cubicBezTo>
                    <a:pt x="7489" y="2904"/>
                    <a:pt x="7758" y="2920"/>
                    <a:pt x="8031" y="2920"/>
                  </a:cubicBezTo>
                  <a:cubicBezTo>
                    <a:pt x="8392" y="2920"/>
                    <a:pt x="8760" y="2892"/>
                    <a:pt x="9092" y="2892"/>
                  </a:cubicBezTo>
                  <a:cubicBezTo>
                    <a:pt x="9187" y="2892"/>
                    <a:pt x="9292" y="2893"/>
                    <a:pt x="9406" y="2893"/>
                  </a:cubicBezTo>
                  <a:cubicBezTo>
                    <a:pt x="10047" y="2893"/>
                    <a:pt x="10927" y="2872"/>
                    <a:pt x="11417" y="2599"/>
                  </a:cubicBezTo>
                  <a:cubicBezTo>
                    <a:pt x="11908" y="2325"/>
                    <a:pt x="11228" y="2240"/>
                    <a:pt x="10821" y="2240"/>
                  </a:cubicBezTo>
                  <a:cubicBezTo>
                    <a:pt x="11228" y="2230"/>
                    <a:pt x="11606" y="2117"/>
                    <a:pt x="12002" y="2117"/>
                  </a:cubicBezTo>
                  <a:cubicBezTo>
                    <a:pt x="12305" y="2089"/>
                    <a:pt x="12626" y="2089"/>
                    <a:pt x="12900" y="2004"/>
                  </a:cubicBezTo>
                  <a:cubicBezTo>
                    <a:pt x="12834" y="1994"/>
                    <a:pt x="12768" y="1985"/>
                    <a:pt x="12702" y="1975"/>
                  </a:cubicBezTo>
                  <a:cubicBezTo>
                    <a:pt x="12369" y="1898"/>
                    <a:pt x="12036" y="1833"/>
                    <a:pt x="11692" y="1833"/>
                  </a:cubicBezTo>
                  <a:cubicBezTo>
                    <a:pt x="11616" y="1833"/>
                    <a:pt x="11540" y="1836"/>
                    <a:pt x="11464" y="1843"/>
                  </a:cubicBezTo>
                  <a:cubicBezTo>
                    <a:pt x="11086" y="1862"/>
                    <a:pt x="10679" y="1900"/>
                    <a:pt x="10301" y="1937"/>
                  </a:cubicBezTo>
                  <a:cubicBezTo>
                    <a:pt x="10103" y="1956"/>
                    <a:pt x="9876" y="1985"/>
                    <a:pt x="9697" y="2079"/>
                  </a:cubicBezTo>
                  <a:cubicBezTo>
                    <a:pt x="9555" y="2136"/>
                    <a:pt x="9422" y="2240"/>
                    <a:pt x="9262" y="2287"/>
                  </a:cubicBezTo>
                  <a:cubicBezTo>
                    <a:pt x="9187" y="2312"/>
                    <a:pt x="9118" y="2323"/>
                    <a:pt x="9052" y="2323"/>
                  </a:cubicBezTo>
                  <a:cubicBezTo>
                    <a:pt x="8704" y="2323"/>
                    <a:pt x="8462" y="2018"/>
                    <a:pt x="8080" y="1994"/>
                  </a:cubicBezTo>
                  <a:cubicBezTo>
                    <a:pt x="8032" y="1991"/>
                    <a:pt x="7984" y="1989"/>
                    <a:pt x="7936" y="1989"/>
                  </a:cubicBezTo>
                  <a:cubicBezTo>
                    <a:pt x="7566" y="1989"/>
                    <a:pt x="7223" y="2077"/>
                    <a:pt x="6863" y="2077"/>
                  </a:cubicBezTo>
                  <a:cubicBezTo>
                    <a:pt x="6730" y="2077"/>
                    <a:pt x="6595" y="2065"/>
                    <a:pt x="6455" y="2032"/>
                  </a:cubicBezTo>
                  <a:cubicBezTo>
                    <a:pt x="6209" y="1975"/>
                    <a:pt x="5982" y="1890"/>
                    <a:pt x="5737" y="1815"/>
                  </a:cubicBezTo>
                  <a:cubicBezTo>
                    <a:pt x="5576" y="1767"/>
                    <a:pt x="5359" y="1748"/>
                    <a:pt x="5217" y="1663"/>
                  </a:cubicBezTo>
                  <a:cubicBezTo>
                    <a:pt x="5047" y="1569"/>
                    <a:pt x="5425" y="1484"/>
                    <a:pt x="5264" y="1474"/>
                  </a:cubicBezTo>
                  <a:cubicBezTo>
                    <a:pt x="4480" y="1408"/>
                    <a:pt x="5122" y="728"/>
                    <a:pt x="4811" y="671"/>
                  </a:cubicBezTo>
                  <a:cubicBezTo>
                    <a:pt x="5217" y="605"/>
                    <a:pt x="5642" y="520"/>
                    <a:pt x="5793" y="66"/>
                  </a:cubicBezTo>
                  <a:cubicBezTo>
                    <a:pt x="5756" y="47"/>
                    <a:pt x="5718" y="19"/>
                    <a:pt x="5699" y="0"/>
                  </a:cubicBezTo>
                  <a:close/>
                </a:path>
              </a:pathLst>
            </a:custGeom>
            <a:solidFill>
              <a:srgbClr val="AAA4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887" name="Google Shape;887;p37"/>
          <p:cNvGrpSpPr/>
          <p:nvPr/>
        </p:nvGrpSpPr>
        <p:grpSpPr>
          <a:xfrm>
            <a:off x="4240168" y="4416390"/>
            <a:ext cx="978661" cy="735871"/>
            <a:chOff x="3005133" y="3226715"/>
            <a:chExt cx="454965" cy="342096"/>
          </a:xfrm>
        </p:grpSpPr>
        <p:sp>
          <p:nvSpPr>
            <p:cNvPr id="888" name="Google Shape;888;p37"/>
            <p:cNvSpPr/>
            <p:nvPr/>
          </p:nvSpPr>
          <p:spPr>
            <a:xfrm>
              <a:off x="3191462" y="3340657"/>
              <a:ext cx="268636" cy="228153"/>
            </a:xfrm>
            <a:custGeom>
              <a:avLst/>
              <a:gdLst/>
              <a:ahLst/>
              <a:cxnLst/>
              <a:rect l="l" t="t" r="r" b="b"/>
              <a:pathLst>
                <a:path w="2004" h="1702" extrusionOk="0">
                  <a:moveTo>
                    <a:pt x="2004" y="1"/>
                  </a:moveTo>
                  <a:cubicBezTo>
                    <a:pt x="1767" y="256"/>
                    <a:pt x="1399" y="1059"/>
                    <a:pt x="1399" y="1059"/>
                  </a:cubicBezTo>
                  <a:cubicBezTo>
                    <a:pt x="1474" y="804"/>
                    <a:pt x="1323" y="360"/>
                    <a:pt x="1323" y="360"/>
                  </a:cubicBezTo>
                  <a:cubicBezTo>
                    <a:pt x="1323" y="690"/>
                    <a:pt x="1059" y="1201"/>
                    <a:pt x="1059" y="1201"/>
                  </a:cubicBezTo>
                  <a:cubicBezTo>
                    <a:pt x="1163" y="709"/>
                    <a:pt x="1011" y="67"/>
                    <a:pt x="1011" y="67"/>
                  </a:cubicBezTo>
                  <a:cubicBezTo>
                    <a:pt x="1011" y="511"/>
                    <a:pt x="699" y="1087"/>
                    <a:pt x="699" y="1087"/>
                  </a:cubicBezTo>
                  <a:cubicBezTo>
                    <a:pt x="747" y="691"/>
                    <a:pt x="548" y="379"/>
                    <a:pt x="548" y="379"/>
                  </a:cubicBezTo>
                  <a:lnTo>
                    <a:pt x="548" y="379"/>
                  </a:lnTo>
                  <a:cubicBezTo>
                    <a:pt x="633" y="757"/>
                    <a:pt x="350" y="1456"/>
                    <a:pt x="350" y="1456"/>
                  </a:cubicBezTo>
                  <a:cubicBezTo>
                    <a:pt x="406" y="1314"/>
                    <a:pt x="378" y="946"/>
                    <a:pt x="378" y="946"/>
                  </a:cubicBezTo>
                  <a:lnTo>
                    <a:pt x="378" y="946"/>
                  </a:lnTo>
                  <a:cubicBezTo>
                    <a:pt x="284" y="1352"/>
                    <a:pt x="0" y="1692"/>
                    <a:pt x="0" y="1692"/>
                  </a:cubicBezTo>
                  <a:lnTo>
                    <a:pt x="1673" y="1702"/>
                  </a:lnTo>
                  <a:cubicBezTo>
                    <a:pt x="1588" y="1069"/>
                    <a:pt x="2004" y="1"/>
                    <a:pt x="2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889" name="Google Shape;889;p37"/>
            <p:cNvSpPr/>
            <p:nvPr/>
          </p:nvSpPr>
          <p:spPr>
            <a:xfrm>
              <a:off x="3005133" y="3226715"/>
              <a:ext cx="296653" cy="342096"/>
            </a:xfrm>
            <a:custGeom>
              <a:avLst/>
              <a:gdLst/>
              <a:ahLst/>
              <a:cxnLst/>
              <a:rect l="l" t="t" r="r" b="b"/>
              <a:pathLst>
                <a:path w="2213" h="2552" extrusionOk="0">
                  <a:moveTo>
                    <a:pt x="2212" y="0"/>
                  </a:moveTo>
                  <a:cubicBezTo>
                    <a:pt x="1957" y="369"/>
                    <a:pt x="1551" y="1588"/>
                    <a:pt x="1551" y="1588"/>
                  </a:cubicBezTo>
                  <a:cubicBezTo>
                    <a:pt x="1626" y="1219"/>
                    <a:pt x="1466" y="539"/>
                    <a:pt x="1466" y="539"/>
                  </a:cubicBezTo>
                  <a:cubicBezTo>
                    <a:pt x="1466" y="1040"/>
                    <a:pt x="1154" y="1796"/>
                    <a:pt x="1154" y="1796"/>
                  </a:cubicBezTo>
                  <a:cubicBezTo>
                    <a:pt x="1267" y="1068"/>
                    <a:pt x="1116" y="95"/>
                    <a:pt x="1116" y="95"/>
                  </a:cubicBezTo>
                  <a:cubicBezTo>
                    <a:pt x="1116" y="775"/>
                    <a:pt x="776" y="1635"/>
                    <a:pt x="776" y="1635"/>
                  </a:cubicBezTo>
                  <a:cubicBezTo>
                    <a:pt x="823" y="1040"/>
                    <a:pt x="606" y="586"/>
                    <a:pt x="606" y="586"/>
                  </a:cubicBezTo>
                  <a:lnTo>
                    <a:pt x="606" y="586"/>
                  </a:lnTo>
                  <a:cubicBezTo>
                    <a:pt x="700" y="1162"/>
                    <a:pt x="379" y="2193"/>
                    <a:pt x="379" y="2193"/>
                  </a:cubicBezTo>
                  <a:cubicBezTo>
                    <a:pt x="436" y="1975"/>
                    <a:pt x="417" y="1437"/>
                    <a:pt x="417" y="1437"/>
                  </a:cubicBezTo>
                  <a:lnTo>
                    <a:pt x="417" y="1437"/>
                  </a:lnTo>
                  <a:cubicBezTo>
                    <a:pt x="313" y="2022"/>
                    <a:pt x="1" y="2542"/>
                    <a:pt x="1" y="2542"/>
                  </a:cubicBezTo>
                  <a:lnTo>
                    <a:pt x="1844" y="2552"/>
                  </a:lnTo>
                  <a:cubicBezTo>
                    <a:pt x="1759" y="1607"/>
                    <a:pt x="2212" y="0"/>
                    <a:pt x="2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890" name="Google Shape;890;p37"/>
          <p:cNvGrpSpPr/>
          <p:nvPr/>
        </p:nvGrpSpPr>
        <p:grpSpPr>
          <a:xfrm>
            <a:off x="10607332" y="664134"/>
            <a:ext cx="1892097" cy="4591537"/>
            <a:chOff x="3594050" y="3357900"/>
            <a:chExt cx="169900" cy="412300"/>
          </a:xfrm>
        </p:grpSpPr>
        <p:sp>
          <p:nvSpPr>
            <p:cNvPr id="891" name="Google Shape;891;p37"/>
            <p:cNvSpPr/>
            <p:nvPr/>
          </p:nvSpPr>
          <p:spPr>
            <a:xfrm>
              <a:off x="3700125" y="3618975"/>
              <a:ext cx="21050" cy="72075"/>
            </a:xfrm>
            <a:custGeom>
              <a:avLst/>
              <a:gdLst/>
              <a:ahLst/>
              <a:cxnLst/>
              <a:rect l="l" t="t" r="r" b="b"/>
              <a:pathLst>
                <a:path w="842" h="2883" extrusionOk="0">
                  <a:moveTo>
                    <a:pt x="57" y="0"/>
                  </a:moveTo>
                  <a:lnTo>
                    <a:pt x="0" y="95"/>
                  </a:lnTo>
                  <a:cubicBezTo>
                    <a:pt x="766" y="671"/>
                    <a:pt x="738" y="2146"/>
                    <a:pt x="624" y="2883"/>
                  </a:cubicBezTo>
                  <a:lnTo>
                    <a:pt x="662" y="2883"/>
                  </a:lnTo>
                  <a:cubicBezTo>
                    <a:pt x="785" y="2146"/>
                    <a:pt x="842" y="596"/>
                    <a:pt x="57" y="0"/>
                  </a:cubicBez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892" name="Google Shape;892;p37"/>
            <p:cNvSpPr/>
            <p:nvPr/>
          </p:nvSpPr>
          <p:spPr>
            <a:xfrm>
              <a:off x="3713625" y="3686550"/>
              <a:ext cx="5425" cy="12775"/>
            </a:xfrm>
            <a:custGeom>
              <a:avLst/>
              <a:gdLst/>
              <a:ahLst/>
              <a:cxnLst/>
              <a:rect l="l" t="t" r="r" b="b"/>
              <a:pathLst>
                <a:path w="217" h="511" extrusionOk="0">
                  <a:moveTo>
                    <a:pt x="99" y="0"/>
                  </a:moveTo>
                  <a:cubicBezTo>
                    <a:pt x="8" y="0"/>
                    <a:pt x="0" y="343"/>
                    <a:pt x="75" y="511"/>
                  </a:cubicBezTo>
                  <a:cubicBezTo>
                    <a:pt x="75" y="511"/>
                    <a:pt x="198" y="236"/>
                    <a:pt x="188" y="161"/>
                  </a:cubicBezTo>
                  <a:cubicBezTo>
                    <a:pt x="179" y="95"/>
                    <a:pt x="217" y="10"/>
                    <a:pt x="103" y="0"/>
                  </a:cubicBezTo>
                  <a:cubicBezTo>
                    <a:pt x="102" y="0"/>
                    <a:pt x="101" y="0"/>
                    <a:pt x="99" y="0"/>
                  </a:cubicBezTo>
                  <a:close/>
                </a:path>
              </a:pathLst>
            </a:custGeom>
            <a:solidFill>
              <a:srgbClr val="F96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893" name="Google Shape;893;p37"/>
            <p:cNvSpPr/>
            <p:nvPr/>
          </p:nvSpPr>
          <p:spPr>
            <a:xfrm>
              <a:off x="3594050" y="3676850"/>
              <a:ext cx="19150" cy="92400"/>
            </a:xfrm>
            <a:custGeom>
              <a:avLst/>
              <a:gdLst/>
              <a:ahLst/>
              <a:cxnLst/>
              <a:rect l="l" t="t" r="r" b="b"/>
              <a:pathLst>
                <a:path w="766" h="3696" extrusionOk="0">
                  <a:moveTo>
                    <a:pt x="766" y="1"/>
                  </a:moveTo>
                  <a:lnTo>
                    <a:pt x="529" y="237"/>
                  </a:lnTo>
                  <a:cubicBezTo>
                    <a:pt x="529" y="237"/>
                    <a:pt x="57" y="2316"/>
                    <a:pt x="0" y="3696"/>
                  </a:cubicBezTo>
                  <a:lnTo>
                    <a:pt x="321" y="3696"/>
                  </a:lnTo>
                  <a:cubicBezTo>
                    <a:pt x="321" y="3696"/>
                    <a:pt x="416" y="1617"/>
                    <a:pt x="766" y="1"/>
                  </a:cubicBezTo>
                  <a:close/>
                </a:path>
              </a:pathLst>
            </a:custGeom>
            <a:solidFill>
              <a:srgbClr val="F96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894" name="Google Shape;894;p37"/>
            <p:cNvSpPr/>
            <p:nvPr/>
          </p:nvSpPr>
          <p:spPr>
            <a:xfrm>
              <a:off x="3601600" y="3595225"/>
              <a:ext cx="44675" cy="97725"/>
            </a:xfrm>
            <a:custGeom>
              <a:avLst/>
              <a:gdLst/>
              <a:ahLst/>
              <a:cxnLst/>
              <a:rect l="l" t="t" r="r" b="b"/>
              <a:pathLst>
                <a:path w="1787" h="3909" extrusionOk="0">
                  <a:moveTo>
                    <a:pt x="866" y="1"/>
                  </a:moveTo>
                  <a:cubicBezTo>
                    <a:pt x="1" y="1"/>
                    <a:pt x="82" y="2990"/>
                    <a:pt x="180" y="3908"/>
                  </a:cubicBezTo>
                  <a:lnTo>
                    <a:pt x="322" y="3814"/>
                  </a:lnTo>
                  <a:cubicBezTo>
                    <a:pt x="407" y="3322"/>
                    <a:pt x="1787" y="336"/>
                    <a:pt x="1031" y="34"/>
                  </a:cubicBezTo>
                  <a:cubicBezTo>
                    <a:pt x="972" y="11"/>
                    <a:pt x="917" y="1"/>
                    <a:pt x="866" y="1"/>
                  </a:cubicBezTo>
                  <a:close/>
                </a:path>
              </a:pathLst>
            </a:custGeom>
            <a:solidFill>
              <a:srgbClr val="F96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895" name="Google Shape;895;p37"/>
            <p:cNvSpPr/>
            <p:nvPr/>
          </p:nvSpPr>
          <p:spPr>
            <a:xfrm>
              <a:off x="3678150" y="3683225"/>
              <a:ext cx="16575" cy="86025"/>
            </a:xfrm>
            <a:custGeom>
              <a:avLst/>
              <a:gdLst/>
              <a:ahLst/>
              <a:cxnLst/>
              <a:rect l="l" t="t" r="r" b="b"/>
              <a:pathLst>
                <a:path w="663" h="3441" extrusionOk="0">
                  <a:moveTo>
                    <a:pt x="511" y="1"/>
                  </a:moveTo>
                  <a:cubicBezTo>
                    <a:pt x="511" y="1"/>
                    <a:pt x="48" y="2061"/>
                    <a:pt x="1" y="3441"/>
                  </a:cubicBezTo>
                  <a:lnTo>
                    <a:pt x="322" y="3441"/>
                  </a:lnTo>
                  <a:cubicBezTo>
                    <a:pt x="312" y="3441"/>
                    <a:pt x="312" y="1607"/>
                    <a:pt x="662" y="1"/>
                  </a:cubicBezTo>
                  <a:close/>
                </a:path>
              </a:pathLst>
            </a:custGeom>
            <a:solidFill>
              <a:srgbClr val="F96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896" name="Google Shape;896;p37"/>
            <p:cNvSpPr/>
            <p:nvPr/>
          </p:nvSpPr>
          <p:spPr>
            <a:xfrm>
              <a:off x="3676025" y="3607825"/>
              <a:ext cx="27225" cy="93400"/>
            </a:xfrm>
            <a:custGeom>
              <a:avLst/>
              <a:gdLst/>
              <a:ahLst/>
              <a:cxnLst/>
              <a:rect l="l" t="t" r="r" b="b"/>
              <a:pathLst>
                <a:path w="1089" h="3736" extrusionOk="0">
                  <a:moveTo>
                    <a:pt x="818" y="0"/>
                  </a:moveTo>
                  <a:cubicBezTo>
                    <a:pt x="728" y="0"/>
                    <a:pt x="613" y="76"/>
                    <a:pt x="473" y="267"/>
                  </a:cubicBezTo>
                  <a:cubicBezTo>
                    <a:pt x="38" y="872"/>
                    <a:pt x="0" y="1514"/>
                    <a:pt x="10" y="1798"/>
                  </a:cubicBezTo>
                  <a:cubicBezTo>
                    <a:pt x="29" y="2081"/>
                    <a:pt x="520" y="3111"/>
                    <a:pt x="473" y="3669"/>
                  </a:cubicBezTo>
                  <a:lnTo>
                    <a:pt x="596" y="3735"/>
                  </a:lnTo>
                  <a:cubicBezTo>
                    <a:pt x="728" y="3357"/>
                    <a:pt x="851" y="2913"/>
                    <a:pt x="832" y="2762"/>
                  </a:cubicBezTo>
                  <a:cubicBezTo>
                    <a:pt x="804" y="2601"/>
                    <a:pt x="860" y="1694"/>
                    <a:pt x="1031" y="692"/>
                  </a:cubicBezTo>
                  <a:cubicBezTo>
                    <a:pt x="1089" y="362"/>
                    <a:pt x="1014" y="0"/>
                    <a:pt x="818" y="0"/>
                  </a:cubicBezTo>
                  <a:close/>
                </a:path>
              </a:pathLst>
            </a:custGeom>
            <a:solidFill>
              <a:srgbClr val="F96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897" name="Google Shape;897;p37"/>
            <p:cNvSpPr/>
            <p:nvPr/>
          </p:nvSpPr>
          <p:spPr>
            <a:xfrm>
              <a:off x="3662325" y="3357900"/>
              <a:ext cx="10650" cy="28850"/>
            </a:xfrm>
            <a:custGeom>
              <a:avLst/>
              <a:gdLst/>
              <a:ahLst/>
              <a:cxnLst/>
              <a:rect l="l" t="t" r="r" b="b"/>
              <a:pathLst>
                <a:path w="426" h="1154" extrusionOk="0">
                  <a:moveTo>
                    <a:pt x="369" y="0"/>
                  </a:moveTo>
                  <a:lnTo>
                    <a:pt x="0" y="1012"/>
                  </a:lnTo>
                  <a:lnTo>
                    <a:pt x="104" y="1153"/>
                  </a:lnTo>
                  <a:lnTo>
                    <a:pt x="426" y="10"/>
                  </a:lnTo>
                  <a:lnTo>
                    <a:pt x="369" y="0"/>
                  </a:ln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898" name="Google Shape;898;p37"/>
            <p:cNvSpPr/>
            <p:nvPr/>
          </p:nvSpPr>
          <p:spPr>
            <a:xfrm>
              <a:off x="3610100" y="3390775"/>
              <a:ext cx="106575" cy="254550"/>
            </a:xfrm>
            <a:custGeom>
              <a:avLst/>
              <a:gdLst/>
              <a:ahLst/>
              <a:cxnLst/>
              <a:rect l="l" t="t" r="r" b="b"/>
              <a:pathLst>
                <a:path w="4263" h="10182" extrusionOk="0">
                  <a:moveTo>
                    <a:pt x="2362" y="1"/>
                  </a:moveTo>
                  <a:cubicBezTo>
                    <a:pt x="2164" y="1"/>
                    <a:pt x="1730" y="292"/>
                    <a:pt x="1730" y="292"/>
                  </a:cubicBezTo>
                  <a:cubicBezTo>
                    <a:pt x="2288" y="793"/>
                    <a:pt x="993" y="2390"/>
                    <a:pt x="823" y="3949"/>
                  </a:cubicBezTo>
                  <a:cubicBezTo>
                    <a:pt x="738" y="4649"/>
                    <a:pt x="539" y="6114"/>
                    <a:pt x="379" y="7078"/>
                  </a:cubicBezTo>
                  <a:cubicBezTo>
                    <a:pt x="256" y="7493"/>
                    <a:pt x="1" y="8438"/>
                    <a:pt x="180" y="9346"/>
                  </a:cubicBezTo>
                  <a:cubicBezTo>
                    <a:pt x="253" y="9733"/>
                    <a:pt x="1716" y="10182"/>
                    <a:pt x="3083" y="10182"/>
                  </a:cubicBezTo>
                  <a:cubicBezTo>
                    <a:pt x="3318" y="10182"/>
                    <a:pt x="3550" y="10169"/>
                    <a:pt x="3772" y="10140"/>
                  </a:cubicBezTo>
                  <a:cubicBezTo>
                    <a:pt x="3772" y="10140"/>
                    <a:pt x="4263" y="9374"/>
                    <a:pt x="4055" y="8939"/>
                  </a:cubicBezTo>
                  <a:cubicBezTo>
                    <a:pt x="3922" y="8643"/>
                    <a:pt x="3766" y="8587"/>
                    <a:pt x="3601" y="8587"/>
                  </a:cubicBezTo>
                  <a:cubicBezTo>
                    <a:pt x="3500" y="8587"/>
                    <a:pt x="3396" y="8607"/>
                    <a:pt x="3291" y="8607"/>
                  </a:cubicBezTo>
                  <a:cubicBezTo>
                    <a:pt x="3199" y="8607"/>
                    <a:pt x="3107" y="8591"/>
                    <a:pt x="3016" y="8533"/>
                  </a:cubicBezTo>
                  <a:cubicBezTo>
                    <a:pt x="2694" y="8334"/>
                    <a:pt x="2345" y="8023"/>
                    <a:pt x="2061" y="7720"/>
                  </a:cubicBezTo>
                  <a:cubicBezTo>
                    <a:pt x="2042" y="7503"/>
                    <a:pt x="2014" y="7257"/>
                    <a:pt x="1948" y="7191"/>
                  </a:cubicBezTo>
                  <a:cubicBezTo>
                    <a:pt x="1863" y="7096"/>
                    <a:pt x="1721" y="7030"/>
                    <a:pt x="1541" y="7021"/>
                  </a:cubicBezTo>
                  <a:cubicBezTo>
                    <a:pt x="1305" y="6123"/>
                    <a:pt x="1135" y="4923"/>
                    <a:pt x="1314" y="3902"/>
                  </a:cubicBezTo>
                  <a:cubicBezTo>
                    <a:pt x="1551" y="2494"/>
                    <a:pt x="2439" y="774"/>
                    <a:pt x="2458" y="103"/>
                  </a:cubicBezTo>
                  <a:cubicBezTo>
                    <a:pt x="2462" y="29"/>
                    <a:pt x="2424" y="1"/>
                    <a:pt x="2362" y="1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899" name="Google Shape;899;p37"/>
            <p:cNvSpPr/>
            <p:nvPr/>
          </p:nvSpPr>
          <p:spPr>
            <a:xfrm>
              <a:off x="3610100" y="3390500"/>
              <a:ext cx="102575" cy="254825"/>
            </a:xfrm>
            <a:custGeom>
              <a:avLst/>
              <a:gdLst/>
              <a:ahLst/>
              <a:cxnLst/>
              <a:rect l="l" t="t" r="r" b="b"/>
              <a:pathLst>
                <a:path w="4103" h="10193" extrusionOk="0">
                  <a:moveTo>
                    <a:pt x="2345" y="1"/>
                  </a:moveTo>
                  <a:lnTo>
                    <a:pt x="2345" y="1"/>
                  </a:lnTo>
                  <a:cubicBezTo>
                    <a:pt x="2137" y="29"/>
                    <a:pt x="1730" y="303"/>
                    <a:pt x="1730" y="303"/>
                  </a:cubicBezTo>
                  <a:cubicBezTo>
                    <a:pt x="2288" y="804"/>
                    <a:pt x="993" y="2401"/>
                    <a:pt x="823" y="3960"/>
                  </a:cubicBezTo>
                  <a:cubicBezTo>
                    <a:pt x="738" y="4660"/>
                    <a:pt x="539" y="6125"/>
                    <a:pt x="379" y="7089"/>
                  </a:cubicBezTo>
                  <a:cubicBezTo>
                    <a:pt x="256" y="7504"/>
                    <a:pt x="1" y="8449"/>
                    <a:pt x="180" y="9357"/>
                  </a:cubicBezTo>
                  <a:cubicBezTo>
                    <a:pt x="253" y="9744"/>
                    <a:pt x="1716" y="10193"/>
                    <a:pt x="3083" y="10193"/>
                  </a:cubicBezTo>
                  <a:cubicBezTo>
                    <a:pt x="3318" y="10193"/>
                    <a:pt x="3550" y="10180"/>
                    <a:pt x="3772" y="10151"/>
                  </a:cubicBezTo>
                  <a:cubicBezTo>
                    <a:pt x="3772" y="10151"/>
                    <a:pt x="4065" y="9678"/>
                    <a:pt x="4102" y="9262"/>
                  </a:cubicBezTo>
                  <a:cubicBezTo>
                    <a:pt x="2751" y="9262"/>
                    <a:pt x="1352" y="8931"/>
                    <a:pt x="1125" y="8629"/>
                  </a:cubicBezTo>
                  <a:cubicBezTo>
                    <a:pt x="530" y="7835"/>
                    <a:pt x="1267" y="7410"/>
                    <a:pt x="1069" y="4414"/>
                  </a:cubicBezTo>
                  <a:cubicBezTo>
                    <a:pt x="974" y="3091"/>
                    <a:pt x="2335" y="917"/>
                    <a:pt x="2345" y="1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00" name="Google Shape;900;p37"/>
            <p:cNvSpPr/>
            <p:nvPr/>
          </p:nvSpPr>
          <p:spPr>
            <a:xfrm>
              <a:off x="3604425" y="3394525"/>
              <a:ext cx="104700" cy="251000"/>
            </a:xfrm>
            <a:custGeom>
              <a:avLst/>
              <a:gdLst/>
              <a:ahLst/>
              <a:cxnLst/>
              <a:rect l="l" t="t" r="r" b="b"/>
              <a:pathLst>
                <a:path w="4188" h="10040" extrusionOk="0">
                  <a:moveTo>
                    <a:pt x="2184" y="0"/>
                  </a:moveTo>
                  <a:lnTo>
                    <a:pt x="2184" y="0"/>
                  </a:lnTo>
                  <a:cubicBezTo>
                    <a:pt x="2033" y="76"/>
                    <a:pt x="1957" y="142"/>
                    <a:pt x="1957" y="142"/>
                  </a:cubicBezTo>
                  <a:cubicBezTo>
                    <a:pt x="2515" y="643"/>
                    <a:pt x="1220" y="2240"/>
                    <a:pt x="1050" y="3799"/>
                  </a:cubicBezTo>
                  <a:cubicBezTo>
                    <a:pt x="918" y="4943"/>
                    <a:pt x="681" y="6360"/>
                    <a:pt x="559" y="6899"/>
                  </a:cubicBezTo>
                  <a:cubicBezTo>
                    <a:pt x="473" y="7324"/>
                    <a:pt x="1" y="8336"/>
                    <a:pt x="388" y="9337"/>
                  </a:cubicBezTo>
                  <a:cubicBezTo>
                    <a:pt x="521" y="9689"/>
                    <a:pt x="1865" y="10040"/>
                    <a:pt x="3192" y="10040"/>
                  </a:cubicBezTo>
                  <a:cubicBezTo>
                    <a:pt x="3471" y="10040"/>
                    <a:pt x="3751" y="10024"/>
                    <a:pt x="4017" y="9990"/>
                  </a:cubicBezTo>
                  <a:cubicBezTo>
                    <a:pt x="4017" y="9990"/>
                    <a:pt x="4103" y="9923"/>
                    <a:pt x="4188" y="9574"/>
                  </a:cubicBezTo>
                  <a:cubicBezTo>
                    <a:pt x="3753" y="9356"/>
                    <a:pt x="1201" y="9328"/>
                    <a:pt x="880" y="8846"/>
                  </a:cubicBezTo>
                  <a:cubicBezTo>
                    <a:pt x="360" y="8033"/>
                    <a:pt x="1012" y="6663"/>
                    <a:pt x="1059" y="6389"/>
                  </a:cubicBezTo>
                  <a:cubicBezTo>
                    <a:pt x="1230" y="5482"/>
                    <a:pt x="1116" y="4366"/>
                    <a:pt x="1182" y="3705"/>
                  </a:cubicBezTo>
                  <a:cubicBezTo>
                    <a:pt x="1305" y="2259"/>
                    <a:pt x="2647" y="520"/>
                    <a:pt x="2184" y="0"/>
                  </a:cubicBez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01" name="Google Shape;901;p37"/>
            <p:cNvSpPr/>
            <p:nvPr/>
          </p:nvSpPr>
          <p:spPr>
            <a:xfrm>
              <a:off x="3656425" y="3404200"/>
              <a:ext cx="11350" cy="8775"/>
            </a:xfrm>
            <a:custGeom>
              <a:avLst/>
              <a:gdLst/>
              <a:ahLst/>
              <a:cxnLst/>
              <a:rect l="l" t="t" r="r" b="b"/>
              <a:pathLst>
                <a:path w="454" h="351" extrusionOk="0">
                  <a:moveTo>
                    <a:pt x="454" y="1"/>
                  </a:moveTo>
                  <a:lnTo>
                    <a:pt x="10" y="114"/>
                  </a:lnTo>
                  <a:lnTo>
                    <a:pt x="0" y="350"/>
                  </a:lnTo>
                  <a:cubicBezTo>
                    <a:pt x="0" y="350"/>
                    <a:pt x="350" y="331"/>
                    <a:pt x="454" y="1"/>
                  </a:cubicBez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02" name="Google Shape;902;p37"/>
            <p:cNvSpPr/>
            <p:nvPr/>
          </p:nvSpPr>
          <p:spPr>
            <a:xfrm>
              <a:off x="3607500" y="3583775"/>
              <a:ext cx="96675" cy="63275"/>
            </a:xfrm>
            <a:custGeom>
              <a:avLst/>
              <a:gdLst/>
              <a:ahLst/>
              <a:cxnLst/>
              <a:rect l="l" t="t" r="r" b="b"/>
              <a:pathLst>
                <a:path w="3867" h="2531" extrusionOk="0">
                  <a:moveTo>
                    <a:pt x="237" y="0"/>
                  </a:moveTo>
                  <a:cubicBezTo>
                    <a:pt x="114" y="492"/>
                    <a:pt x="1" y="1191"/>
                    <a:pt x="237" y="1834"/>
                  </a:cubicBezTo>
                  <a:cubicBezTo>
                    <a:pt x="376" y="2182"/>
                    <a:pt x="1703" y="2531"/>
                    <a:pt x="3015" y="2531"/>
                  </a:cubicBezTo>
                  <a:cubicBezTo>
                    <a:pt x="3303" y="2531"/>
                    <a:pt x="3592" y="2514"/>
                    <a:pt x="3866" y="2476"/>
                  </a:cubicBezTo>
                  <a:lnTo>
                    <a:pt x="3847" y="2420"/>
                  </a:lnTo>
                  <a:cubicBezTo>
                    <a:pt x="3622" y="2449"/>
                    <a:pt x="3389" y="2462"/>
                    <a:pt x="3156" y="2462"/>
                  </a:cubicBezTo>
                  <a:cubicBezTo>
                    <a:pt x="1805" y="2462"/>
                    <a:pt x="429" y="2018"/>
                    <a:pt x="284" y="1663"/>
                  </a:cubicBezTo>
                  <a:cubicBezTo>
                    <a:pt x="67" y="1078"/>
                    <a:pt x="133" y="473"/>
                    <a:pt x="237" y="0"/>
                  </a:cubicBezTo>
                  <a:close/>
                </a:path>
              </a:pathLst>
            </a:custGeom>
            <a:solidFill>
              <a:srgbClr val="F96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03" name="Google Shape;903;p37"/>
            <p:cNvSpPr/>
            <p:nvPr/>
          </p:nvSpPr>
          <p:spPr>
            <a:xfrm>
              <a:off x="3623575" y="3596525"/>
              <a:ext cx="13500" cy="38075"/>
            </a:xfrm>
            <a:custGeom>
              <a:avLst/>
              <a:gdLst/>
              <a:ahLst/>
              <a:cxnLst/>
              <a:rect l="l" t="t" r="r" b="b"/>
              <a:pathLst>
                <a:path w="540" h="1523" extrusionOk="0">
                  <a:moveTo>
                    <a:pt x="426" y="1"/>
                  </a:moveTo>
                  <a:cubicBezTo>
                    <a:pt x="0" y="577"/>
                    <a:pt x="256" y="1522"/>
                    <a:pt x="256" y="1522"/>
                  </a:cubicBezTo>
                  <a:lnTo>
                    <a:pt x="539" y="1437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04" name="Google Shape;904;p37"/>
            <p:cNvSpPr/>
            <p:nvPr/>
          </p:nvSpPr>
          <p:spPr>
            <a:xfrm>
              <a:off x="3689725" y="3613525"/>
              <a:ext cx="11375" cy="30275"/>
            </a:xfrm>
            <a:custGeom>
              <a:avLst/>
              <a:gdLst/>
              <a:ahLst/>
              <a:cxnLst/>
              <a:rect l="l" t="t" r="r" b="b"/>
              <a:pathLst>
                <a:path w="455" h="1211" extrusionOk="0">
                  <a:moveTo>
                    <a:pt x="303" y="1"/>
                  </a:moveTo>
                  <a:cubicBezTo>
                    <a:pt x="1" y="473"/>
                    <a:pt x="237" y="1211"/>
                    <a:pt x="237" y="1211"/>
                  </a:cubicBezTo>
                  <a:lnTo>
                    <a:pt x="454" y="11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05" name="Google Shape;905;p37"/>
            <p:cNvSpPr/>
            <p:nvPr/>
          </p:nvSpPr>
          <p:spPr>
            <a:xfrm>
              <a:off x="3632075" y="3392575"/>
              <a:ext cx="18925" cy="9400"/>
            </a:xfrm>
            <a:custGeom>
              <a:avLst/>
              <a:gdLst/>
              <a:ahLst/>
              <a:cxnLst/>
              <a:rect l="l" t="t" r="r" b="b"/>
              <a:pathLst>
                <a:path w="757" h="376" extrusionOk="0">
                  <a:moveTo>
                    <a:pt x="75" y="1"/>
                  </a:moveTo>
                  <a:cubicBezTo>
                    <a:pt x="29" y="1"/>
                    <a:pt x="1" y="15"/>
                    <a:pt x="1" y="50"/>
                  </a:cubicBezTo>
                  <a:cubicBezTo>
                    <a:pt x="1" y="201"/>
                    <a:pt x="124" y="296"/>
                    <a:pt x="246" y="362"/>
                  </a:cubicBezTo>
                  <a:cubicBezTo>
                    <a:pt x="269" y="372"/>
                    <a:pt x="300" y="376"/>
                    <a:pt x="334" y="376"/>
                  </a:cubicBezTo>
                  <a:cubicBezTo>
                    <a:pt x="496" y="376"/>
                    <a:pt x="749" y="283"/>
                    <a:pt x="757" y="267"/>
                  </a:cubicBezTo>
                  <a:cubicBezTo>
                    <a:pt x="757" y="244"/>
                    <a:pt x="266" y="1"/>
                    <a:pt x="75" y="1"/>
                  </a:cubicBez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06" name="Google Shape;906;p37"/>
            <p:cNvSpPr/>
            <p:nvPr/>
          </p:nvSpPr>
          <p:spPr>
            <a:xfrm>
              <a:off x="3627600" y="3379100"/>
              <a:ext cx="49150" cy="30400"/>
            </a:xfrm>
            <a:custGeom>
              <a:avLst/>
              <a:gdLst/>
              <a:ahLst/>
              <a:cxnLst/>
              <a:rect l="l" t="t" r="r" b="b"/>
              <a:pathLst>
                <a:path w="1966" h="1216" extrusionOk="0">
                  <a:moveTo>
                    <a:pt x="1371" y="1"/>
                  </a:moveTo>
                  <a:cubicBezTo>
                    <a:pt x="1095" y="1"/>
                    <a:pt x="793" y="343"/>
                    <a:pt x="728" y="343"/>
                  </a:cubicBezTo>
                  <a:cubicBezTo>
                    <a:pt x="643" y="343"/>
                    <a:pt x="558" y="239"/>
                    <a:pt x="454" y="192"/>
                  </a:cubicBezTo>
                  <a:cubicBezTo>
                    <a:pt x="443" y="188"/>
                    <a:pt x="429" y="186"/>
                    <a:pt x="415" y="186"/>
                  </a:cubicBezTo>
                  <a:cubicBezTo>
                    <a:pt x="292" y="186"/>
                    <a:pt x="62" y="316"/>
                    <a:pt x="28" y="400"/>
                  </a:cubicBezTo>
                  <a:cubicBezTo>
                    <a:pt x="0" y="494"/>
                    <a:pt x="180" y="589"/>
                    <a:pt x="359" y="636"/>
                  </a:cubicBezTo>
                  <a:cubicBezTo>
                    <a:pt x="359" y="636"/>
                    <a:pt x="901" y="1215"/>
                    <a:pt x="1281" y="1215"/>
                  </a:cubicBezTo>
                  <a:cubicBezTo>
                    <a:pt x="1330" y="1215"/>
                    <a:pt x="1376" y="1206"/>
                    <a:pt x="1418" y="1184"/>
                  </a:cubicBezTo>
                  <a:cubicBezTo>
                    <a:pt x="1966" y="920"/>
                    <a:pt x="1805" y="192"/>
                    <a:pt x="1503" y="31"/>
                  </a:cubicBezTo>
                  <a:cubicBezTo>
                    <a:pt x="1460" y="10"/>
                    <a:pt x="1416" y="1"/>
                    <a:pt x="1371" y="1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07" name="Google Shape;907;p37"/>
            <p:cNvSpPr/>
            <p:nvPr/>
          </p:nvSpPr>
          <p:spPr>
            <a:xfrm>
              <a:off x="3639875" y="3392625"/>
              <a:ext cx="32625" cy="17050"/>
            </a:xfrm>
            <a:custGeom>
              <a:avLst/>
              <a:gdLst/>
              <a:ahLst/>
              <a:cxnLst/>
              <a:rect l="l" t="t" r="r" b="b"/>
              <a:pathLst>
                <a:path w="1305" h="682" extrusionOk="0">
                  <a:moveTo>
                    <a:pt x="1286" y="1"/>
                  </a:moveTo>
                  <a:lnTo>
                    <a:pt x="1286" y="1"/>
                  </a:lnTo>
                  <a:cubicBezTo>
                    <a:pt x="1248" y="142"/>
                    <a:pt x="1163" y="294"/>
                    <a:pt x="1012" y="416"/>
                  </a:cubicBezTo>
                  <a:cubicBezTo>
                    <a:pt x="947" y="469"/>
                    <a:pt x="863" y="490"/>
                    <a:pt x="771" y="490"/>
                  </a:cubicBezTo>
                  <a:cubicBezTo>
                    <a:pt x="528" y="490"/>
                    <a:pt x="220" y="344"/>
                    <a:pt x="1" y="227"/>
                  </a:cubicBezTo>
                  <a:lnTo>
                    <a:pt x="1" y="227"/>
                  </a:lnTo>
                  <a:cubicBezTo>
                    <a:pt x="185" y="396"/>
                    <a:pt x="541" y="681"/>
                    <a:pt x="800" y="681"/>
                  </a:cubicBezTo>
                  <a:cubicBezTo>
                    <a:pt x="846" y="681"/>
                    <a:pt x="889" y="672"/>
                    <a:pt x="927" y="653"/>
                  </a:cubicBezTo>
                  <a:cubicBezTo>
                    <a:pt x="1210" y="511"/>
                    <a:pt x="1305" y="246"/>
                    <a:pt x="1286" y="1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08" name="Google Shape;908;p37"/>
            <p:cNvSpPr/>
            <p:nvPr/>
          </p:nvSpPr>
          <p:spPr>
            <a:xfrm>
              <a:off x="3668700" y="3382450"/>
              <a:ext cx="20100" cy="10200"/>
            </a:xfrm>
            <a:custGeom>
              <a:avLst/>
              <a:gdLst/>
              <a:ahLst/>
              <a:cxnLst/>
              <a:rect l="l" t="t" r="r" b="b"/>
              <a:pathLst>
                <a:path w="804" h="408" extrusionOk="0">
                  <a:moveTo>
                    <a:pt x="566" y="0"/>
                  </a:moveTo>
                  <a:cubicBezTo>
                    <a:pt x="391" y="0"/>
                    <a:pt x="135" y="156"/>
                    <a:pt x="1" y="304"/>
                  </a:cubicBezTo>
                  <a:lnTo>
                    <a:pt x="29" y="408"/>
                  </a:lnTo>
                  <a:cubicBezTo>
                    <a:pt x="511" y="398"/>
                    <a:pt x="804" y="398"/>
                    <a:pt x="738" y="124"/>
                  </a:cubicBezTo>
                  <a:cubicBezTo>
                    <a:pt x="713" y="36"/>
                    <a:pt x="649" y="0"/>
                    <a:pt x="566" y="0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09" name="Google Shape;909;p37"/>
            <p:cNvSpPr/>
            <p:nvPr/>
          </p:nvSpPr>
          <p:spPr>
            <a:xfrm>
              <a:off x="3667525" y="3360725"/>
              <a:ext cx="22475" cy="28150"/>
            </a:xfrm>
            <a:custGeom>
              <a:avLst/>
              <a:gdLst/>
              <a:ahLst/>
              <a:cxnLst/>
              <a:rect l="l" t="t" r="r" b="b"/>
              <a:pathLst>
                <a:path w="899" h="1126" extrusionOk="0">
                  <a:moveTo>
                    <a:pt x="851" y="1"/>
                  </a:moveTo>
                  <a:lnTo>
                    <a:pt x="0" y="927"/>
                  </a:lnTo>
                  <a:lnTo>
                    <a:pt x="76" y="1125"/>
                  </a:lnTo>
                  <a:lnTo>
                    <a:pt x="898" y="39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10" name="Google Shape;910;p37"/>
            <p:cNvSpPr/>
            <p:nvPr/>
          </p:nvSpPr>
          <p:spPr>
            <a:xfrm>
              <a:off x="3646975" y="3675675"/>
              <a:ext cx="17250" cy="93575"/>
            </a:xfrm>
            <a:custGeom>
              <a:avLst/>
              <a:gdLst/>
              <a:ahLst/>
              <a:cxnLst/>
              <a:rect l="l" t="t" r="r" b="b"/>
              <a:pathLst>
                <a:path w="690" h="3743" extrusionOk="0">
                  <a:moveTo>
                    <a:pt x="170" y="0"/>
                  </a:moveTo>
                  <a:lnTo>
                    <a:pt x="0" y="237"/>
                  </a:lnTo>
                  <a:cubicBezTo>
                    <a:pt x="0" y="237"/>
                    <a:pt x="66" y="2335"/>
                    <a:pt x="378" y="3743"/>
                  </a:cubicBezTo>
                  <a:lnTo>
                    <a:pt x="690" y="3743"/>
                  </a:lnTo>
                  <a:cubicBezTo>
                    <a:pt x="690" y="3743"/>
                    <a:pt x="246" y="1635"/>
                    <a:pt x="170" y="0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11" name="Google Shape;911;p37"/>
            <p:cNvSpPr/>
            <p:nvPr/>
          </p:nvSpPr>
          <p:spPr>
            <a:xfrm>
              <a:off x="3646975" y="3675675"/>
              <a:ext cx="8275" cy="41375"/>
            </a:xfrm>
            <a:custGeom>
              <a:avLst/>
              <a:gdLst/>
              <a:ahLst/>
              <a:cxnLst/>
              <a:rect l="l" t="t" r="r" b="b"/>
              <a:pathLst>
                <a:path w="331" h="1655" extrusionOk="0">
                  <a:moveTo>
                    <a:pt x="170" y="0"/>
                  </a:moveTo>
                  <a:lnTo>
                    <a:pt x="0" y="237"/>
                  </a:lnTo>
                  <a:cubicBezTo>
                    <a:pt x="0" y="237"/>
                    <a:pt x="10" y="728"/>
                    <a:pt x="66" y="1399"/>
                  </a:cubicBezTo>
                  <a:cubicBezTo>
                    <a:pt x="151" y="1437"/>
                    <a:pt x="246" y="1531"/>
                    <a:pt x="331" y="1654"/>
                  </a:cubicBezTo>
                  <a:cubicBezTo>
                    <a:pt x="255" y="1106"/>
                    <a:pt x="199" y="530"/>
                    <a:pt x="170" y="0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12" name="Google Shape;912;p37"/>
            <p:cNvSpPr/>
            <p:nvPr/>
          </p:nvSpPr>
          <p:spPr>
            <a:xfrm>
              <a:off x="3730600" y="3683950"/>
              <a:ext cx="33350" cy="86250"/>
            </a:xfrm>
            <a:custGeom>
              <a:avLst/>
              <a:gdLst/>
              <a:ahLst/>
              <a:cxnLst/>
              <a:rect l="l" t="t" r="r" b="b"/>
              <a:pathLst>
                <a:path w="1334" h="3450" extrusionOk="0">
                  <a:moveTo>
                    <a:pt x="1" y="0"/>
                  </a:moveTo>
                  <a:cubicBezTo>
                    <a:pt x="1" y="0"/>
                    <a:pt x="445" y="2060"/>
                    <a:pt x="983" y="3450"/>
                  </a:cubicBezTo>
                  <a:lnTo>
                    <a:pt x="1314" y="3450"/>
                  </a:lnTo>
                  <a:cubicBezTo>
                    <a:pt x="1333" y="3450"/>
                    <a:pt x="511" y="1607"/>
                    <a:pt x="171" y="0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13" name="Google Shape;913;p37"/>
            <p:cNvSpPr/>
            <p:nvPr/>
          </p:nvSpPr>
          <p:spPr>
            <a:xfrm>
              <a:off x="3730600" y="3683950"/>
              <a:ext cx="13500" cy="33325"/>
            </a:xfrm>
            <a:custGeom>
              <a:avLst/>
              <a:gdLst/>
              <a:ahLst/>
              <a:cxnLst/>
              <a:rect l="l" t="t" r="r" b="b"/>
              <a:pathLst>
                <a:path w="540" h="1333" extrusionOk="0">
                  <a:moveTo>
                    <a:pt x="1" y="0"/>
                  </a:moveTo>
                  <a:cubicBezTo>
                    <a:pt x="1" y="0"/>
                    <a:pt x="95" y="454"/>
                    <a:pt x="265" y="1087"/>
                  </a:cubicBezTo>
                  <a:cubicBezTo>
                    <a:pt x="360" y="1144"/>
                    <a:pt x="445" y="1229"/>
                    <a:pt x="539" y="1333"/>
                  </a:cubicBezTo>
                  <a:cubicBezTo>
                    <a:pt x="398" y="898"/>
                    <a:pt x="265" y="435"/>
                    <a:pt x="171" y="0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14" name="Google Shape;914;p37"/>
            <p:cNvSpPr/>
            <p:nvPr/>
          </p:nvSpPr>
          <p:spPr>
            <a:xfrm>
              <a:off x="3618375" y="3593625"/>
              <a:ext cx="49175" cy="91750"/>
            </a:xfrm>
            <a:custGeom>
              <a:avLst/>
              <a:gdLst/>
              <a:ahLst/>
              <a:cxnLst/>
              <a:rect l="l" t="t" r="r" b="b"/>
              <a:pathLst>
                <a:path w="1967" h="3670" extrusionOk="0">
                  <a:moveTo>
                    <a:pt x="872" y="0"/>
                  </a:moveTo>
                  <a:cubicBezTo>
                    <a:pt x="0" y="0"/>
                    <a:pt x="844" y="2742"/>
                    <a:pt x="1191" y="3660"/>
                  </a:cubicBezTo>
                  <a:lnTo>
                    <a:pt x="1267" y="3670"/>
                  </a:lnTo>
                  <a:cubicBezTo>
                    <a:pt x="1220" y="3169"/>
                    <a:pt x="1966" y="324"/>
                    <a:pt x="1050" y="31"/>
                  </a:cubicBezTo>
                  <a:cubicBezTo>
                    <a:pt x="984" y="10"/>
                    <a:pt x="925" y="0"/>
                    <a:pt x="872" y="0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15" name="Google Shape;915;p37"/>
            <p:cNvSpPr/>
            <p:nvPr/>
          </p:nvSpPr>
          <p:spPr>
            <a:xfrm>
              <a:off x="3623575" y="3597225"/>
              <a:ext cx="32150" cy="95250"/>
            </a:xfrm>
            <a:custGeom>
              <a:avLst/>
              <a:gdLst/>
              <a:ahLst/>
              <a:cxnLst/>
              <a:rect l="l" t="t" r="r" b="b"/>
              <a:pathLst>
                <a:path w="1286" h="3810" extrusionOk="0">
                  <a:moveTo>
                    <a:pt x="378" y="1"/>
                  </a:moveTo>
                  <a:lnTo>
                    <a:pt x="378" y="1"/>
                  </a:lnTo>
                  <a:cubicBezTo>
                    <a:pt x="0" y="653"/>
                    <a:pt x="709" y="3025"/>
                    <a:pt x="1012" y="3809"/>
                  </a:cubicBezTo>
                  <a:lnTo>
                    <a:pt x="1135" y="3724"/>
                  </a:lnTo>
                  <a:cubicBezTo>
                    <a:pt x="1097" y="3441"/>
                    <a:pt x="1276" y="2382"/>
                    <a:pt x="1286" y="1437"/>
                  </a:cubicBezTo>
                  <a:lnTo>
                    <a:pt x="1286" y="1437"/>
                  </a:lnTo>
                  <a:cubicBezTo>
                    <a:pt x="1182" y="1674"/>
                    <a:pt x="1040" y="1815"/>
                    <a:pt x="889" y="1815"/>
                  </a:cubicBezTo>
                  <a:cubicBezTo>
                    <a:pt x="577" y="1815"/>
                    <a:pt x="322" y="1258"/>
                    <a:pt x="322" y="568"/>
                  </a:cubicBezTo>
                  <a:cubicBezTo>
                    <a:pt x="322" y="369"/>
                    <a:pt x="341" y="180"/>
                    <a:pt x="378" y="1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16" name="Google Shape;916;p37"/>
            <p:cNvSpPr/>
            <p:nvPr/>
          </p:nvSpPr>
          <p:spPr>
            <a:xfrm>
              <a:off x="3692325" y="3605850"/>
              <a:ext cx="47050" cy="96075"/>
            </a:xfrm>
            <a:custGeom>
              <a:avLst/>
              <a:gdLst/>
              <a:ahLst/>
              <a:cxnLst/>
              <a:rect l="l" t="t" r="r" b="b"/>
              <a:pathLst>
                <a:path w="1882" h="3843" extrusionOk="0">
                  <a:moveTo>
                    <a:pt x="417" y="0"/>
                  </a:moveTo>
                  <a:cubicBezTo>
                    <a:pt x="327" y="0"/>
                    <a:pt x="246" y="77"/>
                    <a:pt x="190" y="270"/>
                  </a:cubicBezTo>
                  <a:cubicBezTo>
                    <a:pt x="1" y="884"/>
                    <a:pt x="275" y="1565"/>
                    <a:pt x="416" y="1858"/>
                  </a:cubicBezTo>
                  <a:cubicBezTo>
                    <a:pt x="558" y="2151"/>
                    <a:pt x="1522" y="3200"/>
                    <a:pt x="1730" y="3767"/>
                  </a:cubicBezTo>
                  <a:lnTo>
                    <a:pt x="1881" y="3842"/>
                  </a:lnTo>
                  <a:cubicBezTo>
                    <a:pt x="1834" y="3464"/>
                    <a:pt x="1758" y="2992"/>
                    <a:pt x="1664" y="2841"/>
                  </a:cubicBezTo>
                  <a:cubicBezTo>
                    <a:pt x="1569" y="2680"/>
                    <a:pt x="1229" y="1754"/>
                    <a:pt x="946" y="714"/>
                  </a:cubicBezTo>
                  <a:cubicBezTo>
                    <a:pt x="848" y="371"/>
                    <a:pt x="613" y="0"/>
                    <a:pt x="417" y="0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17" name="Google Shape;917;p37"/>
            <p:cNvSpPr/>
            <p:nvPr/>
          </p:nvSpPr>
          <p:spPr>
            <a:xfrm>
              <a:off x="3693750" y="3617325"/>
              <a:ext cx="45150" cy="84375"/>
            </a:xfrm>
            <a:custGeom>
              <a:avLst/>
              <a:gdLst/>
              <a:ahLst/>
              <a:cxnLst/>
              <a:rect l="l" t="t" r="r" b="b"/>
              <a:pathLst>
                <a:path w="1806" h="3375" extrusionOk="0">
                  <a:moveTo>
                    <a:pt x="85" y="0"/>
                  </a:moveTo>
                  <a:cubicBezTo>
                    <a:pt x="0" y="558"/>
                    <a:pt x="227" y="1115"/>
                    <a:pt x="350" y="1380"/>
                  </a:cubicBezTo>
                  <a:cubicBezTo>
                    <a:pt x="492" y="1682"/>
                    <a:pt x="1456" y="2731"/>
                    <a:pt x="1654" y="3298"/>
                  </a:cubicBezTo>
                  <a:lnTo>
                    <a:pt x="1805" y="3374"/>
                  </a:lnTo>
                  <a:cubicBezTo>
                    <a:pt x="1777" y="3005"/>
                    <a:pt x="1701" y="2533"/>
                    <a:pt x="1607" y="2382"/>
                  </a:cubicBezTo>
                  <a:cubicBezTo>
                    <a:pt x="1560" y="2306"/>
                    <a:pt x="1456" y="2032"/>
                    <a:pt x="1323" y="1654"/>
                  </a:cubicBezTo>
                  <a:cubicBezTo>
                    <a:pt x="1323" y="1786"/>
                    <a:pt x="1295" y="1871"/>
                    <a:pt x="1219" y="1881"/>
                  </a:cubicBezTo>
                  <a:cubicBezTo>
                    <a:pt x="1209" y="1884"/>
                    <a:pt x="1198" y="1886"/>
                    <a:pt x="1186" y="1886"/>
                  </a:cubicBezTo>
                  <a:cubicBezTo>
                    <a:pt x="918" y="1886"/>
                    <a:pt x="287" y="1078"/>
                    <a:pt x="142" y="435"/>
                  </a:cubicBezTo>
                  <a:cubicBezTo>
                    <a:pt x="114" y="284"/>
                    <a:pt x="85" y="142"/>
                    <a:pt x="85" y="0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18" name="Google Shape;918;p37"/>
            <p:cNvSpPr/>
            <p:nvPr/>
          </p:nvSpPr>
          <p:spPr>
            <a:xfrm>
              <a:off x="3651700" y="3399250"/>
              <a:ext cx="15850" cy="9950"/>
            </a:xfrm>
            <a:custGeom>
              <a:avLst/>
              <a:gdLst/>
              <a:ahLst/>
              <a:cxnLst/>
              <a:rect l="l" t="t" r="r" b="b"/>
              <a:pathLst>
                <a:path w="634" h="398" extrusionOk="0">
                  <a:moveTo>
                    <a:pt x="312" y="0"/>
                  </a:moveTo>
                  <a:cubicBezTo>
                    <a:pt x="142" y="0"/>
                    <a:pt x="0" y="95"/>
                    <a:pt x="0" y="199"/>
                  </a:cubicBezTo>
                  <a:cubicBezTo>
                    <a:pt x="0" y="303"/>
                    <a:pt x="142" y="397"/>
                    <a:pt x="312" y="397"/>
                  </a:cubicBezTo>
                  <a:cubicBezTo>
                    <a:pt x="320" y="398"/>
                    <a:pt x="328" y="398"/>
                    <a:pt x="337" y="398"/>
                  </a:cubicBezTo>
                  <a:cubicBezTo>
                    <a:pt x="504" y="398"/>
                    <a:pt x="633" y="307"/>
                    <a:pt x="633" y="199"/>
                  </a:cubicBezTo>
                  <a:cubicBezTo>
                    <a:pt x="633" y="95"/>
                    <a:pt x="492" y="0"/>
                    <a:pt x="312" y="0"/>
                  </a:cubicBezTo>
                  <a:close/>
                </a:path>
              </a:pathLst>
            </a:custGeom>
            <a:solidFill>
              <a:srgbClr val="FFA7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19" name="Google Shape;919;p37"/>
            <p:cNvSpPr/>
            <p:nvPr/>
          </p:nvSpPr>
          <p:spPr>
            <a:xfrm>
              <a:off x="3634250" y="3385250"/>
              <a:ext cx="9675" cy="4025"/>
            </a:xfrm>
            <a:custGeom>
              <a:avLst/>
              <a:gdLst/>
              <a:ahLst/>
              <a:cxnLst/>
              <a:rect l="l" t="t" r="r" b="b"/>
              <a:pathLst>
                <a:path w="387" h="161" extrusionOk="0">
                  <a:moveTo>
                    <a:pt x="162" y="0"/>
                  </a:moveTo>
                  <a:cubicBezTo>
                    <a:pt x="109" y="0"/>
                    <a:pt x="16" y="20"/>
                    <a:pt x="8" y="59"/>
                  </a:cubicBezTo>
                  <a:cubicBezTo>
                    <a:pt x="0" y="99"/>
                    <a:pt x="183" y="160"/>
                    <a:pt x="290" y="160"/>
                  </a:cubicBezTo>
                  <a:cubicBezTo>
                    <a:pt x="309" y="160"/>
                    <a:pt x="326" y="158"/>
                    <a:pt x="339" y="154"/>
                  </a:cubicBezTo>
                  <a:cubicBezTo>
                    <a:pt x="386" y="135"/>
                    <a:pt x="226" y="3"/>
                    <a:pt x="188" y="3"/>
                  </a:cubicBezTo>
                  <a:cubicBezTo>
                    <a:pt x="181" y="1"/>
                    <a:pt x="173" y="0"/>
                    <a:pt x="162" y="0"/>
                  </a:cubicBezTo>
                  <a:close/>
                </a:path>
              </a:pathLst>
            </a:custGeom>
            <a:solidFill>
              <a:srgbClr val="CC5A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20" name="Google Shape;920;p37"/>
            <p:cNvSpPr/>
            <p:nvPr/>
          </p:nvSpPr>
          <p:spPr>
            <a:xfrm>
              <a:off x="3673200" y="3384875"/>
              <a:ext cx="12125" cy="5850"/>
            </a:xfrm>
            <a:custGeom>
              <a:avLst/>
              <a:gdLst/>
              <a:ahLst/>
              <a:cxnLst/>
              <a:rect l="l" t="t" r="r" b="b"/>
              <a:pathLst>
                <a:path w="485" h="234" extrusionOk="0">
                  <a:moveTo>
                    <a:pt x="357" y="0"/>
                  </a:moveTo>
                  <a:cubicBezTo>
                    <a:pt x="249" y="0"/>
                    <a:pt x="89" y="87"/>
                    <a:pt x="0" y="169"/>
                  </a:cubicBezTo>
                  <a:lnTo>
                    <a:pt x="10" y="226"/>
                  </a:lnTo>
                  <a:cubicBezTo>
                    <a:pt x="87" y="230"/>
                    <a:pt x="157" y="234"/>
                    <a:pt x="216" y="234"/>
                  </a:cubicBezTo>
                  <a:cubicBezTo>
                    <a:pt x="394" y="234"/>
                    <a:pt x="484" y="202"/>
                    <a:pt x="463" y="74"/>
                  </a:cubicBezTo>
                  <a:cubicBezTo>
                    <a:pt x="451" y="21"/>
                    <a:pt x="410" y="0"/>
                    <a:pt x="357" y="0"/>
                  </a:cubicBezTo>
                  <a:close/>
                </a:path>
              </a:pathLst>
            </a:custGeom>
            <a:solidFill>
              <a:srgbClr val="F77A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21" name="Google Shape;921;p37"/>
            <p:cNvSpPr/>
            <p:nvPr/>
          </p:nvSpPr>
          <p:spPr>
            <a:xfrm>
              <a:off x="3672000" y="3387600"/>
              <a:ext cx="6275" cy="2975"/>
            </a:xfrm>
            <a:custGeom>
              <a:avLst/>
              <a:gdLst/>
              <a:ahLst/>
              <a:cxnLst/>
              <a:rect l="l" t="t" r="r" b="b"/>
              <a:pathLst>
                <a:path w="251" h="119" extrusionOk="0">
                  <a:moveTo>
                    <a:pt x="177" y="1"/>
                  </a:moveTo>
                  <a:cubicBezTo>
                    <a:pt x="121" y="1"/>
                    <a:pt x="45" y="44"/>
                    <a:pt x="1" y="88"/>
                  </a:cubicBezTo>
                  <a:lnTo>
                    <a:pt x="10" y="117"/>
                  </a:lnTo>
                  <a:cubicBezTo>
                    <a:pt x="53" y="117"/>
                    <a:pt x="92" y="118"/>
                    <a:pt x="125" y="118"/>
                  </a:cubicBezTo>
                  <a:cubicBezTo>
                    <a:pt x="206" y="118"/>
                    <a:pt x="251" y="108"/>
                    <a:pt x="237" y="41"/>
                  </a:cubicBezTo>
                  <a:cubicBezTo>
                    <a:pt x="227" y="12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22" name="Google Shape;922;p37"/>
            <p:cNvSpPr/>
            <p:nvPr/>
          </p:nvSpPr>
          <p:spPr>
            <a:xfrm>
              <a:off x="3632075" y="3393325"/>
              <a:ext cx="8775" cy="3825"/>
            </a:xfrm>
            <a:custGeom>
              <a:avLst/>
              <a:gdLst/>
              <a:ahLst/>
              <a:cxnLst/>
              <a:rect l="l" t="t" r="r" b="b"/>
              <a:pathLst>
                <a:path w="351" h="153" extrusionOk="0">
                  <a:moveTo>
                    <a:pt x="1" y="1"/>
                  </a:moveTo>
                  <a:cubicBezTo>
                    <a:pt x="1" y="1"/>
                    <a:pt x="171" y="124"/>
                    <a:pt x="322" y="152"/>
                  </a:cubicBezTo>
                  <a:cubicBezTo>
                    <a:pt x="324" y="153"/>
                    <a:pt x="326" y="153"/>
                    <a:pt x="328" y="153"/>
                  </a:cubicBezTo>
                  <a:cubicBezTo>
                    <a:pt x="351" y="153"/>
                    <a:pt x="180" y="73"/>
                    <a:pt x="1" y="1"/>
                  </a:cubicBezTo>
                  <a:close/>
                </a:path>
              </a:pathLst>
            </a:custGeom>
            <a:solidFill>
              <a:srgbClr val="CC5A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23" name="Google Shape;923;p37"/>
            <p:cNvSpPr/>
            <p:nvPr/>
          </p:nvSpPr>
          <p:spPr>
            <a:xfrm>
              <a:off x="3639175" y="3396225"/>
              <a:ext cx="1425" cy="1325"/>
            </a:xfrm>
            <a:custGeom>
              <a:avLst/>
              <a:gdLst/>
              <a:ahLst/>
              <a:cxnLst/>
              <a:rect l="l" t="t" r="r" b="b"/>
              <a:pathLst>
                <a:path w="57" h="53" extrusionOk="0">
                  <a:moveTo>
                    <a:pt x="32" y="1"/>
                  </a:moveTo>
                  <a:cubicBezTo>
                    <a:pt x="26" y="1"/>
                    <a:pt x="19" y="3"/>
                    <a:pt x="10" y="8"/>
                  </a:cubicBezTo>
                  <a:cubicBezTo>
                    <a:pt x="0" y="27"/>
                    <a:pt x="0" y="36"/>
                    <a:pt x="0" y="46"/>
                  </a:cubicBezTo>
                  <a:cubicBezTo>
                    <a:pt x="5" y="50"/>
                    <a:pt x="12" y="53"/>
                    <a:pt x="19" y="53"/>
                  </a:cubicBezTo>
                  <a:cubicBezTo>
                    <a:pt x="26" y="53"/>
                    <a:pt x="33" y="50"/>
                    <a:pt x="38" y="46"/>
                  </a:cubicBezTo>
                  <a:cubicBezTo>
                    <a:pt x="47" y="36"/>
                    <a:pt x="57" y="27"/>
                    <a:pt x="47" y="8"/>
                  </a:cubicBezTo>
                  <a:cubicBezTo>
                    <a:pt x="43" y="3"/>
                    <a:pt x="38" y="1"/>
                    <a:pt x="32" y="1"/>
                  </a:cubicBezTo>
                  <a:close/>
                </a:path>
              </a:pathLst>
            </a:custGeom>
            <a:solidFill>
              <a:srgbClr val="CC5A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3650025" y="3383975"/>
              <a:ext cx="10750" cy="8100"/>
            </a:xfrm>
            <a:custGeom>
              <a:avLst/>
              <a:gdLst/>
              <a:ahLst/>
              <a:cxnLst/>
              <a:rect l="l" t="t" r="r" b="b"/>
              <a:pathLst>
                <a:path w="430" h="324" extrusionOk="0">
                  <a:moveTo>
                    <a:pt x="162" y="1"/>
                  </a:moveTo>
                  <a:cubicBezTo>
                    <a:pt x="117" y="1"/>
                    <a:pt x="75" y="22"/>
                    <a:pt x="48" y="91"/>
                  </a:cubicBezTo>
                  <a:cubicBezTo>
                    <a:pt x="1" y="205"/>
                    <a:pt x="48" y="280"/>
                    <a:pt x="114" y="309"/>
                  </a:cubicBezTo>
                  <a:cubicBezTo>
                    <a:pt x="131" y="319"/>
                    <a:pt x="149" y="323"/>
                    <a:pt x="167" y="323"/>
                  </a:cubicBezTo>
                  <a:cubicBezTo>
                    <a:pt x="288" y="323"/>
                    <a:pt x="429" y="132"/>
                    <a:pt x="266" y="25"/>
                  </a:cubicBezTo>
                  <a:cubicBezTo>
                    <a:pt x="233" y="13"/>
                    <a:pt x="197" y="1"/>
                    <a:pt x="162" y="1"/>
                  </a:cubicBezTo>
                  <a:close/>
                </a:path>
              </a:pathLst>
            </a:custGeom>
            <a:solidFill>
              <a:srgbClr val="FF8E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3653350" y="3386350"/>
              <a:ext cx="2850" cy="2900"/>
            </a:xfrm>
            <a:custGeom>
              <a:avLst/>
              <a:gdLst/>
              <a:ahLst/>
              <a:cxnLst/>
              <a:rect l="l" t="t" r="r" b="b"/>
              <a:pathLst>
                <a:path w="114" h="116" extrusionOk="0">
                  <a:moveTo>
                    <a:pt x="52" y="0"/>
                  </a:moveTo>
                  <a:cubicBezTo>
                    <a:pt x="33" y="0"/>
                    <a:pt x="16" y="7"/>
                    <a:pt x="10" y="25"/>
                  </a:cubicBezTo>
                  <a:cubicBezTo>
                    <a:pt x="0" y="63"/>
                    <a:pt x="10" y="100"/>
                    <a:pt x="19" y="110"/>
                  </a:cubicBezTo>
                  <a:cubicBezTo>
                    <a:pt x="30" y="113"/>
                    <a:pt x="41" y="116"/>
                    <a:pt x="52" y="116"/>
                  </a:cubicBezTo>
                  <a:cubicBezTo>
                    <a:pt x="71" y="116"/>
                    <a:pt x="89" y="109"/>
                    <a:pt x="95" y="91"/>
                  </a:cubicBezTo>
                  <a:cubicBezTo>
                    <a:pt x="114" y="63"/>
                    <a:pt x="104" y="15"/>
                    <a:pt x="85" y="6"/>
                  </a:cubicBezTo>
                  <a:cubicBezTo>
                    <a:pt x="75" y="2"/>
                    <a:pt x="63" y="0"/>
                    <a:pt x="52" y="0"/>
                  </a:cubicBezTo>
                  <a:close/>
                </a:path>
              </a:pathLst>
            </a:custGeom>
            <a:solidFill>
              <a:srgbClr val="5E3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3654525" y="3386725"/>
              <a:ext cx="975" cy="975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29" y="0"/>
                  </a:moveTo>
                  <a:cubicBezTo>
                    <a:pt x="10" y="0"/>
                    <a:pt x="0" y="0"/>
                    <a:pt x="0" y="10"/>
                  </a:cubicBezTo>
                  <a:lnTo>
                    <a:pt x="0" y="38"/>
                  </a:lnTo>
                  <a:cubicBezTo>
                    <a:pt x="10" y="38"/>
                    <a:pt x="29" y="38"/>
                    <a:pt x="29" y="29"/>
                  </a:cubicBezTo>
                  <a:cubicBezTo>
                    <a:pt x="38" y="10"/>
                    <a:pt x="38" y="0"/>
                    <a:pt x="29" y="0"/>
                  </a:cubicBezTo>
                  <a:close/>
                </a:path>
              </a:pathLst>
            </a:custGeom>
            <a:solidFill>
              <a:srgbClr val="FFB5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3656425" y="3379625"/>
              <a:ext cx="5200" cy="6875"/>
            </a:xfrm>
            <a:custGeom>
              <a:avLst/>
              <a:gdLst/>
              <a:ahLst/>
              <a:cxnLst/>
              <a:rect l="l" t="t" r="r" b="b"/>
              <a:pathLst>
                <a:path w="208" h="275" extrusionOk="0">
                  <a:moveTo>
                    <a:pt x="47" y="1"/>
                  </a:moveTo>
                  <a:lnTo>
                    <a:pt x="0" y="48"/>
                  </a:lnTo>
                  <a:cubicBezTo>
                    <a:pt x="19" y="76"/>
                    <a:pt x="161" y="143"/>
                    <a:pt x="151" y="275"/>
                  </a:cubicBezTo>
                  <a:lnTo>
                    <a:pt x="199" y="256"/>
                  </a:lnTo>
                  <a:cubicBezTo>
                    <a:pt x="199" y="256"/>
                    <a:pt x="208" y="105"/>
                    <a:pt x="47" y="1"/>
                  </a:cubicBezTo>
                  <a:close/>
                </a:path>
              </a:pathLst>
            </a:custGeom>
            <a:solidFill>
              <a:srgbClr val="CC5A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28" name="Google Shape;928;p37"/>
            <p:cNvSpPr/>
            <p:nvPr/>
          </p:nvSpPr>
          <p:spPr>
            <a:xfrm>
              <a:off x="3652875" y="3420800"/>
              <a:ext cx="11125" cy="9425"/>
            </a:xfrm>
            <a:custGeom>
              <a:avLst/>
              <a:gdLst/>
              <a:ahLst/>
              <a:cxnLst/>
              <a:rect l="l" t="t" r="r" b="b"/>
              <a:pathLst>
                <a:path w="445" h="377" extrusionOk="0">
                  <a:moveTo>
                    <a:pt x="380" y="1"/>
                  </a:moveTo>
                  <a:cubicBezTo>
                    <a:pt x="355" y="1"/>
                    <a:pt x="326" y="3"/>
                    <a:pt x="293" y="8"/>
                  </a:cubicBezTo>
                  <a:cubicBezTo>
                    <a:pt x="0" y="93"/>
                    <a:pt x="114" y="329"/>
                    <a:pt x="312" y="376"/>
                  </a:cubicBezTo>
                  <a:cubicBezTo>
                    <a:pt x="359" y="244"/>
                    <a:pt x="407" y="131"/>
                    <a:pt x="445" y="8"/>
                  </a:cubicBezTo>
                  <a:cubicBezTo>
                    <a:pt x="426" y="3"/>
                    <a:pt x="404" y="1"/>
                    <a:pt x="380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29" name="Google Shape;929;p37"/>
            <p:cNvSpPr/>
            <p:nvPr/>
          </p:nvSpPr>
          <p:spPr>
            <a:xfrm>
              <a:off x="3640575" y="3437750"/>
              <a:ext cx="17525" cy="15375"/>
            </a:xfrm>
            <a:custGeom>
              <a:avLst/>
              <a:gdLst/>
              <a:ahLst/>
              <a:cxnLst/>
              <a:rect l="l" t="t" r="r" b="b"/>
              <a:pathLst>
                <a:path w="701" h="615" extrusionOk="0">
                  <a:moveTo>
                    <a:pt x="700" y="1"/>
                  </a:moveTo>
                  <a:cubicBezTo>
                    <a:pt x="558" y="1"/>
                    <a:pt x="398" y="29"/>
                    <a:pt x="237" y="67"/>
                  </a:cubicBezTo>
                  <a:cubicBezTo>
                    <a:pt x="171" y="237"/>
                    <a:pt x="86" y="426"/>
                    <a:pt x="1" y="615"/>
                  </a:cubicBezTo>
                  <a:cubicBezTo>
                    <a:pt x="152" y="615"/>
                    <a:pt x="332" y="587"/>
                    <a:pt x="502" y="520"/>
                  </a:cubicBezTo>
                  <a:cubicBezTo>
                    <a:pt x="568" y="350"/>
                    <a:pt x="644" y="171"/>
                    <a:pt x="700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30" name="Google Shape;930;p37"/>
            <p:cNvSpPr/>
            <p:nvPr/>
          </p:nvSpPr>
          <p:spPr>
            <a:xfrm>
              <a:off x="3633975" y="3460075"/>
              <a:ext cx="15600" cy="32525"/>
            </a:xfrm>
            <a:custGeom>
              <a:avLst/>
              <a:gdLst/>
              <a:ahLst/>
              <a:cxnLst/>
              <a:rect l="l" t="t" r="r" b="b"/>
              <a:pathLst>
                <a:path w="624" h="1301" extrusionOk="0">
                  <a:moveTo>
                    <a:pt x="383" y="1"/>
                  </a:moveTo>
                  <a:cubicBezTo>
                    <a:pt x="298" y="1"/>
                    <a:pt x="213" y="24"/>
                    <a:pt x="142" y="72"/>
                  </a:cubicBezTo>
                  <a:cubicBezTo>
                    <a:pt x="95" y="223"/>
                    <a:pt x="29" y="365"/>
                    <a:pt x="0" y="516"/>
                  </a:cubicBezTo>
                  <a:cubicBezTo>
                    <a:pt x="10" y="847"/>
                    <a:pt x="142" y="1225"/>
                    <a:pt x="340" y="1300"/>
                  </a:cubicBezTo>
                  <a:cubicBezTo>
                    <a:pt x="350" y="1234"/>
                    <a:pt x="350" y="1177"/>
                    <a:pt x="359" y="1121"/>
                  </a:cubicBezTo>
                  <a:cubicBezTo>
                    <a:pt x="426" y="780"/>
                    <a:pt x="520" y="421"/>
                    <a:pt x="624" y="72"/>
                  </a:cubicBezTo>
                  <a:cubicBezTo>
                    <a:pt x="553" y="24"/>
                    <a:pt x="468" y="1"/>
                    <a:pt x="383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31" name="Google Shape;931;p37"/>
            <p:cNvSpPr/>
            <p:nvPr/>
          </p:nvSpPr>
          <p:spPr>
            <a:xfrm>
              <a:off x="3628775" y="3489450"/>
              <a:ext cx="7825" cy="14950"/>
            </a:xfrm>
            <a:custGeom>
              <a:avLst/>
              <a:gdLst/>
              <a:ahLst/>
              <a:cxnLst/>
              <a:rect l="l" t="t" r="r" b="b"/>
              <a:pathLst>
                <a:path w="313" h="598" extrusionOk="0">
                  <a:moveTo>
                    <a:pt x="90" y="1"/>
                  </a:moveTo>
                  <a:cubicBezTo>
                    <a:pt x="85" y="1"/>
                    <a:pt x="81" y="1"/>
                    <a:pt x="76" y="2"/>
                  </a:cubicBezTo>
                  <a:lnTo>
                    <a:pt x="76" y="12"/>
                  </a:lnTo>
                  <a:cubicBezTo>
                    <a:pt x="76" y="40"/>
                    <a:pt x="76" y="59"/>
                    <a:pt x="67" y="87"/>
                  </a:cubicBezTo>
                  <a:cubicBezTo>
                    <a:pt x="48" y="229"/>
                    <a:pt x="29" y="409"/>
                    <a:pt x="0" y="598"/>
                  </a:cubicBezTo>
                  <a:cubicBezTo>
                    <a:pt x="161" y="503"/>
                    <a:pt x="312" y="276"/>
                    <a:pt x="227" y="125"/>
                  </a:cubicBezTo>
                  <a:cubicBezTo>
                    <a:pt x="185" y="40"/>
                    <a:pt x="134" y="1"/>
                    <a:pt x="90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32" name="Google Shape;932;p37"/>
            <p:cNvSpPr/>
            <p:nvPr/>
          </p:nvSpPr>
          <p:spPr>
            <a:xfrm>
              <a:off x="3630200" y="3507925"/>
              <a:ext cx="12775" cy="28850"/>
            </a:xfrm>
            <a:custGeom>
              <a:avLst/>
              <a:gdLst/>
              <a:ahLst/>
              <a:cxnLst/>
              <a:rect l="l" t="t" r="r" b="b"/>
              <a:pathLst>
                <a:path w="511" h="1154" extrusionOk="0">
                  <a:moveTo>
                    <a:pt x="444" y="1"/>
                  </a:moveTo>
                  <a:cubicBezTo>
                    <a:pt x="406" y="1"/>
                    <a:pt x="388" y="1"/>
                    <a:pt x="350" y="10"/>
                  </a:cubicBezTo>
                  <a:cubicBezTo>
                    <a:pt x="66" y="95"/>
                    <a:pt x="0" y="407"/>
                    <a:pt x="104" y="681"/>
                  </a:cubicBezTo>
                  <a:cubicBezTo>
                    <a:pt x="170" y="879"/>
                    <a:pt x="350" y="1012"/>
                    <a:pt x="510" y="1154"/>
                  </a:cubicBezTo>
                  <a:cubicBezTo>
                    <a:pt x="463" y="775"/>
                    <a:pt x="444" y="388"/>
                    <a:pt x="444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>
              <a:off x="3620500" y="3537675"/>
              <a:ext cx="9675" cy="19175"/>
            </a:xfrm>
            <a:custGeom>
              <a:avLst/>
              <a:gdLst/>
              <a:ahLst/>
              <a:cxnLst/>
              <a:rect l="l" t="t" r="r" b="b"/>
              <a:pathLst>
                <a:path w="387" h="767" extrusionOk="0">
                  <a:moveTo>
                    <a:pt x="265" y="0"/>
                  </a:moveTo>
                  <a:cubicBezTo>
                    <a:pt x="240" y="0"/>
                    <a:pt x="208" y="4"/>
                    <a:pt x="171" y="11"/>
                  </a:cubicBezTo>
                  <a:cubicBezTo>
                    <a:pt x="161" y="11"/>
                    <a:pt x="142" y="11"/>
                    <a:pt x="133" y="20"/>
                  </a:cubicBezTo>
                  <a:cubicBezTo>
                    <a:pt x="86" y="304"/>
                    <a:pt x="38" y="559"/>
                    <a:pt x="1" y="767"/>
                  </a:cubicBezTo>
                  <a:cubicBezTo>
                    <a:pt x="152" y="757"/>
                    <a:pt x="369" y="342"/>
                    <a:pt x="379" y="209"/>
                  </a:cubicBezTo>
                  <a:cubicBezTo>
                    <a:pt x="386" y="70"/>
                    <a:pt x="381" y="0"/>
                    <a:pt x="265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>
              <a:off x="3635850" y="3553300"/>
              <a:ext cx="21300" cy="23475"/>
            </a:xfrm>
            <a:custGeom>
              <a:avLst/>
              <a:gdLst/>
              <a:ahLst/>
              <a:cxnLst/>
              <a:rect l="l" t="t" r="r" b="b"/>
              <a:pathLst>
                <a:path w="852" h="939" extrusionOk="0">
                  <a:moveTo>
                    <a:pt x="398" y="0"/>
                  </a:moveTo>
                  <a:cubicBezTo>
                    <a:pt x="190" y="170"/>
                    <a:pt x="1" y="520"/>
                    <a:pt x="67" y="718"/>
                  </a:cubicBezTo>
                  <a:cubicBezTo>
                    <a:pt x="114" y="888"/>
                    <a:pt x="186" y="938"/>
                    <a:pt x="277" y="938"/>
                  </a:cubicBezTo>
                  <a:cubicBezTo>
                    <a:pt x="333" y="938"/>
                    <a:pt x="396" y="919"/>
                    <a:pt x="464" y="898"/>
                  </a:cubicBezTo>
                  <a:cubicBezTo>
                    <a:pt x="634" y="832"/>
                    <a:pt x="747" y="803"/>
                    <a:pt x="851" y="633"/>
                  </a:cubicBezTo>
                  <a:cubicBezTo>
                    <a:pt x="776" y="577"/>
                    <a:pt x="653" y="548"/>
                    <a:pt x="521" y="529"/>
                  </a:cubicBezTo>
                  <a:cubicBezTo>
                    <a:pt x="473" y="369"/>
                    <a:pt x="445" y="189"/>
                    <a:pt x="398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>
              <a:off x="3611750" y="3571725"/>
              <a:ext cx="16575" cy="19450"/>
            </a:xfrm>
            <a:custGeom>
              <a:avLst/>
              <a:gdLst/>
              <a:ahLst/>
              <a:cxnLst/>
              <a:rect l="l" t="t" r="r" b="b"/>
              <a:pathLst>
                <a:path w="663" h="778" extrusionOk="0">
                  <a:moveTo>
                    <a:pt x="209" y="0"/>
                  </a:moveTo>
                  <a:cubicBezTo>
                    <a:pt x="180" y="123"/>
                    <a:pt x="114" y="293"/>
                    <a:pt x="67" y="473"/>
                  </a:cubicBezTo>
                  <a:cubicBezTo>
                    <a:pt x="48" y="567"/>
                    <a:pt x="20" y="671"/>
                    <a:pt x="1" y="766"/>
                  </a:cubicBezTo>
                  <a:cubicBezTo>
                    <a:pt x="52" y="773"/>
                    <a:pt x="104" y="778"/>
                    <a:pt x="155" y="778"/>
                  </a:cubicBezTo>
                  <a:cubicBezTo>
                    <a:pt x="356" y="778"/>
                    <a:pt x="538" y="707"/>
                    <a:pt x="606" y="473"/>
                  </a:cubicBezTo>
                  <a:cubicBezTo>
                    <a:pt x="662" y="265"/>
                    <a:pt x="625" y="114"/>
                    <a:pt x="436" y="29"/>
                  </a:cubicBezTo>
                  <a:cubicBezTo>
                    <a:pt x="369" y="0"/>
                    <a:pt x="284" y="0"/>
                    <a:pt x="209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>
              <a:off x="3651925" y="3743250"/>
              <a:ext cx="9475" cy="9950"/>
            </a:xfrm>
            <a:custGeom>
              <a:avLst/>
              <a:gdLst/>
              <a:ahLst/>
              <a:cxnLst/>
              <a:rect l="l" t="t" r="r" b="b"/>
              <a:pathLst>
                <a:path w="379" h="398" extrusionOk="0">
                  <a:moveTo>
                    <a:pt x="1" y="0"/>
                  </a:moveTo>
                  <a:lnTo>
                    <a:pt x="1" y="0"/>
                  </a:lnTo>
                  <a:cubicBezTo>
                    <a:pt x="19" y="142"/>
                    <a:pt x="38" y="274"/>
                    <a:pt x="57" y="397"/>
                  </a:cubicBezTo>
                  <a:cubicBezTo>
                    <a:pt x="67" y="397"/>
                    <a:pt x="86" y="388"/>
                    <a:pt x="104" y="378"/>
                  </a:cubicBezTo>
                  <a:cubicBezTo>
                    <a:pt x="379" y="256"/>
                    <a:pt x="199" y="38"/>
                    <a:pt x="1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>
              <a:off x="3648625" y="3710175"/>
              <a:ext cx="9225" cy="25075"/>
            </a:xfrm>
            <a:custGeom>
              <a:avLst/>
              <a:gdLst/>
              <a:ahLst/>
              <a:cxnLst/>
              <a:rect l="l" t="t" r="r" b="b"/>
              <a:pathLst>
                <a:path w="369" h="1003" extrusionOk="0">
                  <a:moveTo>
                    <a:pt x="227" y="0"/>
                  </a:moveTo>
                  <a:cubicBezTo>
                    <a:pt x="142" y="0"/>
                    <a:pt x="76" y="10"/>
                    <a:pt x="0" y="38"/>
                  </a:cubicBezTo>
                  <a:cubicBezTo>
                    <a:pt x="10" y="255"/>
                    <a:pt x="38" y="492"/>
                    <a:pt x="57" y="747"/>
                  </a:cubicBezTo>
                  <a:cubicBezTo>
                    <a:pt x="142" y="841"/>
                    <a:pt x="246" y="936"/>
                    <a:pt x="369" y="1002"/>
                  </a:cubicBezTo>
                  <a:cubicBezTo>
                    <a:pt x="322" y="700"/>
                    <a:pt x="255" y="350"/>
                    <a:pt x="227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>
              <a:off x="3640575" y="3662925"/>
              <a:ext cx="6875" cy="21275"/>
            </a:xfrm>
            <a:custGeom>
              <a:avLst/>
              <a:gdLst/>
              <a:ahLst/>
              <a:cxnLst/>
              <a:rect l="l" t="t" r="r" b="b"/>
              <a:pathLst>
                <a:path w="275" h="851" extrusionOk="0">
                  <a:moveTo>
                    <a:pt x="1" y="0"/>
                  </a:moveTo>
                  <a:cubicBezTo>
                    <a:pt x="86" y="293"/>
                    <a:pt x="180" y="558"/>
                    <a:pt x="256" y="766"/>
                  </a:cubicBezTo>
                  <a:lnTo>
                    <a:pt x="256" y="851"/>
                  </a:lnTo>
                  <a:cubicBezTo>
                    <a:pt x="266" y="756"/>
                    <a:pt x="275" y="662"/>
                    <a:pt x="275" y="567"/>
                  </a:cubicBezTo>
                  <a:cubicBezTo>
                    <a:pt x="275" y="425"/>
                    <a:pt x="256" y="246"/>
                    <a:pt x="162" y="132"/>
                  </a:cubicBezTo>
                  <a:cubicBezTo>
                    <a:pt x="95" y="47"/>
                    <a:pt x="39" y="10"/>
                    <a:pt x="1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>
              <a:off x="3748325" y="3749575"/>
              <a:ext cx="5700" cy="5750"/>
            </a:xfrm>
            <a:custGeom>
              <a:avLst/>
              <a:gdLst/>
              <a:ahLst/>
              <a:cxnLst/>
              <a:rect l="l" t="t" r="r" b="b"/>
              <a:pathLst>
                <a:path w="228" h="230" extrusionOk="0">
                  <a:moveTo>
                    <a:pt x="29" y="1"/>
                  </a:moveTo>
                  <a:cubicBezTo>
                    <a:pt x="20" y="1"/>
                    <a:pt x="10" y="1"/>
                    <a:pt x="0" y="3"/>
                  </a:cubicBezTo>
                  <a:cubicBezTo>
                    <a:pt x="29" y="78"/>
                    <a:pt x="57" y="144"/>
                    <a:pt x="76" y="229"/>
                  </a:cubicBezTo>
                  <a:cubicBezTo>
                    <a:pt x="170" y="220"/>
                    <a:pt x="227" y="173"/>
                    <a:pt x="170" y="69"/>
                  </a:cubicBezTo>
                  <a:cubicBezTo>
                    <a:pt x="138" y="28"/>
                    <a:pt x="90" y="1"/>
                    <a:pt x="29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3745250" y="3731675"/>
              <a:ext cx="7125" cy="9475"/>
            </a:xfrm>
            <a:custGeom>
              <a:avLst/>
              <a:gdLst/>
              <a:ahLst/>
              <a:cxnLst/>
              <a:rect l="l" t="t" r="r" b="b"/>
              <a:pathLst>
                <a:path w="285" h="379" extrusionOk="0">
                  <a:moveTo>
                    <a:pt x="142" y="0"/>
                  </a:moveTo>
                  <a:lnTo>
                    <a:pt x="104" y="38"/>
                  </a:lnTo>
                  <a:cubicBezTo>
                    <a:pt x="1" y="151"/>
                    <a:pt x="142" y="312"/>
                    <a:pt x="284" y="378"/>
                  </a:cubicBezTo>
                  <a:cubicBezTo>
                    <a:pt x="237" y="265"/>
                    <a:pt x="190" y="133"/>
                    <a:pt x="142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3734850" y="3700000"/>
              <a:ext cx="9725" cy="23200"/>
            </a:xfrm>
            <a:custGeom>
              <a:avLst/>
              <a:gdLst/>
              <a:ahLst/>
              <a:cxnLst/>
              <a:rect l="l" t="t" r="r" b="b"/>
              <a:pathLst>
                <a:path w="389" h="928" extrusionOk="0">
                  <a:moveTo>
                    <a:pt x="1" y="1"/>
                  </a:moveTo>
                  <a:cubicBezTo>
                    <a:pt x="57" y="265"/>
                    <a:pt x="142" y="587"/>
                    <a:pt x="237" y="927"/>
                  </a:cubicBezTo>
                  <a:cubicBezTo>
                    <a:pt x="284" y="880"/>
                    <a:pt x="341" y="823"/>
                    <a:pt x="388" y="757"/>
                  </a:cubicBezTo>
                  <a:cubicBezTo>
                    <a:pt x="322" y="549"/>
                    <a:pt x="265" y="332"/>
                    <a:pt x="199" y="124"/>
                  </a:cubicBezTo>
                  <a:cubicBezTo>
                    <a:pt x="180" y="95"/>
                    <a:pt x="142" y="76"/>
                    <a:pt x="133" y="67"/>
                  </a:cubicBezTo>
                  <a:cubicBezTo>
                    <a:pt x="95" y="39"/>
                    <a:pt x="48" y="20"/>
                    <a:pt x="1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42" name="Google Shape;942;p37"/>
            <p:cNvSpPr/>
            <p:nvPr/>
          </p:nvSpPr>
          <p:spPr>
            <a:xfrm>
              <a:off x="3723750" y="3660800"/>
              <a:ext cx="12550" cy="23450"/>
            </a:xfrm>
            <a:custGeom>
              <a:avLst/>
              <a:gdLst/>
              <a:ahLst/>
              <a:cxnLst/>
              <a:rect l="l" t="t" r="r" b="b"/>
              <a:pathLst>
                <a:path w="502" h="938" extrusionOk="0">
                  <a:moveTo>
                    <a:pt x="152" y="0"/>
                  </a:moveTo>
                  <a:cubicBezTo>
                    <a:pt x="104" y="0"/>
                    <a:pt x="57" y="10"/>
                    <a:pt x="1" y="38"/>
                  </a:cubicBezTo>
                  <a:cubicBezTo>
                    <a:pt x="1" y="268"/>
                    <a:pt x="225" y="937"/>
                    <a:pt x="481" y="937"/>
                  </a:cubicBezTo>
                  <a:cubicBezTo>
                    <a:pt x="488" y="937"/>
                    <a:pt x="494" y="937"/>
                    <a:pt x="501" y="936"/>
                  </a:cubicBezTo>
                  <a:cubicBezTo>
                    <a:pt x="473" y="803"/>
                    <a:pt x="445" y="699"/>
                    <a:pt x="407" y="643"/>
                  </a:cubicBezTo>
                  <a:cubicBezTo>
                    <a:pt x="360" y="567"/>
                    <a:pt x="265" y="331"/>
                    <a:pt x="152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43" name="Google Shape;943;p37"/>
            <p:cNvSpPr/>
            <p:nvPr/>
          </p:nvSpPr>
          <p:spPr>
            <a:xfrm>
              <a:off x="3705550" y="3656100"/>
              <a:ext cx="17050" cy="23375"/>
            </a:xfrm>
            <a:custGeom>
              <a:avLst/>
              <a:gdLst/>
              <a:ahLst/>
              <a:cxnLst/>
              <a:rect l="l" t="t" r="r" b="b"/>
              <a:pathLst>
                <a:path w="682" h="935" extrusionOk="0">
                  <a:moveTo>
                    <a:pt x="129" y="1"/>
                  </a:moveTo>
                  <a:cubicBezTo>
                    <a:pt x="112" y="1"/>
                    <a:pt x="95" y="3"/>
                    <a:pt x="76" y="9"/>
                  </a:cubicBezTo>
                  <a:lnTo>
                    <a:pt x="1" y="46"/>
                  </a:lnTo>
                  <a:cubicBezTo>
                    <a:pt x="171" y="273"/>
                    <a:pt x="445" y="604"/>
                    <a:pt x="681" y="935"/>
                  </a:cubicBezTo>
                  <a:cubicBezTo>
                    <a:pt x="653" y="708"/>
                    <a:pt x="568" y="481"/>
                    <a:pt x="492" y="368"/>
                  </a:cubicBezTo>
                  <a:cubicBezTo>
                    <a:pt x="406" y="239"/>
                    <a:pt x="297" y="1"/>
                    <a:pt x="129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44" name="Google Shape;944;p37"/>
            <p:cNvSpPr/>
            <p:nvPr/>
          </p:nvSpPr>
          <p:spPr>
            <a:xfrm>
              <a:off x="3683175" y="3630050"/>
              <a:ext cx="17125" cy="11575"/>
            </a:xfrm>
            <a:custGeom>
              <a:avLst/>
              <a:gdLst/>
              <a:ahLst/>
              <a:cxnLst/>
              <a:rect l="l" t="t" r="r" b="b"/>
              <a:pathLst>
                <a:path w="685" h="463" extrusionOk="0">
                  <a:moveTo>
                    <a:pt x="487" y="1"/>
                  </a:moveTo>
                  <a:cubicBezTo>
                    <a:pt x="414" y="1"/>
                    <a:pt x="321" y="44"/>
                    <a:pt x="225" y="143"/>
                  </a:cubicBezTo>
                  <a:cubicBezTo>
                    <a:pt x="0" y="368"/>
                    <a:pt x="143" y="462"/>
                    <a:pt x="303" y="462"/>
                  </a:cubicBezTo>
                  <a:cubicBezTo>
                    <a:pt x="413" y="462"/>
                    <a:pt x="531" y="418"/>
                    <a:pt x="546" y="342"/>
                  </a:cubicBezTo>
                  <a:lnTo>
                    <a:pt x="556" y="380"/>
                  </a:lnTo>
                  <a:cubicBezTo>
                    <a:pt x="685" y="152"/>
                    <a:pt x="622" y="1"/>
                    <a:pt x="487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45" name="Google Shape;945;p37"/>
            <p:cNvSpPr/>
            <p:nvPr/>
          </p:nvSpPr>
          <p:spPr>
            <a:xfrm>
              <a:off x="3703900" y="3627475"/>
              <a:ext cx="19400" cy="21300"/>
            </a:xfrm>
            <a:custGeom>
              <a:avLst/>
              <a:gdLst/>
              <a:ahLst/>
              <a:cxnLst/>
              <a:rect l="l" t="t" r="r" b="b"/>
              <a:pathLst>
                <a:path w="776" h="852" extrusionOk="0">
                  <a:moveTo>
                    <a:pt x="520" y="1"/>
                  </a:moveTo>
                  <a:cubicBezTo>
                    <a:pt x="483" y="10"/>
                    <a:pt x="435" y="29"/>
                    <a:pt x="379" y="57"/>
                  </a:cubicBezTo>
                  <a:cubicBezTo>
                    <a:pt x="1" y="303"/>
                    <a:pt x="379" y="672"/>
                    <a:pt x="776" y="851"/>
                  </a:cubicBezTo>
                  <a:cubicBezTo>
                    <a:pt x="691" y="586"/>
                    <a:pt x="596" y="303"/>
                    <a:pt x="520" y="1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46" name="Google Shape;946;p37"/>
            <p:cNvSpPr/>
            <p:nvPr/>
          </p:nvSpPr>
          <p:spPr>
            <a:xfrm>
              <a:off x="3642250" y="3631200"/>
              <a:ext cx="21750" cy="30550"/>
            </a:xfrm>
            <a:custGeom>
              <a:avLst/>
              <a:gdLst/>
              <a:ahLst/>
              <a:cxnLst/>
              <a:rect l="l" t="t" r="r" b="b"/>
              <a:pathLst>
                <a:path w="870" h="1222" extrusionOk="0">
                  <a:moveTo>
                    <a:pt x="373" y="0"/>
                  </a:moveTo>
                  <a:cubicBezTo>
                    <a:pt x="249" y="0"/>
                    <a:pt x="25" y="25"/>
                    <a:pt x="9" y="135"/>
                  </a:cubicBezTo>
                  <a:cubicBezTo>
                    <a:pt x="0" y="230"/>
                    <a:pt x="170" y="315"/>
                    <a:pt x="208" y="390"/>
                  </a:cubicBezTo>
                  <a:cubicBezTo>
                    <a:pt x="340" y="626"/>
                    <a:pt x="208" y="1052"/>
                    <a:pt x="406" y="1222"/>
                  </a:cubicBezTo>
                  <a:cubicBezTo>
                    <a:pt x="444" y="1005"/>
                    <a:pt x="473" y="768"/>
                    <a:pt x="491" y="532"/>
                  </a:cubicBezTo>
                  <a:cubicBezTo>
                    <a:pt x="624" y="560"/>
                    <a:pt x="737" y="570"/>
                    <a:pt x="870" y="579"/>
                  </a:cubicBezTo>
                  <a:cubicBezTo>
                    <a:pt x="851" y="475"/>
                    <a:pt x="822" y="381"/>
                    <a:pt x="813" y="315"/>
                  </a:cubicBezTo>
                  <a:cubicBezTo>
                    <a:pt x="851" y="145"/>
                    <a:pt x="548" y="12"/>
                    <a:pt x="435" y="3"/>
                  </a:cubicBezTo>
                  <a:cubicBezTo>
                    <a:pt x="420" y="1"/>
                    <a:pt x="399" y="0"/>
                    <a:pt x="373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47" name="Google Shape;947;p37"/>
            <p:cNvSpPr/>
            <p:nvPr/>
          </p:nvSpPr>
          <p:spPr>
            <a:xfrm>
              <a:off x="3642000" y="3595575"/>
              <a:ext cx="18525" cy="20000"/>
            </a:xfrm>
            <a:custGeom>
              <a:avLst/>
              <a:gdLst/>
              <a:ahLst/>
              <a:cxnLst/>
              <a:rect l="l" t="t" r="r" b="b"/>
              <a:pathLst>
                <a:path w="741" h="800" extrusionOk="0">
                  <a:moveTo>
                    <a:pt x="341" y="48"/>
                  </a:moveTo>
                  <a:cubicBezTo>
                    <a:pt x="227" y="161"/>
                    <a:pt x="114" y="1"/>
                    <a:pt x="57" y="237"/>
                  </a:cubicBezTo>
                  <a:cubicBezTo>
                    <a:pt x="1" y="417"/>
                    <a:pt x="114" y="728"/>
                    <a:pt x="275" y="776"/>
                  </a:cubicBezTo>
                  <a:cubicBezTo>
                    <a:pt x="325" y="792"/>
                    <a:pt x="369" y="800"/>
                    <a:pt x="407" y="800"/>
                  </a:cubicBezTo>
                  <a:cubicBezTo>
                    <a:pt x="741" y="800"/>
                    <a:pt x="621" y="226"/>
                    <a:pt x="341" y="48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48" name="Google Shape;948;p37"/>
            <p:cNvSpPr/>
            <p:nvPr/>
          </p:nvSpPr>
          <p:spPr>
            <a:xfrm>
              <a:off x="3663975" y="3614475"/>
              <a:ext cx="25075" cy="20000"/>
            </a:xfrm>
            <a:custGeom>
              <a:avLst/>
              <a:gdLst/>
              <a:ahLst/>
              <a:cxnLst/>
              <a:rect l="l" t="t" r="r" b="b"/>
              <a:pathLst>
                <a:path w="1003" h="800" extrusionOk="0">
                  <a:moveTo>
                    <a:pt x="237" y="1"/>
                  </a:moveTo>
                  <a:lnTo>
                    <a:pt x="223" y="7"/>
                  </a:lnTo>
                  <a:lnTo>
                    <a:pt x="223" y="7"/>
                  </a:lnTo>
                  <a:cubicBezTo>
                    <a:pt x="229" y="6"/>
                    <a:pt x="234" y="4"/>
                    <a:pt x="237" y="1"/>
                  </a:cubicBezTo>
                  <a:close/>
                  <a:moveTo>
                    <a:pt x="322" y="3"/>
                  </a:moveTo>
                  <a:cubicBezTo>
                    <a:pt x="276" y="3"/>
                    <a:pt x="234" y="8"/>
                    <a:pt x="199" y="20"/>
                  </a:cubicBezTo>
                  <a:lnTo>
                    <a:pt x="223" y="7"/>
                  </a:lnTo>
                  <a:lnTo>
                    <a:pt x="223" y="7"/>
                  </a:lnTo>
                  <a:cubicBezTo>
                    <a:pt x="211" y="11"/>
                    <a:pt x="196" y="13"/>
                    <a:pt x="190" y="20"/>
                  </a:cubicBezTo>
                  <a:cubicBezTo>
                    <a:pt x="161" y="39"/>
                    <a:pt x="142" y="48"/>
                    <a:pt x="133" y="57"/>
                  </a:cubicBezTo>
                  <a:lnTo>
                    <a:pt x="152" y="48"/>
                  </a:lnTo>
                  <a:lnTo>
                    <a:pt x="152" y="48"/>
                  </a:lnTo>
                  <a:cubicBezTo>
                    <a:pt x="1" y="180"/>
                    <a:pt x="95" y="379"/>
                    <a:pt x="152" y="606"/>
                  </a:cubicBezTo>
                  <a:cubicBezTo>
                    <a:pt x="196" y="739"/>
                    <a:pt x="249" y="800"/>
                    <a:pt x="344" y="800"/>
                  </a:cubicBezTo>
                  <a:cubicBezTo>
                    <a:pt x="391" y="800"/>
                    <a:pt x="449" y="785"/>
                    <a:pt x="520" y="757"/>
                  </a:cubicBezTo>
                  <a:cubicBezTo>
                    <a:pt x="662" y="710"/>
                    <a:pt x="1002" y="511"/>
                    <a:pt x="983" y="350"/>
                  </a:cubicBezTo>
                  <a:cubicBezTo>
                    <a:pt x="959" y="166"/>
                    <a:pt x="576" y="3"/>
                    <a:pt x="322" y="3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49" name="Google Shape;949;p37"/>
            <p:cNvSpPr/>
            <p:nvPr/>
          </p:nvSpPr>
          <p:spPr>
            <a:xfrm>
              <a:off x="3686650" y="3604800"/>
              <a:ext cx="23175" cy="13225"/>
            </a:xfrm>
            <a:custGeom>
              <a:avLst/>
              <a:gdLst/>
              <a:ahLst/>
              <a:cxnLst/>
              <a:rect l="l" t="t" r="r" b="b"/>
              <a:pathLst>
                <a:path w="927" h="529" extrusionOk="0">
                  <a:moveTo>
                    <a:pt x="29" y="0"/>
                  </a:moveTo>
                  <a:lnTo>
                    <a:pt x="29" y="0"/>
                  </a:lnTo>
                  <a:cubicBezTo>
                    <a:pt x="1" y="208"/>
                    <a:pt x="67" y="397"/>
                    <a:pt x="228" y="473"/>
                  </a:cubicBezTo>
                  <a:cubicBezTo>
                    <a:pt x="306" y="502"/>
                    <a:pt x="432" y="529"/>
                    <a:pt x="554" y="529"/>
                  </a:cubicBezTo>
                  <a:cubicBezTo>
                    <a:pt x="712" y="529"/>
                    <a:pt x="866" y="484"/>
                    <a:pt x="908" y="341"/>
                  </a:cubicBezTo>
                  <a:cubicBezTo>
                    <a:pt x="927" y="303"/>
                    <a:pt x="908" y="255"/>
                    <a:pt x="889" y="199"/>
                  </a:cubicBezTo>
                  <a:cubicBezTo>
                    <a:pt x="889" y="199"/>
                    <a:pt x="889" y="189"/>
                    <a:pt x="880" y="189"/>
                  </a:cubicBezTo>
                  <a:cubicBezTo>
                    <a:pt x="842" y="151"/>
                    <a:pt x="814" y="114"/>
                    <a:pt x="785" y="95"/>
                  </a:cubicBezTo>
                  <a:cubicBezTo>
                    <a:pt x="747" y="66"/>
                    <a:pt x="700" y="48"/>
                    <a:pt x="662" y="29"/>
                  </a:cubicBezTo>
                  <a:cubicBezTo>
                    <a:pt x="622" y="17"/>
                    <a:pt x="580" y="13"/>
                    <a:pt x="538" y="13"/>
                  </a:cubicBezTo>
                  <a:cubicBezTo>
                    <a:pt x="434" y="13"/>
                    <a:pt x="326" y="37"/>
                    <a:pt x="219" y="37"/>
                  </a:cubicBezTo>
                  <a:cubicBezTo>
                    <a:pt x="155" y="37"/>
                    <a:pt x="91" y="29"/>
                    <a:pt x="29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50" name="Google Shape;950;p37"/>
            <p:cNvSpPr/>
            <p:nvPr/>
          </p:nvSpPr>
          <p:spPr>
            <a:xfrm>
              <a:off x="3658075" y="3580225"/>
              <a:ext cx="22475" cy="25250"/>
            </a:xfrm>
            <a:custGeom>
              <a:avLst/>
              <a:gdLst/>
              <a:ahLst/>
              <a:cxnLst/>
              <a:rect l="l" t="t" r="r" b="b"/>
              <a:pathLst>
                <a:path w="899" h="1010" extrusionOk="0">
                  <a:moveTo>
                    <a:pt x="133" y="0"/>
                  </a:moveTo>
                  <a:cubicBezTo>
                    <a:pt x="38" y="114"/>
                    <a:pt x="0" y="284"/>
                    <a:pt x="10" y="416"/>
                  </a:cubicBezTo>
                  <a:cubicBezTo>
                    <a:pt x="33" y="716"/>
                    <a:pt x="282" y="1010"/>
                    <a:pt x="561" y="1010"/>
                  </a:cubicBezTo>
                  <a:cubicBezTo>
                    <a:pt x="616" y="1010"/>
                    <a:pt x="672" y="999"/>
                    <a:pt x="728" y="974"/>
                  </a:cubicBezTo>
                  <a:cubicBezTo>
                    <a:pt x="822" y="945"/>
                    <a:pt x="889" y="889"/>
                    <a:pt x="898" y="813"/>
                  </a:cubicBezTo>
                  <a:cubicBezTo>
                    <a:pt x="633" y="624"/>
                    <a:pt x="369" y="378"/>
                    <a:pt x="142" y="142"/>
                  </a:cubicBezTo>
                  <a:cubicBezTo>
                    <a:pt x="142" y="95"/>
                    <a:pt x="133" y="48"/>
                    <a:pt x="133" y="0"/>
                  </a:cubicBezTo>
                  <a:close/>
                </a:path>
              </a:pathLst>
            </a:custGeom>
            <a:solidFill>
              <a:srgbClr val="E580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951" name="Google Shape;951;p37"/>
          <p:cNvGrpSpPr/>
          <p:nvPr/>
        </p:nvGrpSpPr>
        <p:grpSpPr>
          <a:xfrm flipH="1">
            <a:off x="9207916" y="4504219"/>
            <a:ext cx="3076165" cy="1419973"/>
            <a:chOff x="3311075" y="2692625"/>
            <a:chExt cx="1472601" cy="679717"/>
          </a:xfrm>
        </p:grpSpPr>
        <p:sp>
          <p:nvSpPr>
            <p:cNvPr id="952" name="Google Shape;952;p37"/>
            <p:cNvSpPr/>
            <p:nvPr/>
          </p:nvSpPr>
          <p:spPr>
            <a:xfrm>
              <a:off x="4265859" y="2961135"/>
              <a:ext cx="176102" cy="179821"/>
            </a:xfrm>
            <a:custGeom>
              <a:avLst/>
              <a:gdLst/>
              <a:ahLst/>
              <a:cxnLst/>
              <a:rect l="l" t="t" r="r" b="b"/>
              <a:pathLst>
                <a:path w="1797" h="1835" extrusionOk="0">
                  <a:moveTo>
                    <a:pt x="1" y="1"/>
                  </a:moveTo>
                  <a:cubicBezTo>
                    <a:pt x="1" y="1"/>
                    <a:pt x="360" y="1135"/>
                    <a:pt x="256" y="1787"/>
                  </a:cubicBezTo>
                  <a:lnTo>
                    <a:pt x="1796" y="1834"/>
                  </a:lnTo>
                  <a:cubicBezTo>
                    <a:pt x="1796" y="1834"/>
                    <a:pt x="1551" y="1456"/>
                    <a:pt x="1485" y="1040"/>
                  </a:cubicBezTo>
                  <a:lnTo>
                    <a:pt x="1485" y="1040"/>
                  </a:lnTo>
                  <a:cubicBezTo>
                    <a:pt x="1485" y="1040"/>
                    <a:pt x="1447" y="1418"/>
                    <a:pt x="1494" y="1569"/>
                  </a:cubicBezTo>
                  <a:cubicBezTo>
                    <a:pt x="1494" y="1569"/>
                    <a:pt x="1248" y="842"/>
                    <a:pt x="1343" y="435"/>
                  </a:cubicBezTo>
                  <a:lnTo>
                    <a:pt x="1343" y="435"/>
                  </a:lnTo>
                  <a:cubicBezTo>
                    <a:pt x="1343" y="435"/>
                    <a:pt x="1154" y="757"/>
                    <a:pt x="1173" y="1172"/>
                  </a:cubicBezTo>
                  <a:cubicBezTo>
                    <a:pt x="1173" y="1172"/>
                    <a:pt x="918" y="558"/>
                    <a:pt x="927" y="86"/>
                  </a:cubicBezTo>
                  <a:lnTo>
                    <a:pt x="927" y="86"/>
                  </a:lnTo>
                  <a:cubicBezTo>
                    <a:pt x="927" y="86"/>
                    <a:pt x="776" y="766"/>
                    <a:pt x="842" y="1276"/>
                  </a:cubicBezTo>
                  <a:cubicBezTo>
                    <a:pt x="842" y="1276"/>
                    <a:pt x="606" y="747"/>
                    <a:pt x="615" y="388"/>
                  </a:cubicBezTo>
                  <a:lnTo>
                    <a:pt x="615" y="388"/>
                  </a:lnTo>
                  <a:cubicBezTo>
                    <a:pt x="615" y="388"/>
                    <a:pt x="464" y="861"/>
                    <a:pt x="521" y="1125"/>
                  </a:cubicBezTo>
                  <a:cubicBezTo>
                    <a:pt x="521" y="1125"/>
                    <a:pt x="209" y="25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53" name="Google Shape;953;p37"/>
            <p:cNvSpPr/>
            <p:nvPr/>
          </p:nvSpPr>
          <p:spPr>
            <a:xfrm>
              <a:off x="4555832" y="3272174"/>
              <a:ext cx="97312" cy="91037"/>
            </a:xfrm>
            <a:custGeom>
              <a:avLst/>
              <a:gdLst/>
              <a:ahLst/>
              <a:cxnLst/>
              <a:rect l="l" t="t" r="r" b="b"/>
              <a:pathLst>
                <a:path w="993" h="929" extrusionOk="0">
                  <a:moveTo>
                    <a:pt x="510" y="0"/>
                  </a:moveTo>
                  <a:cubicBezTo>
                    <a:pt x="0" y="0"/>
                    <a:pt x="9" y="928"/>
                    <a:pt x="9" y="928"/>
                  </a:cubicBezTo>
                  <a:lnTo>
                    <a:pt x="992" y="928"/>
                  </a:lnTo>
                  <a:cubicBezTo>
                    <a:pt x="992" y="928"/>
                    <a:pt x="822" y="30"/>
                    <a:pt x="548" y="2"/>
                  </a:cubicBezTo>
                  <a:cubicBezTo>
                    <a:pt x="535" y="1"/>
                    <a:pt x="522" y="0"/>
                    <a:pt x="510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54" name="Google Shape;954;p37"/>
            <p:cNvSpPr/>
            <p:nvPr/>
          </p:nvSpPr>
          <p:spPr>
            <a:xfrm>
              <a:off x="4346511" y="3098917"/>
              <a:ext cx="300460" cy="161202"/>
            </a:xfrm>
            <a:custGeom>
              <a:avLst/>
              <a:gdLst/>
              <a:ahLst/>
              <a:cxnLst/>
              <a:rect l="l" t="t" r="r" b="b"/>
              <a:pathLst>
                <a:path w="3066" h="1645" extrusionOk="0">
                  <a:moveTo>
                    <a:pt x="865" y="1"/>
                  </a:moveTo>
                  <a:cubicBezTo>
                    <a:pt x="733" y="1"/>
                    <a:pt x="601" y="25"/>
                    <a:pt x="473" y="78"/>
                  </a:cubicBezTo>
                  <a:cubicBezTo>
                    <a:pt x="0" y="258"/>
                    <a:pt x="397" y="778"/>
                    <a:pt x="766" y="1005"/>
                  </a:cubicBezTo>
                  <a:cubicBezTo>
                    <a:pt x="1510" y="1469"/>
                    <a:pt x="1982" y="1645"/>
                    <a:pt x="2248" y="1645"/>
                  </a:cubicBezTo>
                  <a:cubicBezTo>
                    <a:pt x="3066" y="1645"/>
                    <a:pt x="1960" y="1"/>
                    <a:pt x="865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55" name="Google Shape;955;p37"/>
            <p:cNvSpPr/>
            <p:nvPr/>
          </p:nvSpPr>
          <p:spPr>
            <a:xfrm>
              <a:off x="3311075" y="2692625"/>
              <a:ext cx="1322672" cy="668718"/>
            </a:xfrm>
            <a:custGeom>
              <a:avLst/>
              <a:gdLst/>
              <a:ahLst/>
              <a:cxnLst/>
              <a:rect l="l" t="t" r="r" b="b"/>
              <a:pathLst>
                <a:path w="13497" h="6824" extrusionOk="0">
                  <a:moveTo>
                    <a:pt x="3295" y="0"/>
                  </a:moveTo>
                  <a:cubicBezTo>
                    <a:pt x="3140" y="0"/>
                    <a:pt x="2995" y="29"/>
                    <a:pt x="2864" y="94"/>
                  </a:cubicBezTo>
                  <a:cubicBezTo>
                    <a:pt x="2056" y="486"/>
                    <a:pt x="1439" y="1295"/>
                    <a:pt x="432" y="1295"/>
                  </a:cubicBezTo>
                  <a:cubicBezTo>
                    <a:pt x="296" y="1295"/>
                    <a:pt x="152" y="1280"/>
                    <a:pt x="0" y="1247"/>
                  </a:cubicBezTo>
                  <a:lnTo>
                    <a:pt x="0" y="1247"/>
                  </a:lnTo>
                  <a:lnTo>
                    <a:pt x="95" y="6823"/>
                  </a:lnTo>
                  <a:lnTo>
                    <a:pt x="13259" y="6823"/>
                  </a:lnTo>
                  <a:cubicBezTo>
                    <a:pt x="13246" y="6805"/>
                    <a:pt x="13497" y="5013"/>
                    <a:pt x="11795" y="4527"/>
                  </a:cubicBezTo>
                  <a:cubicBezTo>
                    <a:pt x="10065" y="4026"/>
                    <a:pt x="8931" y="2722"/>
                    <a:pt x="8893" y="2410"/>
                  </a:cubicBezTo>
                  <a:cubicBezTo>
                    <a:pt x="8846" y="2089"/>
                    <a:pt x="7211" y="1077"/>
                    <a:pt x="6266" y="1030"/>
                  </a:cubicBezTo>
                  <a:cubicBezTo>
                    <a:pt x="5458" y="982"/>
                    <a:pt x="4208" y="0"/>
                    <a:pt x="3295" y="0"/>
                  </a:cubicBezTo>
                  <a:close/>
                  <a:moveTo>
                    <a:pt x="13259" y="6823"/>
                  </a:moveTo>
                  <a:lnTo>
                    <a:pt x="13259" y="6823"/>
                  </a:lnTo>
                  <a:cubicBezTo>
                    <a:pt x="13259" y="6823"/>
                    <a:pt x="13259" y="6823"/>
                    <a:pt x="13259" y="6823"/>
                  </a:cubicBezTo>
                  <a:cubicBezTo>
                    <a:pt x="13259" y="6823"/>
                    <a:pt x="13259" y="6823"/>
                    <a:pt x="13259" y="6823"/>
                  </a:cubicBezTo>
                  <a:close/>
                </a:path>
              </a:pathLst>
            </a:custGeom>
            <a:solidFill>
              <a:srgbClr val="9373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56" name="Google Shape;956;p37"/>
            <p:cNvSpPr/>
            <p:nvPr/>
          </p:nvSpPr>
          <p:spPr>
            <a:xfrm>
              <a:off x="3938941" y="2886265"/>
              <a:ext cx="231666" cy="204320"/>
            </a:xfrm>
            <a:custGeom>
              <a:avLst/>
              <a:gdLst/>
              <a:ahLst/>
              <a:cxnLst/>
              <a:rect l="l" t="t" r="r" b="b"/>
              <a:pathLst>
                <a:path w="2364" h="2085" extrusionOk="0">
                  <a:moveTo>
                    <a:pt x="996" y="0"/>
                  </a:moveTo>
                  <a:cubicBezTo>
                    <a:pt x="520" y="0"/>
                    <a:pt x="71" y="330"/>
                    <a:pt x="29" y="623"/>
                  </a:cubicBezTo>
                  <a:cubicBezTo>
                    <a:pt x="1" y="897"/>
                    <a:pt x="284" y="1341"/>
                    <a:pt x="530" y="1634"/>
                  </a:cubicBezTo>
                  <a:cubicBezTo>
                    <a:pt x="753" y="1900"/>
                    <a:pt x="1073" y="2085"/>
                    <a:pt x="1389" y="2085"/>
                  </a:cubicBezTo>
                  <a:cubicBezTo>
                    <a:pt x="1567" y="2085"/>
                    <a:pt x="1743" y="2026"/>
                    <a:pt x="1900" y="1889"/>
                  </a:cubicBezTo>
                  <a:cubicBezTo>
                    <a:pt x="2363" y="1521"/>
                    <a:pt x="2108" y="207"/>
                    <a:pt x="1182" y="18"/>
                  </a:cubicBezTo>
                  <a:cubicBezTo>
                    <a:pt x="1120" y="6"/>
                    <a:pt x="1058" y="0"/>
                    <a:pt x="996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57" name="Google Shape;957;p37"/>
            <p:cNvSpPr/>
            <p:nvPr/>
          </p:nvSpPr>
          <p:spPr>
            <a:xfrm>
              <a:off x="3311957" y="2794443"/>
              <a:ext cx="1300427" cy="569645"/>
            </a:xfrm>
            <a:custGeom>
              <a:avLst/>
              <a:gdLst/>
              <a:ahLst/>
              <a:cxnLst/>
              <a:rect l="l" t="t" r="r" b="b"/>
              <a:pathLst>
                <a:path w="13270" h="5813" extrusionOk="0">
                  <a:moveTo>
                    <a:pt x="1437" y="0"/>
                  </a:moveTo>
                  <a:lnTo>
                    <a:pt x="1437" y="0"/>
                  </a:lnTo>
                  <a:cubicBezTo>
                    <a:pt x="1126" y="163"/>
                    <a:pt x="793" y="278"/>
                    <a:pt x="408" y="278"/>
                  </a:cubicBezTo>
                  <a:cubicBezTo>
                    <a:pt x="279" y="278"/>
                    <a:pt x="143" y="265"/>
                    <a:pt x="1" y="237"/>
                  </a:cubicBezTo>
                  <a:lnTo>
                    <a:pt x="1" y="237"/>
                  </a:lnTo>
                  <a:lnTo>
                    <a:pt x="95" y="5813"/>
                  </a:lnTo>
                  <a:lnTo>
                    <a:pt x="13260" y="5813"/>
                  </a:lnTo>
                  <a:cubicBezTo>
                    <a:pt x="13260" y="5813"/>
                    <a:pt x="13260" y="5784"/>
                    <a:pt x="13269" y="5728"/>
                  </a:cubicBezTo>
                  <a:cubicBezTo>
                    <a:pt x="13090" y="5567"/>
                    <a:pt x="12948" y="5387"/>
                    <a:pt x="12787" y="5255"/>
                  </a:cubicBezTo>
                  <a:cubicBezTo>
                    <a:pt x="12466" y="5009"/>
                    <a:pt x="12126" y="4953"/>
                    <a:pt x="11719" y="4915"/>
                  </a:cubicBezTo>
                  <a:cubicBezTo>
                    <a:pt x="11105" y="4858"/>
                    <a:pt x="10604" y="4679"/>
                    <a:pt x="10018" y="4546"/>
                  </a:cubicBezTo>
                  <a:cubicBezTo>
                    <a:pt x="9957" y="4533"/>
                    <a:pt x="9892" y="4529"/>
                    <a:pt x="9825" y="4529"/>
                  </a:cubicBezTo>
                  <a:cubicBezTo>
                    <a:pt x="9716" y="4529"/>
                    <a:pt x="9602" y="4539"/>
                    <a:pt x="9491" y="4539"/>
                  </a:cubicBezTo>
                  <a:cubicBezTo>
                    <a:pt x="9328" y="4539"/>
                    <a:pt x="9171" y="4517"/>
                    <a:pt x="9045" y="4404"/>
                  </a:cubicBezTo>
                  <a:cubicBezTo>
                    <a:pt x="8884" y="4263"/>
                    <a:pt x="8903" y="3989"/>
                    <a:pt x="8771" y="3894"/>
                  </a:cubicBezTo>
                  <a:cubicBezTo>
                    <a:pt x="8639" y="3781"/>
                    <a:pt x="8289" y="3705"/>
                    <a:pt x="8119" y="3639"/>
                  </a:cubicBezTo>
                  <a:cubicBezTo>
                    <a:pt x="7703" y="3450"/>
                    <a:pt x="7297" y="3384"/>
                    <a:pt x="6852" y="3280"/>
                  </a:cubicBezTo>
                  <a:cubicBezTo>
                    <a:pt x="5936" y="3062"/>
                    <a:pt x="5057" y="3384"/>
                    <a:pt x="4187" y="2807"/>
                  </a:cubicBezTo>
                  <a:cubicBezTo>
                    <a:pt x="3904" y="2618"/>
                    <a:pt x="3639" y="2420"/>
                    <a:pt x="3535" y="2089"/>
                  </a:cubicBezTo>
                  <a:cubicBezTo>
                    <a:pt x="3488" y="1947"/>
                    <a:pt x="3564" y="1843"/>
                    <a:pt x="3441" y="1711"/>
                  </a:cubicBezTo>
                  <a:cubicBezTo>
                    <a:pt x="3327" y="1588"/>
                    <a:pt x="2968" y="1494"/>
                    <a:pt x="2817" y="1428"/>
                  </a:cubicBezTo>
                  <a:cubicBezTo>
                    <a:pt x="2647" y="1342"/>
                    <a:pt x="2439" y="1182"/>
                    <a:pt x="2297" y="1116"/>
                  </a:cubicBezTo>
                  <a:cubicBezTo>
                    <a:pt x="2210" y="1084"/>
                    <a:pt x="2118" y="1078"/>
                    <a:pt x="2028" y="1078"/>
                  </a:cubicBezTo>
                  <a:cubicBezTo>
                    <a:pt x="1987" y="1078"/>
                    <a:pt x="1946" y="1080"/>
                    <a:pt x="1906" y="1080"/>
                  </a:cubicBezTo>
                  <a:cubicBezTo>
                    <a:pt x="1749" y="1080"/>
                    <a:pt x="1603" y="1064"/>
                    <a:pt x="1494" y="908"/>
                  </a:cubicBezTo>
                  <a:cubicBezTo>
                    <a:pt x="1305" y="662"/>
                    <a:pt x="1390" y="312"/>
                    <a:pt x="1437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58" name="Google Shape;958;p37"/>
            <p:cNvSpPr/>
            <p:nvPr/>
          </p:nvSpPr>
          <p:spPr>
            <a:xfrm>
              <a:off x="3524022" y="2714576"/>
              <a:ext cx="308496" cy="198048"/>
            </a:xfrm>
            <a:custGeom>
              <a:avLst/>
              <a:gdLst/>
              <a:ahLst/>
              <a:cxnLst/>
              <a:rect l="l" t="t" r="r" b="b"/>
              <a:pathLst>
                <a:path w="3148" h="2021" extrusionOk="0">
                  <a:moveTo>
                    <a:pt x="1235" y="1"/>
                  </a:moveTo>
                  <a:cubicBezTo>
                    <a:pt x="438" y="1"/>
                    <a:pt x="48" y="688"/>
                    <a:pt x="29" y="1118"/>
                  </a:cubicBezTo>
                  <a:cubicBezTo>
                    <a:pt x="1" y="1572"/>
                    <a:pt x="672" y="1968"/>
                    <a:pt x="1522" y="2016"/>
                  </a:cubicBezTo>
                  <a:cubicBezTo>
                    <a:pt x="1578" y="2019"/>
                    <a:pt x="1633" y="2020"/>
                    <a:pt x="1687" y="2020"/>
                  </a:cubicBezTo>
                  <a:cubicBezTo>
                    <a:pt x="2480" y="2020"/>
                    <a:pt x="3102" y="1704"/>
                    <a:pt x="3120" y="1288"/>
                  </a:cubicBezTo>
                  <a:cubicBezTo>
                    <a:pt x="3148" y="834"/>
                    <a:pt x="2175" y="50"/>
                    <a:pt x="1315" y="3"/>
                  </a:cubicBezTo>
                  <a:cubicBezTo>
                    <a:pt x="1288" y="1"/>
                    <a:pt x="1261" y="1"/>
                    <a:pt x="1235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59" name="Google Shape;959;p37"/>
            <p:cNvSpPr/>
            <p:nvPr/>
          </p:nvSpPr>
          <p:spPr>
            <a:xfrm>
              <a:off x="3525002" y="2707128"/>
              <a:ext cx="304772" cy="197754"/>
            </a:xfrm>
            <a:custGeom>
              <a:avLst/>
              <a:gdLst/>
              <a:ahLst/>
              <a:cxnLst/>
              <a:rect l="l" t="t" r="r" b="b"/>
              <a:pathLst>
                <a:path w="3110" h="2018" extrusionOk="0">
                  <a:moveTo>
                    <a:pt x="1224" y="1"/>
                  </a:moveTo>
                  <a:cubicBezTo>
                    <a:pt x="428" y="1"/>
                    <a:pt x="47" y="679"/>
                    <a:pt x="29" y="1118"/>
                  </a:cubicBezTo>
                  <a:cubicBezTo>
                    <a:pt x="0" y="1562"/>
                    <a:pt x="662" y="1969"/>
                    <a:pt x="1512" y="2016"/>
                  </a:cubicBezTo>
                  <a:cubicBezTo>
                    <a:pt x="1546" y="2017"/>
                    <a:pt x="1580" y="2018"/>
                    <a:pt x="1613" y="2018"/>
                  </a:cubicBezTo>
                  <a:cubicBezTo>
                    <a:pt x="2409" y="2018"/>
                    <a:pt x="3063" y="1696"/>
                    <a:pt x="3091" y="1279"/>
                  </a:cubicBezTo>
                  <a:cubicBezTo>
                    <a:pt x="3110" y="835"/>
                    <a:pt x="2146" y="50"/>
                    <a:pt x="1305" y="3"/>
                  </a:cubicBezTo>
                  <a:cubicBezTo>
                    <a:pt x="1277" y="2"/>
                    <a:pt x="1251" y="1"/>
                    <a:pt x="122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60" name="Google Shape;960;p37"/>
            <p:cNvSpPr/>
            <p:nvPr/>
          </p:nvSpPr>
          <p:spPr>
            <a:xfrm>
              <a:off x="3461990" y="3020422"/>
              <a:ext cx="276059" cy="204320"/>
            </a:xfrm>
            <a:custGeom>
              <a:avLst/>
              <a:gdLst/>
              <a:ahLst/>
              <a:cxnLst/>
              <a:rect l="l" t="t" r="r" b="b"/>
              <a:pathLst>
                <a:path w="2817" h="2085" extrusionOk="0">
                  <a:moveTo>
                    <a:pt x="584" y="1"/>
                  </a:moveTo>
                  <a:cubicBezTo>
                    <a:pt x="547" y="1"/>
                    <a:pt x="514" y="4"/>
                    <a:pt x="483" y="10"/>
                  </a:cubicBezTo>
                  <a:cubicBezTo>
                    <a:pt x="171" y="67"/>
                    <a:pt x="1" y="719"/>
                    <a:pt x="435" y="1333"/>
                  </a:cubicBezTo>
                  <a:cubicBezTo>
                    <a:pt x="831" y="1893"/>
                    <a:pt x="1426" y="2084"/>
                    <a:pt x="1895" y="2084"/>
                  </a:cubicBezTo>
                  <a:cubicBezTo>
                    <a:pt x="2155" y="2084"/>
                    <a:pt x="2377" y="2025"/>
                    <a:pt x="2505" y="1938"/>
                  </a:cubicBezTo>
                  <a:cubicBezTo>
                    <a:pt x="2817" y="1711"/>
                    <a:pt x="2382" y="1040"/>
                    <a:pt x="1768" y="539"/>
                  </a:cubicBezTo>
                  <a:cubicBezTo>
                    <a:pt x="1339" y="202"/>
                    <a:pt x="879" y="1"/>
                    <a:pt x="58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61" name="Google Shape;961;p37"/>
            <p:cNvSpPr/>
            <p:nvPr/>
          </p:nvSpPr>
          <p:spPr>
            <a:xfrm>
              <a:off x="3941783" y="2876074"/>
              <a:ext cx="233430" cy="203634"/>
            </a:xfrm>
            <a:custGeom>
              <a:avLst/>
              <a:gdLst/>
              <a:ahLst/>
              <a:cxnLst/>
              <a:rect l="l" t="t" r="r" b="b"/>
              <a:pathLst>
                <a:path w="2382" h="2078" extrusionOk="0">
                  <a:moveTo>
                    <a:pt x="998" y="1"/>
                  </a:moveTo>
                  <a:cubicBezTo>
                    <a:pt x="529" y="1"/>
                    <a:pt x="80" y="330"/>
                    <a:pt x="38" y="623"/>
                  </a:cubicBezTo>
                  <a:cubicBezTo>
                    <a:pt x="0" y="888"/>
                    <a:pt x="284" y="1341"/>
                    <a:pt x="539" y="1634"/>
                  </a:cubicBezTo>
                  <a:cubicBezTo>
                    <a:pt x="761" y="1898"/>
                    <a:pt x="1074" y="2078"/>
                    <a:pt x="1386" y="2078"/>
                  </a:cubicBezTo>
                  <a:cubicBezTo>
                    <a:pt x="1567" y="2078"/>
                    <a:pt x="1747" y="2018"/>
                    <a:pt x="1909" y="1880"/>
                  </a:cubicBezTo>
                  <a:cubicBezTo>
                    <a:pt x="2382" y="1502"/>
                    <a:pt x="2127" y="207"/>
                    <a:pt x="1181" y="18"/>
                  </a:cubicBezTo>
                  <a:cubicBezTo>
                    <a:pt x="1121" y="6"/>
                    <a:pt x="1059" y="1"/>
                    <a:pt x="998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62" name="Google Shape;962;p37"/>
            <p:cNvSpPr/>
            <p:nvPr/>
          </p:nvSpPr>
          <p:spPr>
            <a:xfrm>
              <a:off x="4035664" y="3172806"/>
              <a:ext cx="232156" cy="170413"/>
            </a:xfrm>
            <a:custGeom>
              <a:avLst/>
              <a:gdLst/>
              <a:ahLst/>
              <a:cxnLst/>
              <a:rect l="l" t="t" r="r" b="b"/>
              <a:pathLst>
                <a:path w="2369" h="1739" extrusionOk="0">
                  <a:moveTo>
                    <a:pt x="636" y="1"/>
                  </a:moveTo>
                  <a:cubicBezTo>
                    <a:pt x="254" y="1"/>
                    <a:pt x="0" y="427"/>
                    <a:pt x="53" y="884"/>
                  </a:cubicBezTo>
                  <a:cubicBezTo>
                    <a:pt x="111" y="1470"/>
                    <a:pt x="697" y="1739"/>
                    <a:pt x="1265" y="1739"/>
                  </a:cubicBezTo>
                  <a:cubicBezTo>
                    <a:pt x="1622" y="1739"/>
                    <a:pt x="1972" y="1632"/>
                    <a:pt x="2180" y="1432"/>
                  </a:cubicBezTo>
                  <a:cubicBezTo>
                    <a:pt x="2369" y="1243"/>
                    <a:pt x="2255" y="770"/>
                    <a:pt x="932" y="80"/>
                  </a:cubicBezTo>
                  <a:cubicBezTo>
                    <a:pt x="828" y="25"/>
                    <a:pt x="728" y="1"/>
                    <a:pt x="636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63" name="Google Shape;963;p37"/>
            <p:cNvSpPr/>
            <p:nvPr/>
          </p:nvSpPr>
          <p:spPr>
            <a:xfrm>
              <a:off x="4180700" y="3091175"/>
              <a:ext cx="255283" cy="96917"/>
            </a:xfrm>
            <a:custGeom>
              <a:avLst/>
              <a:gdLst/>
              <a:ahLst/>
              <a:cxnLst/>
              <a:rect l="l" t="t" r="r" b="b"/>
              <a:pathLst>
                <a:path w="2605" h="989" extrusionOk="0">
                  <a:moveTo>
                    <a:pt x="934" y="1"/>
                  </a:moveTo>
                  <a:cubicBezTo>
                    <a:pt x="891" y="1"/>
                    <a:pt x="850" y="5"/>
                    <a:pt x="813" y="16"/>
                  </a:cubicBezTo>
                  <a:cubicBezTo>
                    <a:pt x="142" y="205"/>
                    <a:pt x="0" y="583"/>
                    <a:pt x="104" y="847"/>
                  </a:cubicBezTo>
                  <a:cubicBezTo>
                    <a:pt x="146" y="959"/>
                    <a:pt x="441" y="988"/>
                    <a:pt x="763" y="988"/>
                  </a:cubicBezTo>
                  <a:cubicBezTo>
                    <a:pt x="878" y="988"/>
                    <a:pt x="995" y="984"/>
                    <a:pt x="1106" y="980"/>
                  </a:cubicBezTo>
                  <a:cubicBezTo>
                    <a:pt x="2604" y="909"/>
                    <a:pt x="1531" y="1"/>
                    <a:pt x="934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64" name="Google Shape;964;p37"/>
            <p:cNvSpPr/>
            <p:nvPr/>
          </p:nvSpPr>
          <p:spPr>
            <a:xfrm>
              <a:off x="4181582" y="3084708"/>
              <a:ext cx="254402" cy="96525"/>
            </a:xfrm>
            <a:custGeom>
              <a:avLst/>
              <a:gdLst/>
              <a:ahLst/>
              <a:cxnLst/>
              <a:rect l="l" t="t" r="r" b="b"/>
              <a:pathLst>
                <a:path w="2596" h="985" extrusionOk="0">
                  <a:moveTo>
                    <a:pt x="925" y="0"/>
                  </a:moveTo>
                  <a:cubicBezTo>
                    <a:pt x="882" y="0"/>
                    <a:pt x="841" y="5"/>
                    <a:pt x="804" y="15"/>
                  </a:cubicBezTo>
                  <a:cubicBezTo>
                    <a:pt x="143" y="204"/>
                    <a:pt x="1" y="582"/>
                    <a:pt x="95" y="838"/>
                  </a:cubicBezTo>
                  <a:cubicBezTo>
                    <a:pt x="135" y="951"/>
                    <a:pt x="405" y="984"/>
                    <a:pt x="709" y="984"/>
                  </a:cubicBezTo>
                  <a:cubicBezTo>
                    <a:pt x="837" y="984"/>
                    <a:pt x="971" y="978"/>
                    <a:pt x="1097" y="970"/>
                  </a:cubicBezTo>
                  <a:cubicBezTo>
                    <a:pt x="2595" y="908"/>
                    <a:pt x="1522" y="0"/>
                    <a:pt x="925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65" name="Google Shape;965;p37"/>
            <p:cNvSpPr/>
            <p:nvPr/>
          </p:nvSpPr>
          <p:spPr>
            <a:xfrm>
              <a:off x="4137875" y="3186820"/>
              <a:ext cx="441185" cy="151696"/>
            </a:xfrm>
            <a:custGeom>
              <a:avLst/>
              <a:gdLst/>
              <a:ahLst/>
              <a:cxnLst/>
              <a:rect l="l" t="t" r="r" b="b"/>
              <a:pathLst>
                <a:path w="4502" h="1548" extrusionOk="0">
                  <a:moveTo>
                    <a:pt x="3415" y="1"/>
                  </a:moveTo>
                  <a:cubicBezTo>
                    <a:pt x="1" y="1"/>
                    <a:pt x="2232" y="1547"/>
                    <a:pt x="3624" y="1547"/>
                  </a:cubicBezTo>
                  <a:cubicBezTo>
                    <a:pt x="3935" y="1547"/>
                    <a:pt x="4205" y="1469"/>
                    <a:pt x="4359" y="1279"/>
                  </a:cubicBezTo>
                  <a:cubicBezTo>
                    <a:pt x="4473" y="1138"/>
                    <a:pt x="4501" y="864"/>
                    <a:pt x="4473" y="760"/>
                  </a:cubicBezTo>
                  <a:cubicBezTo>
                    <a:pt x="4454" y="675"/>
                    <a:pt x="4378" y="542"/>
                    <a:pt x="4322" y="438"/>
                  </a:cubicBezTo>
                  <a:cubicBezTo>
                    <a:pt x="4218" y="268"/>
                    <a:pt x="3972" y="13"/>
                    <a:pt x="3670" y="4"/>
                  </a:cubicBezTo>
                  <a:cubicBezTo>
                    <a:pt x="3581" y="2"/>
                    <a:pt x="3496" y="1"/>
                    <a:pt x="3415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66" name="Google Shape;966;p37"/>
            <p:cNvSpPr/>
            <p:nvPr/>
          </p:nvSpPr>
          <p:spPr>
            <a:xfrm>
              <a:off x="4143559" y="3183194"/>
              <a:ext cx="440989" cy="151598"/>
            </a:xfrm>
            <a:custGeom>
              <a:avLst/>
              <a:gdLst/>
              <a:ahLst/>
              <a:cxnLst/>
              <a:rect l="l" t="t" r="r" b="b"/>
              <a:pathLst>
                <a:path w="4500" h="1547" extrusionOk="0">
                  <a:moveTo>
                    <a:pt x="3422" y="0"/>
                  </a:moveTo>
                  <a:cubicBezTo>
                    <a:pt x="1" y="0"/>
                    <a:pt x="2231" y="1546"/>
                    <a:pt x="3622" y="1546"/>
                  </a:cubicBezTo>
                  <a:cubicBezTo>
                    <a:pt x="3934" y="1546"/>
                    <a:pt x="4204" y="1469"/>
                    <a:pt x="4358" y="1279"/>
                  </a:cubicBezTo>
                  <a:cubicBezTo>
                    <a:pt x="4481" y="1137"/>
                    <a:pt x="4500" y="863"/>
                    <a:pt x="4481" y="759"/>
                  </a:cubicBezTo>
                  <a:cubicBezTo>
                    <a:pt x="4453" y="674"/>
                    <a:pt x="4386" y="541"/>
                    <a:pt x="4320" y="437"/>
                  </a:cubicBezTo>
                  <a:cubicBezTo>
                    <a:pt x="4216" y="277"/>
                    <a:pt x="3971" y="12"/>
                    <a:pt x="3678" y="3"/>
                  </a:cubicBezTo>
                  <a:cubicBezTo>
                    <a:pt x="3589" y="1"/>
                    <a:pt x="3504" y="0"/>
                    <a:pt x="3422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67" name="Google Shape;967;p37"/>
            <p:cNvSpPr/>
            <p:nvPr/>
          </p:nvSpPr>
          <p:spPr>
            <a:xfrm>
              <a:off x="4221271" y="3188094"/>
              <a:ext cx="363277" cy="147090"/>
            </a:xfrm>
            <a:custGeom>
              <a:avLst/>
              <a:gdLst/>
              <a:ahLst/>
              <a:cxnLst/>
              <a:rect l="l" t="t" r="r" b="b"/>
              <a:pathLst>
                <a:path w="3707" h="1501" extrusionOk="0">
                  <a:moveTo>
                    <a:pt x="3083" y="0"/>
                  </a:moveTo>
                  <a:cubicBezTo>
                    <a:pt x="3074" y="9"/>
                    <a:pt x="3055" y="28"/>
                    <a:pt x="3045" y="47"/>
                  </a:cubicBezTo>
                  <a:cubicBezTo>
                    <a:pt x="2889" y="235"/>
                    <a:pt x="2620" y="312"/>
                    <a:pt x="2310" y="312"/>
                  </a:cubicBezTo>
                  <a:cubicBezTo>
                    <a:pt x="1982" y="312"/>
                    <a:pt x="1609" y="226"/>
                    <a:pt x="1278" y="95"/>
                  </a:cubicBezTo>
                  <a:lnTo>
                    <a:pt x="1278" y="95"/>
                  </a:lnTo>
                  <a:cubicBezTo>
                    <a:pt x="0" y="473"/>
                    <a:pt x="1706" y="1500"/>
                    <a:pt x="2844" y="1500"/>
                  </a:cubicBezTo>
                  <a:cubicBezTo>
                    <a:pt x="3153" y="1500"/>
                    <a:pt x="3421" y="1424"/>
                    <a:pt x="3575" y="1238"/>
                  </a:cubicBezTo>
                  <a:cubicBezTo>
                    <a:pt x="3688" y="1087"/>
                    <a:pt x="3707" y="822"/>
                    <a:pt x="3688" y="709"/>
                  </a:cubicBezTo>
                  <a:cubicBezTo>
                    <a:pt x="3660" y="624"/>
                    <a:pt x="3593" y="491"/>
                    <a:pt x="3527" y="387"/>
                  </a:cubicBezTo>
                  <a:cubicBezTo>
                    <a:pt x="3452" y="255"/>
                    <a:pt x="3282" y="76"/>
                    <a:pt x="3083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68" name="Google Shape;968;p37"/>
            <p:cNvSpPr/>
            <p:nvPr/>
          </p:nvSpPr>
          <p:spPr>
            <a:xfrm>
              <a:off x="3813897" y="2917918"/>
              <a:ext cx="95744" cy="102993"/>
            </a:xfrm>
            <a:custGeom>
              <a:avLst/>
              <a:gdLst/>
              <a:ahLst/>
              <a:cxnLst/>
              <a:rect l="l" t="t" r="r" b="b"/>
              <a:pathLst>
                <a:path w="977" h="1051" extrusionOk="0">
                  <a:moveTo>
                    <a:pt x="441" y="0"/>
                  </a:moveTo>
                  <a:cubicBezTo>
                    <a:pt x="395" y="0"/>
                    <a:pt x="346" y="8"/>
                    <a:pt x="294" y="26"/>
                  </a:cubicBezTo>
                  <a:cubicBezTo>
                    <a:pt x="67" y="101"/>
                    <a:pt x="1" y="366"/>
                    <a:pt x="20" y="574"/>
                  </a:cubicBezTo>
                  <a:cubicBezTo>
                    <a:pt x="48" y="697"/>
                    <a:pt x="152" y="924"/>
                    <a:pt x="247" y="1009"/>
                  </a:cubicBezTo>
                  <a:cubicBezTo>
                    <a:pt x="281" y="1037"/>
                    <a:pt x="322" y="1050"/>
                    <a:pt x="365" y="1050"/>
                  </a:cubicBezTo>
                  <a:cubicBezTo>
                    <a:pt x="466" y="1050"/>
                    <a:pt x="583" y="982"/>
                    <a:pt x="681" y="876"/>
                  </a:cubicBezTo>
                  <a:cubicBezTo>
                    <a:pt x="977" y="547"/>
                    <a:pt x="820" y="0"/>
                    <a:pt x="441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69" name="Google Shape;969;p37"/>
            <p:cNvSpPr/>
            <p:nvPr/>
          </p:nvSpPr>
          <p:spPr>
            <a:xfrm>
              <a:off x="3816739" y="2908609"/>
              <a:ext cx="96626" cy="102993"/>
            </a:xfrm>
            <a:custGeom>
              <a:avLst/>
              <a:gdLst/>
              <a:ahLst/>
              <a:cxnLst/>
              <a:rect l="l" t="t" r="r" b="b"/>
              <a:pathLst>
                <a:path w="986" h="1051" extrusionOk="0">
                  <a:moveTo>
                    <a:pt x="450" y="1"/>
                  </a:moveTo>
                  <a:cubicBezTo>
                    <a:pt x="404" y="1"/>
                    <a:pt x="355" y="9"/>
                    <a:pt x="303" y="26"/>
                  </a:cubicBezTo>
                  <a:cubicBezTo>
                    <a:pt x="66" y="102"/>
                    <a:pt x="0" y="366"/>
                    <a:pt x="29" y="574"/>
                  </a:cubicBezTo>
                  <a:cubicBezTo>
                    <a:pt x="48" y="697"/>
                    <a:pt x="161" y="924"/>
                    <a:pt x="255" y="1009"/>
                  </a:cubicBezTo>
                  <a:cubicBezTo>
                    <a:pt x="290" y="1038"/>
                    <a:pt x="330" y="1051"/>
                    <a:pt x="374" y="1051"/>
                  </a:cubicBezTo>
                  <a:cubicBezTo>
                    <a:pt x="474" y="1051"/>
                    <a:pt x="591" y="982"/>
                    <a:pt x="690" y="877"/>
                  </a:cubicBezTo>
                  <a:cubicBezTo>
                    <a:pt x="985" y="548"/>
                    <a:pt x="829" y="1"/>
                    <a:pt x="450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70" name="Google Shape;970;p37"/>
            <p:cNvSpPr/>
            <p:nvPr/>
          </p:nvSpPr>
          <p:spPr>
            <a:xfrm>
              <a:off x="3878771" y="2829232"/>
              <a:ext cx="117107" cy="53897"/>
            </a:xfrm>
            <a:custGeom>
              <a:avLst/>
              <a:gdLst/>
              <a:ahLst/>
              <a:cxnLst/>
              <a:rect l="l" t="t" r="r" b="b"/>
              <a:pathLst>
                <a:path w="1195" h="550" extrusionOk="0">
                  <a:moveTo>
                    <a:pt x="518" y="0"/>
                  </a:moveTo>
                  <a:cubicBezTo>
                    <a:pt x="383" y="0"/>
                    <a:pt x="252" y="43"/>
                    <a:pt x="171" y="90"/>
                  </a:cubicBezTo>
                  <a:cubicBezTo>
                    <a:pt x="95" y="156"/>
                    <a:pt x="0" y="279"/>
                    <a:pt x="0" y="354"/>
                  </a:cubicBezTo>
                  <a:cubicBezTo>
                    <a:pt x="0" y="449"/>
                    <a:pt x="171" y="515"/>
                    <a:pt x="388" y="543"/>
                  </a:cubicBezTo>
                  <a:cubicBezTo>
                    <a:pt x="426" y="548"/>
                    <a:pt x="464" y="550"/>
                    <a:pt x="500" y="550"/>
                  </a:cubicBezTo>
                  <a:cubicBezTo>
                    <a:pt x="944" y="550"/>
                    <a:pt x="1194" y="245"/>
                    <a:pt x="766" y="61"/>
                  </a:cubicBezTo>
                  <a:cubicBezTo>
                    <a:pt x="689" y="17"/>
                    <a:pt x="603" y="0"/>
                    <a:pt x="518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71" name="Google Shape;971;p37"/>
            <p:cNvSpPr/>
            <p:nvPr/>
          </p:nvSpPr>
          <p:spPr>
            <a:xfrm>
              <a:off x="3881515" y="2822666"/>
              <a:ext cx="116813" cy="53211"/>
            </a:xfrm>
            <a:custGeom>
              <a:avLst/>
              <a:gdLst/>
              <a:ahLst/>
              <a:cxnLst/>
              <a:rect l="l" t="t" r="r" b="b"/>
              <a:pathLst>
                <a:path w="1192" h="543" extrusionOk="0">
                  <a:moveTo>
                    <a:pt x="522" y="1"/>
                  </a:moveTo>
                  <a:cubicBezTo>
                    <a:pt x="388" y="1"/>
                    <a:pt x="261" y="39"/>
                    <a:pt x="180" y="91"/>
                  </a:cubicBezTo>
                  <a:cubicBezTo>
                    <a:pt x="95" y="147"/>
                    <a:pt x="1" y="280"/>
                    <a:pt x="1" y="346"/>
                  </a:cubicBezTo>
                  <a:cubicBezTo>
                    <a:pt x="1" y="440"/>
                    <a:pt x="180" y="516"/>
                    <a:pt x="398" y="535"/>
                  </a:cubicBezTo>
                  <a:cubicBezTo>
                    <a:pt x="440" y="540"/>
                    <a:pt x="481" y="543"/>
                    <a:pt x="521" y="543"/>
                  </a:cubicBezTo>
                  <a:cubicBezTo>
                    <a:pt x="949" y="543"/>
                    <a:pt x="1191" y="234"/>
                    <a:pt x="776" y="53"/>
                  </a:cubicBezTo>
                  <a:cubicBezTo>
                    <a:pt x="695" y="16"/>
                    <a:pt x="607" y="1"/>
                    <a:pt x="522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72" name="Google Shape;972;p37"/>
            <p:cNvSpPr/>
            <p:nvPr/>
          </p:nvSpPr>
          <p:spPr>
            <a:xfrm>
              <a:off x="3379575" y="2835993"/>
              <a:ext cx="145330" cy="204124"/>
            </a:xfrm>
            <a:custGeom>
              <a:avLst/>
              <a:gdLst/>
              <a:ahLst/>
              <a:cxnLst/>
              <a:rect l="l" t="t" r="r" b="b"/>
              <a:pathLst>
                <a:path w="1483" h="2083" extrusionOk="0">
                  <a:moveTo>
                    <a:pt x="826" y="1"/>
                  </a:moveTo>
                  <a:cubicBezTo>
                    <a:pt x="717" y="1"/>
                    <a:pt x="579" y="47"/>
                    <a:pt x="407" y="153"/>
                  </a:cubicBezTo>
                  <a:cubicBezTo>
                    <a:pt x="1" y="418"/>
                    <a:pt x="57" y="1297"/>
                    <a:pt x="142" y="1618"/>
                  </a:cubicBezTo>
                  <a:cubicBezTo>
                    <a:pt x="190" y="1788"/>
                    <a:pt x="294" y="1986"/>
                    <a:pt x="369" y="2043"/>
                  </a:cubicBezTo>
                  <a:cubicBezTo>
                    <a:pt x="396" y="2070"/>
                    <a:pt x="430" y="2083"/>
                    <a:pt x="468" y="2083"/>
                  </a:cubicBezTo>
                  <a:cubicBezTo>
                    <a:pt x="536" y="2083"/>
                    <a:pt x="619" y="2043"/>
                    <a:pt x="709" y="1977"/>
                  </a:cubicBezTo>
                  <a:cubicBezTo>
                    <a:pt x="1082" y="1677"/>
                    <a:pt x="1483" y="1"/>
                    <a:pt x="826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73" name="Google Shape;973;p37"/>
            <p:cNvSpPr/>
            <p:nvPr/>
          </p:nvSpPr>
          <p:spPr>
            <a:xfrm>
              <a:off x="3399076" y="3162125"/>
              <a:ext cx="72322" cy="75260"/>
            </a:xfrm>
            <a:custGeom>
              <a:avLst/>
              <a:gdLst/>
              <a:ahLst/>
              <a:cxnLst/>
              <a:rect l="l" t="t" r="r" b="b"/>
              <a:pathLst>
                <a:path w="738" h="768" extrusionOk="0">
                  <a:moveTo>
                    <a:pt x="321" y="0"/>
                  </a:moveTo>
                  <a:cubicBezTo>
                    <a:pt x="142" y="19"/>
                    <a:pt x="38" y="189"/>
                    <a:pt x="9" y="350"/>
                  </a:cubicBezTo>
                  <a:cubicBezTo>
                    <a:pt x="0" y="454"/>
                    <a:pt x="28" y="634"/>
                    <a:pt x="76" y="700"/>
                  </a:cubicBezTo>
                  <a:cubicBezTo>
                    <a:pt x="103" y="746"/>
                    <a:pt x="151" y="767"/>
                    <a:pt x="209" y="767"/>
                  </a:cubicBezTo>
                  <a:cubicBezTo>
                    <a:pt x="270" y="767"/>
                    <a:pt x="343" y="743"/>
                    <a:pt x="416" y="700"/>
                  </a:cubicBezTo>
                  <a:cubicBezTo>
                    <a:pt x="737" y="511"/>
                    <a:pt x="709" y="0"/>
                    <a:pt x="321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74" name="Google Shape;974;p37"/>
            <p:cNvSpPr/>
            <p:nvPr/>
          </p:nvSpPr>
          <p:spPr>
            <a:xfrm>
              <a:off x="3376831" y="3230330"/>
              <a:ext cx="272335" cy="113576"/>
            </a:xfrm>
            <a:custGeom>
              <a:avLst/>
              <a:gdLst/>
              <a:ahLst/>
              <a:cxnLst/>
              <a:rect l="l" t="t" r="r" b="b"/>
              <a:pathLst>
                <a:path w="2779" h="1159" extrusionOk="0">
                  <a:moveTo>
                    <a:pt x="1674" y="1"/>
                  </a:moveTo>
                  <a:cubicBezTo>
                    <a:pt x="1138" y="1"/>
                    <a:pt x="501" y="215"/>
                    <a:pt x="255" y="486"/>
                  </a:cubicBezTo>
                  <a:cubicBezTo>
                    <a:pt x="0" y="788"/>
                    <a:pt x="615" y="1072"/>
                    <a:pt x="1229" y="1138"/>
                  </a:cubicBezTo>
                  <a:cubicBezTo>
                    <a:pt x="1352" y="1152"/>
                    <a:pt x="1500" y="1159"/>
                    <a:pt x="1652" y="1159"/>
                  </a:cubicBezTo>
                  <a:cubicBezTo>
                    <a:pt x="2001" y="1159"/>
                    <a:pt x="2375" y="1124"/>
                    <a:pt x="2533" y="1072"/>
                  </a:cubicBezTo>
                  <a:cubicBezTo>
                    <a:pt x="2779" y="977"/>
                    <a:pt x="2590" y="363"/>
                    <a:pt x="2306" y="155"/>
                  </a:cubicBezTo>
                  <a:cubicBezTo>
                    <a:pt x="2150" y="47"/>
                    <a:pt x="1923" y="1"/>
                    <a:pt x="167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75" name="Google Shape;975;p37"/>
            <p:cNvSpPr/>
            <p:nvPr/>
          </p:nvSpPr>
          <p:spPr>
            <a:xfrm>
              <a:off x="3603008" y="2940555"/>
              <a:ext cx="150818" cy="116516"/>
            </a:xfrm>
            <a:custGeom>
              <a:avLst/>
              <a:gdLst/>
              <a:ahLst/>
              <a:cxnLst/>
              <a:rect l="l" t="t" r="r" b="b"/>
              <a:pathLst>
                <a:path w="1539" h="1189" extrusionOk="0">
                  <a:moveTo>
                    <a:pt x="837" y="0"/>
                  </a:moveTo>
                  <a:cubicBezTo>
                    <a:pt x="510" y="0"/>
                    <a:pt x="142" y="134"/>
                    <a:pt x="83" y="362"/>
                  </a:cubicBezTo>
                  <a:cubicBezTo>
                    <a:pt x="1" y="684"/>
                    <a:pt x="758" y="1188"/>
                    <a:pt x="1068" y="1188"/>
                  </a:cubicBezTo>
                  <a:cubicBezTo>
                    <a:pt x="1113" y="1188"/>
                    <a:pt x="1148" y="1178"/>
                    <a:pt x="1170" y="1156"/>
                  </a:cubicBezTo>
                  <a:cubicBezTo>
                    <a:pt x="1369" y="957"/>
                    <a:pt x="1539" y="447"/>
                    <a:pt x="1312" y="163"/>
                  </a:cubicBezTo>
                  <a:cubicBezTo>
                    <a:pt x="1225" y="51"/>
                    <a:pt x="1039" y="0"/>
                    <a:pt x="837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76" name="Google Shape;976;p37"/>
            <p:cNvSpPr/>
            <p:nvPr/>
          </p:nvSpPr>
          <p:spPr>
            <a:xfrm>
              <a:off x="3603008" y="2930854"/>
              <a:ext cx="150818" cy="116908"/>
            </a:xfrm>
            <a:custGeom>
              <a:avLst/>
              <a:gdLst/>
              <a:ahLst/>
              <a:cxnLst/>
              <a:rect l="l" t="t" r="r" b="b"/>
              <a:pathLst>
                <a:path w="1539" h="1193" extrusionOk="0">
                  <a:moveTo>
                    <a:pt x="839" y="1"/>
                  </a:moveTo>
                  <a:cubicBezTo>
                    <a:pt x="512" y="1"/>
                    <a:pt x="142" y="138"/>
                    <a:pt x="83" y="366"/>
                  </a:cubicBezTo>
                  <a:cubicBezTo>
                    <a:pt x="0" y="681"/>
                    <a:pt x="760" y="1192"/>
                    <a:pt x="1070" y="1192"/>
                  </a:cubicBezTo>
                  <a:cubicBezTo>
                    <a:pt x="1113" y="1192"/>
                    <a:pt x="1148" y="1182"/>
                    <a:pt x="1170" y="1160"/>
                  </a:cubicBezTo>
                  <a:cubicBezTo>
                    <a:pt x="1369" y="962"/>
                    <a:pt x="1539" y="451"/>
                    <a:pt x="1312" y="168"/>
                  </a:cubicBezTo>
                  <a:cubicBezTo>
                    <a:pt x="1225" y="53"/>
                    <a:pt x="1040" y="1"/>
                    <a:pt x="839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77" name="Google Shape;977;p37"/>
            <p:cNvSpPr/>
            <p:nvPr/>
          </p:nvSpPr>
          <p:spPr>
            <a:xfrm>
              <a:off x="3726876" y="3034534"/>
              <a:ext cx="310358" cy="172177"/>
            </a:xfrm>
            <a:custGeom>
              <a:avLst/>
              <a:gdLst/>
              <a:ahLst/>
              <a:cxnLst/>
              <a:rect l="l" t="t" r="r" b="b"/>
              <a:pathLst>
                <a:path w="3167" h="1757" extrusionOk="0">
                  <a:moveTo>
                    <a:pt x="1783" y="0"/>
                  </a:moveTo>
                  <a:cubicBezTo>
                    <a:pt x="1241" y="0"/>
                    <a:pt x="557" y="233"/>
                    <a:pt x="331" y="565"/>
                  </a:cubicBezTo>
                  <a:cubicBezTo>
                    <a:pt x="1" y="1057"/>
                    <a:pt x="587" y="1567"/>
                    <a:pt x="1040" y="1699"/>
                  </a:cubicBezTo>
                  <a:cubicBezTo>
                    <a:pt x="1185" y="1738"/>
                    <a:pt x="1366" y="1757"/>
                    <a:pt x="1558" y="1757"/>
                  </a:cubicBezTo>
                  <a:cubicBezTo>
                    <a:pt x="2116" y="1757"/>
                    <a:pt x="2771" y="1598"/>
                    <a:pt x="2940" y="1302"/>
                  </a:cubicBezTo>
                  <a:cubicBezTo>
                    <a:pt x="3167" y="924"/>
                    <a:pt x="2789" y="612"/>
                    <a:pt x="2420" y="197"/>
                  </a:cubicBezTo>
                  <a:cubicBezTo>
                    <a:pt x="2296" y="60"/>
                    <a:pt x="2058" y="0"/>
                    <a:pt x="1783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78" name="Google Shape;978;p37"/>
            <p:cNvSpPr/>
            <p:nvPr/>
          </p:nvSpPr>
          <p:spPr>
            <a:xfrm>
              <a:off x="3735206" y="3028948"/>
              <a:ext cx="310358" cy="172079"/>
            </a:xfrm>
            <a:custGeom>
              <a:avLst/>
              <a:gdLst/>
              <a:ahLst/>
              <a:cxnLst/>
              <a:rect l="l" t="t" r="r" b="b"/>
              <a:pathLst>
                <a:path w="3167" h="1756" extrusionOk="0">
                  <a:moveTo>
                    <a:pt x="1781" y="0"/>
                  </a:moveTo>
                  <a:cubicBezTo>
                    <a:pt x="1239" y="0"/>
                    <a:pt x="557" y="230"/>
                    <a:pt x="331" y="556"/>
                  </a:cubicBezTo>
                  <a:cubicBezTo>
                    <a:pt x="1" y="1057"/>
                    <a:pt x="587" y="1567"/>
                    <a:pt x="1040" y="1690"/>
                  </a:cubicBezTo>
                  <a:cubicBezTo>
                    <a:pt x="1189" y="1735"/>
                    <a:pt x="1374" y="1756"/>
                    <a:pt x="1571" y="1756"/>
                  </a:cubicBezTo>
                  <a:cubicBezTo>
                    <a:pt x="2123" y="1756"/>
                    <a:pt x="2766" y="1588"/>
                    <a:pt x="2940" y="1303"/>
                  </a:cubicBezTo>
                  <a:cubicBezTo>
                    <a:pt x="3167" y="925"/>
                    <a:pt x="2789" y="603"/>
                    <a:pt x="2420" y="197"/>
                  </a:cubicBezTo>
                  <a:cubicBezTo>
                    <a:pt x="2296" y="60"/>
                    <a:pt x="2056" y="0"/>
                    <a:pt x="1781" y="0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79" name="Google Shape;979;p37"/>
            <p:cNvSpPr/>
            <p:nvPr/>
          </p:nvSpPr>
          <p:spPr>
            <a:xfrm>
              <a:off x="4108378" y="3102641"/>
              <a:ext cx="69676" cy="49389"/>
            </a:xfrm>
            <a:custGeom>
              <a:avLst/>
              <a:gdLst/>
              <a:ahLst/>
              <a:cxnLst/>
              <a:rect l="l" t="t" r="r" b="b"/>
              <a:pathLst>
                <a:path w="711" h="504" extrusionOk="0">
                  <a:moveTo>
                    <a:pt x="366" y="0"/>
                  </a:moveTo>
                  <a:cubicBezTo>
                    <a:pt x="234" y="0"/>
                    <a:pt x="34" y="124"/>
                    <a:pt x="20" y="296"/>
                  </a:cubicBezTo>
                  <a:cubicBezTo>
                    <a:pt x="1" y="443"/>
                    <a:pt x="151" y="503"/>
                    <a:pt x="315" y="503"/>
                  </a:cubicBezTo>
                  <a:cubicBezTo>
                    <a:pt x="393" y="503"/>
                    <a:pt x="473" y="490"/>
                    <a:pt x="540" y="466"/>
                  </a:cubicBezTo>
                  <a:cubicBezTo>
                    <a:pt x="710" y="399"/>
                    <a:pt x="559" y="154"/>
                    <a:pt x="464" y="40"/>
                  </a:cubicBezTo>
                  <a:cubicBezTo>
                    <a:pt x="444" y="13"/>
                    <a:pt x="408" y="0"/>
                    <a:pt x="366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80" name="Google Shape;980;p37"/>
            <p:cNvSpPr/>
            <p:nvPr/>
          </p:nvSpPr>
          <p:spPr>
            <a:xfrm>
              <a:off x="4111808" y="3097055"/>
              <a:ext cx="69872" cy="49389"/>
            </a:xfrm>
            <a:custGeom>
              <a:avLst/>
              <a:gdLst/>
              <a:ahLst/>
              <a:cxnLst/>
              <a:rect l="l" t="t" r="r" b="b"/>
              <a:pathLst>
                <a:path w="713" h="504" extrusionOk="0">
                  <a:moveTo>
                    <a:pt x="368" y="1"/>
                  </a:moveTo>
                  <a:cubicBezTo>
                    <a:pt x="235" y="1"/>
                    <a:pt x="35" y="122"/>
                    <a:pt x="13" y="286"/>
                  </a:cubicBezTo>
                  <a:cubicBezTo>
                    <a:pt x="1" y="441"/>
                    <a:pt x="155" y="503"/>
                    <a:pt x="317" y="503"/>
                  </a:cubicBezTo>
                  <a:cubicBezTo>
                    <a:pt x="393" y="503"/>
                    <a:pt x="470" y="490"/>
                    <a:pt x="533" y="466"/>
                  </a:cubicBezTo>
                  <a:cubicBezTo>
                    <a:pt x="713" y="400"/>
                    <a:pt x="562" y="145"/>
                    <a:pt x="467" y="41"/>
                  </a:cubicBezTo>
                  <a:cubicBezTo>
                    <a:pt x="446" y="13"/>
                    <a:pt x="411" y="1"/>
                    <a:pt x="368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81" name="Google Shape;981;p37"/>
            <p:cNvSpPr/>
            <p:nvPr/>
          </p:nvSpPr>
          <p:spPr>
            <a:xfrm>
              <a:off x="3937275" y="3219256"/>
              <a:ext cx="99075" cy="104169"/>
            </a:xfrm>
            <a:custGeom>
              <a:avLst/>
              <a:gdLst/>
              <a:ahLst/>
              <a:cxnLst/>
              <a:rect l="l" t="t" r="r" b="b"/>
              <a:pathLst>
                <a:path w="1011" h="1063" extrusionOk="0">
                  <a:moveTo>
                    <a:pt x="505" y="1"/>
                  </a:moveTo>
                  <a:cubicBezTo>
                    <a:pt x="332" y="1"/>
                    <a:pt x="100" y="148"/>
                    <a:pt x="65" y="438"/>
                  </a:cubicBezTo>
                  <a:cubicBezTo>
                    <a:pt x="0" y="845"/>
                    <a:pt x="479" y="1062"/>
                    <a:pt x="721" y="1062"/>
                  </a:cubicBezTo>
                  <a:cubicBezTo>
                    <a:pt x="726" y="1062"/>
                    <a:pt x="731" y="1062"/>
                    <a:pt x="736" y="1062"/>
                  </a:cubicBezTo>
                  <a:cubicBezTo>
                    <a:pt x="1010" y="1043"/>
                    <a:pt x="793" y="173"/>
                    <a:pt x="651" y="51"/>
                  </a:cubicBezTo>
                  <a:cubicBezTo>
                    <a:pt x="615" y="17"/>
                    <a:pt x="564" y="1"/>
                    <a:pt x="505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82" name="Google Shape;982;p37"/>
            <p:cNvSpPr/>
            <p:nvPr/>
          </p:nvSpPr>
          <p:spPr>
            <a:xfrm>
              <a:off x="3689637" y="3234740"/>
              <a:ext cx="226276" cy="98975"/>
            </a:xfrm>
            <a:custGeom>
              <a:avLst/>
              <a:gdLst/>
              <a:ahLst/>
              <a:cxnLst/>
              <a:rect l="l" t="t" r="r" b="b"/>
              <a:pathLst>
                <a:path w="2309" h="1010" extrusionOk="0">
                  <a:moveTo>
                    <a:pt x="1250" y="1"/>
                  </a:moveTo>
                  <a:cubicBezTo>
                    <a:pt x="735" y="1"/>
                    <a:pt x="48" y="256"/>
                    <a:pt x="21" y="535"/>
                  </a:cubicBezTo>
                  <a:cubicBezTo>
                    <a:pt x="1" y="765"/>
                    <a:pt x="508" y="1010"/>
                    <a:pt x="1014" y="1010"/>
                  </a:cubicBezTo>
                  <a:cubicBezTo>
                    <a:pt x="1195" y="1010"/>
                    <a:pt x="1377" y="979"/>
                    <a:pt x="1534" y="904"/>
                  </a:cubicBezTo>
                  <a:cubicBezTo>
                    <a:pt x="2309" y="554"/>
                    <a:pt x="1893" y="63"/>
                    <a:pt x="1373" y="6"/>
                  </a:cubicBezTo>
                  <a:cubicBezTo>
                    <a:pt x="1333" y="2"/>
                    <a:pt x="1292" y="1"/>
                    <a:pt x="1250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83" name="Google Shape;983;p37"/>
            <p:cNvSpPr/>
            <p:nvPr/>
          </p:nvSpPr>
          <p:spPr>
            <a:xfrm>
              <a:off x="3771955" y="2737115"/>
              <a:ext cx="208833" cy="75358"/>
            </a:xfrm>
            <a:custGeom>
              <a:avLst/>
              <a:gdLst/>
              <a:ahLst/>
              <a:cxnLst/>
              <a:rect l="l" t="t" r="r" b="b"/>
              <a:pathLst>
                <a:path w="2131" h="769" extrusionOk="0">
                  <a:moveTo>
                    <a:pt x="269" y="1"/>
                  </a:moveTo>
                  <a:cubicBezTo>
                    <a:pt x="98" y="1"/>
                    <a:pt x="0" y="30"/>
                    <a:pt x="70" y="104"/>
                  </a:cubicBezTo>
                  <a:cubicBezTo>
                    <a:pt x="488" y="557"/>
                    <a:pt x="1318" y="768"/>
                    <a:pt x="1759" y="768"/>
                  </a:cubicBezTo>
                  <a:cubicBezTo>
                    <a:pt x="1915" y="768"/>
                    <a:pt x="2023" y="741"/>
                    <a:pt x="2045" y="689"/>
                  </a:cubicBezTo>
                  <a:cubicBezTo>
                    <a:pt x="2130" y="491"/>
                    <a:pt x="1639" y="302"/>
                    <a:pt x="1232" y="160"/>
                  </a:cubicBezTo>
                  <a:cubicBezTo>
                    <a:pt x="984" y="73"/>
                    <a:pt x="537" y="1"/>
                    <a:pt x="269" y="1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84" name="Google Shape;984;p37"/>
            <p:cNvSpPr/>
            <p:nvPr/>
          </p:nvSpPr>
          <p:spPr>
            <a:xfrm>
              <a:off x="3768329" y="2728492"/>
              <a:ext cx="213341" cy="74868"/>
            </a:xfrm>
            <a:custGeom>
              <a:avLst/>
              <a:gdLst/>
              <a:ahLst/>
              <a:cxnLst/>
              <a:rect l="l" t="t" r="r" b="b"/>
              <a:pathLst>
                <a:path w="2177" h="764" extrusionOk="0">
                  <a:moveTo>
                    <a:pt x="304" y="1"/>
                  </a:moveTo>
                  <a:cubicBezTo>
                    <a:pt x="116" y="1"/>
                    <a:pt x="1" y="31"/>
                    <a:pt x="69" y="106"/>
                  </a:cubicBezTo>
                  <a:cubicBezTo>
                    <a:pt x="485" y="557"/>
                    <a:pt x="1332" y="763"/>
                    <a:pt x="1788" y="763"/>
                  </a:cubicBezTo>
                  <a:cubicBezTo>
                    <a:pt x="1954" y="763"/>
                    <a:pt x="2069" y="736"/>
                    <a:pt x="2091" y="683"/>
                  </a:cubicBezTo>
                  <a:cubicBezTo>
                    <a:pt x="2177" y="484"/>
                    <a:pt x="1695" y="295"/>
                    <a:pt x="1279" y="154"/>
                  </a:cubicBezTo>
                  <a:cubicBezTo>
                    <a:pt x="1035" y="69"/>
                    <a:pt x="587" y="1"/>
                    <a:pt x="304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85" name="Google Shape;985;p37"/>
            <p:cNvSpPr/>
            <p:nvPr/>
          </p:nvSpPr>
          <p:spPr>
            <a:xfrm>
              <a:off x="4163060" y="2924190"/>
              <a:ext cx="179629" cy="163358"/>
            </a:xfrm>
            <a:custGeom>
              <a:avLst/>
              <a:gdLst/>
              <a:ahLst/>
              <a:cxnLst/>
              <a:rect l="l" t="t" r="r" b="b"/>
              <a:pathLst>
                <a:path w="1833" h="1667" extrusionOk="0">
                  <a:moveTo>
                    <a:pt x="213" y="0"/>
                  </a:moveTo>
                  <a:cubicBezTo>
                    <a:pt x="156" y="0"/>
                    <a:pt x="117" y="29"/>
                    <a:pt x="105" y="94"/>
                  </a:cubicBezTo>
                  <a:cubicBezTo>
                    <a:pt x="1" y="623"/>
                    <a:pt x="388" y="850"/>
                    <a:pt x="625" y="1068"/>
                  </a:cubicBezTo>
                  <a:cubicBezTo>
                    <a:pt x="856" y="1282"/>
                    <a:pt x="1591" y="1666"/>
                    <a:pt x="1735" y="1666"/>
                  </a:cubicBezTo>
                  <a:cubicBezTo>
                    <a:pt x="1749" y="1666"/>
                    <a:pt x="1758" y="1662"/>
                    <a:pt x="1759" y="1653"/>
                  </a:cubicBezTo>
                  <a:cubicBezTo>
                    <a:pt x="1833" y="1292"/>
                    <a:pt x="598" y="0"/>
                    <a:pt x="213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86" name="Google Shape;986;p37"/>
            <p:cNvSpPr/>
            <p:nvPr/>
          </p:nvSpPr>
          <p:spPr>
            <a:xfrm>
              <a:off x="4166784" y="2920172"/>
              <a:ext cx="181589" cy="163652"/>
            </a:xfrm>
            <a:custGeom>
              <a:avLst/>
              <a:gdLst/>
              <a:ahLst/>
              <a:cxnLst/>
              <a:rect l="l" t="t" r="r" b="b"/>
              <a:pathLst>
                <a:path w="1853" h="1670" extrusionOk="0">
                  <a:moveTo>
                    <a:pt x="178" y="1"/>
                  </a:moveTo>
                  <a:cubicBezTo>
                    <a:pt x="113" y="1"/>
                    <a:pt x="70" y="33"/>
                    <a:pt x="57" y="107"/>
                  </a:cubicBezTo>
                  <a:cubicBezTo>
                    <a:pt x="1" y="475"/>
                    <a:pt x="379" y="834"/>
                    <a:pt x="634" y="1080"/>
                  </a:cubicBezTo>
                  <a:cubicBezTo>
                    <a:pt x="873" y="1294"/>
                    <a:pt x="1600" y="1670"/>
                    <a:pt x="1757" y="1670"/>
                  </a:cubicBezTo>
                  <a:cubicBezTo>
                    <a:pt x="1774" y="1670"/>
                    <a:pt x="1784" y="1666"/>
                    <a:pt x="1787" y="1657"/>
                  </a:cubicBezTo>
                  <a:cubicBezTo>
                    <a:pt x="1852" y="1298"/>
                    <a:pt x="585" y="1"/>
                    <a:pt x="178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87" name="Google Shape;987;p37"/>
            <p:cNvSpPr/>
            <p:nvPr/>
          </p:nvSpPr>
          <p:spPr>
            <a:xfrm>
              <a:off x="3417500" y="2742995"/>
              <a:ext cx="115931" cy="76142"/>
            </a:xfrm>
            <a:custGeom>
              <a:avLst/>
              <a:gdLst/>
              <a:ahLst/>
              <a:cxnLst/>
              <a:rect l="l" t="t" r="r" b="b"/>
              <a:pathLst>
                <a:path w="1183" h="777" extrusionOk="0">
                  <a:moveTo>
                    <a:pt x="842" y="0"/>
                  </a:moveTo>
                  <a:cubicBezTo>
                    <a:pt x="339" y="0"/>
                    <a:pt x="76" y="316"/>
                    <a:pt x="11" y="667"/>
                  </a:cubicBezTo>
                  <a:cubicBezTo>
                    <a:pt x="1" y="735"/>
                    <a:pt x="157" y="776"/>
                    <a:pt x="343" y="776"/>
                  </a:cubicBezTo>
                  <a:cubicBezTo>
                    <a:pt x="517" y="776"/>
                    <a:pt x="718" y="740"/>
                    <a:pt x="833" y="658"/>
                  </a:cubicBezTo>
                  <a:cubicBezTo>
                    <a:pt x="1088" y="469"/>
                    <a:pt x="1182" y="44"/>
                    <a:pt x="1097" y="25"/>
                  </a:cubicBezTo>
                  <a:cubicBezTo>
                    <a:pt x="1006" y="8"/>
                    <a:pt x="921" y="0"/>
                    <a:pt x="842" y="0"/>
                  </a:cubicBezTo>
                  <a:close/>
                </a:path>
              </a:pathLst>
            </a:custGeom>
            <a:solidFill>
              <a:srgbClr val="8760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88" name="Google Shape;988;p37"/>
            <p:cNvSpPr/>
            <p:nvPr/>
          </p:nvSpPr>
          <p:spPr>
            <a:xfrm>
              <a:off x="3412894" y="2737115"/>
              <a:ext cx="115931" cy="77024"/>
            </a:xfrm>
            <a:custGeom>
              <a:avLst/>
              <a:gdLst/>
              <a:ahLst/>
              <a:cxnLst/>
              <a:rect l="l" t="t" r="r" b="b"/>
              <a:pathLst>
                <a:path w="1183" h="786" extrusionOk="0">
                  <a:moveTo>
                    <a:pt x="832" y="1"/>
                  </a:moveTo>
                  <a:cubicBezTo>
                    <a:pt x="335" y="1"/>
                    <a:pt x="75" y="322"/>
                    <a:pt x="10" y="671"/>
                  </a:cubicBezTo>
                  <a:cubicBezTo>
                    <a:pt x="1" y="742"/>
                    <a:pt x="154" y="785"/>
                    <a:pt x="337" y="785"/>
                  </a:cubicBezTo>
                  <a:cubicBezTo>
                    <a:pt x="515" y="785"/>
                    <a:pt x="721" y="745"/>
                    <a:pt x="832" y="652"/>
                  </a:cubicBezTo>
                  <a:cubicBezTo>
                    <a:pt x="1088" y="463"/>
                    <a:pt x="1182" y="37"/>
                    <a:pt x="1097" y="28"/>
                  </a:cubicBezTo>
                  <a:cubicBezTo>
                    <a:pt x="1002" y="9"/>
                    <a:pt x="914" y="1"/>
                    <a:pt x="832" y="1"/>
                  </a:cubicBezTo>
                  <a:close/>
                </a:path>
              </a:pathLst>
            </a:custGeom>
            <a:solidFill>
              <a:srgbClr val="AF90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89" name="Google Shape;989;p37"/>
            <p:cNvSpPr/>
            <p:nvPr/>
          </p:nvSpPr>
          <p:spPr>
            <a:xfrm>
              <a:off x="4440980" y="3127745"/>
              <a:ext cx="258419" cy="241852"/>
            </a:xfrm>
            <a:custGeom>
              <a:avLst/>
              <a:gdLst/>
              <a:ahLst/>
              <a:cxnLst/>
              <a:rect l="l" t="t" r="r" b="b"/>
              <a:pathLst>
                <a:path w="2637" h="2468" extrusionOk="0">
                  <a:moveTo>
                    <a:pt x="1597" y="1"/>
                  </a:moveTo>
                  <a:lnTo>
                    <a:pt x="1597" y="1"/>
                  </a:lnTo>
                  <a:cubicBezTo>
                    <a:pt x="1711" y="502"/>
                    <a:pt x="1323" y="1163"/>
                    <a:pt x="1323" y="1163"/>
                  </a:cubicBezTo>
                  <a:cubicBezTo>
                    <a:pt x="1191" y="842"/>
                    <a:pt x="1276" y="199"/>
                    <a:pt x="1276" y="199"/>
                  </a:cubicBezTo>
                  <a:lnTo>
                    <a:pt x="1276" y="199"/>
                  </a:lnTo>
                  <a:cubicBezTo>
                    <a:pt x="1087" y="454"/>
                    <a:pt x="973" y="1324"/>
                    <a:pt x="973" y="1324"/>
                  </a:cubicBezTo>
                  <a:cubicBezTo>
                    <a:pt x="832" y="880"/>
                    <a:pt x="425" y="606"/>
                    <a:pt x="425" y="605"/>
                  </a:cubicBezTo>
                  <a:lnTo>
                    <a:pt x="425" y="605"/>
                  </a:lnTo>
                  <a:cubicBezTo>
                    <a:pt x="595" y="955"/>
                    <a:pt x="690" y="1664"/>
                    <a:pt x="690" y="1664"/>
                  </a:cubicBezTo>
                  <a:cubicBezTo>
                    <a:pt x="482" y="1362"/>
                    <a:pt x="9" y="1258"/>
                    <a:pt x="0" y="1258"/>
                  </a:cubicBezTo>
                  <a:lnTo>
                    <a:pt x="0" y="1258"/>
                  </a:lnTo>
                  <a:cubicBezTo>
                    <a:pt x="473" y="1787"/>
                    <a:pt x="671" y="2467"/>
                    <a:pt x="671" y="2467"/>
                  </a:cubicBezTo>
                  <a:lnTo>
                    <a:pt x="2571" y="2467"/>
                  </a:lnTo>
                  <a:cubicBezTo>
                    <a:pt x="2467" y="1702"/>
                    <a:pt x="2627" y="1182"/>
                    <a:pt x="2627" y="1182"/>
                  </a:cubicBezTo>
                  <a:lnTo>
                    <a:pt x="2627" y="1182"/>
                  </a:lnTo>
                  <a:cubicBezTo>
                    <a:pt x="2372" y="1352"/>
                    <a:pt x="2060" y="1796"/>
                    <a:pt x="2060" y="1796"/>
                  </a:cubicBezTo>
                  <a:lnTo>
                    <a:pt x="2060" y="1796"/>
                  </a:lnTo>
                  <a:cubicBezTo>
                    <a:pt x="2164" y="795"/>
                    <a:pt x="2637" y="284"/>
                    <a:pt x="2637" y="284"/>
                  </a:cubicBezTo>
                  <a:lnTo>
                    <a:pt x="2637" y="284"/>
                  </a:lnTo>
                  <a:cubicBezTo>
                    <a:pt x="2202" y="331"/>
                    <a:pt x="1701" y="1286"/>
                    <a:pt x="1701" y="1286"/>
                  </a:cubicBezTo>
                  <a:cubicBezTo>
                    <a:pt x="1862" y="379"/>
                    <a:pt x="1597" y="1"/>
                    <a:pt x="1597" y="1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90" name="Google Shape;990;p37"/>
            <p:cNvSpPr/>
            <p:nvPr/>
          </p:nvSpPr>
          <p:spPr>
            <a:xfrm>
              <a:off x="4566906" y="3160263"/>
              <a:ext cx="216770" cy="203830"/>
            </a:xfrm>
            <a:custGeom>
              <a:avLst/>
              <a:gdLst/>
              <a:ahLst/>
              <a:cxnLst/>
              <a:rect l="l" t="t" r="r" b="b"/>
              <a:pathLst>
                <a:path w="2212" h="2080" extrusionOk="0">
                  <a:moveTo>
                    <a:pt x="2212" y="0"/>
                  </a:moveTo>
                  <a:lnTo>
                    <a:pt x="2212" y="0"/>
                  </a:lnTo>
                  <a:cubicBezTo>
                    <a:pt x="1966" y="293"/>
                    <a:pt x="1550" y="1286"/>
                    <a:pt x="1550" y="1286"/>
                  </a:cubicBezTo>
                  <a:cubicBezTo>
                    <a:pt x="1635" y="993"/>
                    <a:pt x="1465" y="435"/>
                    <a:pt x="1465" y="435"/>
                  </a:cubicBezTo>
                  <a:cubicBezTo>
                    <a:pt x="1465" y="851"/>
                    <a:pt x="1163" y="1465"/>
                    <a:pt x="1163" y="1465"/>
                  </a:cubicBezTo>
                  <a:cubicBezTo>
                    <a:pt x="1267" y="870"/>
                    <a:pt x="1115" y="76"/>
                    <a:pt x="1115" y="76"/>
                  </a:cubicBezTo>
                  <a:cubicBezTo>
                    <a:pt x="1115" y="634"/>
                    <a:pt x="785" y="1333"/>
                    <a:pt x="785" y="1333"/>
                  </a:cubicBezTo>
                  <a:cubicBezTo>
                    <a:pt x="832" y="851"/>
                    <a:pt x="605" y="473"/>
                    <a:pt x="605" y="473"/>
                  </a:cubicBezTo>
                  <a:lnTo>
                    <a:pt x="605" y="473"/>
                  </a:lnTo>
                  <a:cubicBezTo>
                    <a:pt x="700" y="946"/>
                    <a:pt x="378" y="1787"/>
                    <a:pt x="378" y="1787"/>
                  </a:cubicBezTo>
                  <a:cubicBezTo>
                    <a:pt x="444" y="1607"/>
                    <a:pt x="416" y="1173"/>
                    <a:pt x="416" y="1172"/>
                  </a:cubicBezTo>
                  <a:lnTo>
                    <a:pt x="416" y="1172"/>
                  </a:lnTo>
                  <a:cubicBezTo>
                    <a:pt x="312" y="1654"/>
                    <a:pt x="0" y="2080"/>
                    <a:pt x="0" y="2080"/>
                  </a:cubicBezTo>
                  <a:lnTo>
                    <a:pt x="1834" y="2080"/>
                  </a:lnTo>
                  <a:cubicBezTo>
                    <a:pt x="1758" y="1295"/>
                    <a:pt x="2212" y="1"/>
                    <a:pt x="2212" y="0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91" name="Google Shape;991;p37"/>
            <p:cNvSpPr/>
            <p:nvPr/>
          </p:nvSpPr>
          <p:spPr>
            <a:xfrm>
              <a:off x="4352978" y="3250926"/>
              <a:ext cx="179727" cy="121416"/>
            </a:xfrm>
            <a:custGeom>
              <a:avLst/>
              <a:gdLst/>
              <a:ahLst/>
              <a:cxnLst/>
              <a:rect l="l" t="t" r="r" b="b"/>
              <a:pathLst>
                <a:path w="1834" h="1239" extrusionOk="0">
                  <a:moveTo>
                    <a:pt x="1730" y="1"/>
                  </a:moveTo>
                  <a:cubicBezTo>
                    <a:pt x="1541" y="171"/>
                    <a:pt x="1371" y="766"/>
                    <a:pt x="1371" y="766"/>
                  </a:cubicBezTo>
                  <a:cubicBezTo>
                    <a:pt x="1380" y="587"/>
                    <a:pt x="1087" y="256"/>
                    <a:pt x="1087" y="256"/>
                  </a:cubicBezTo>
                  <a:lnTo>
                    <a:pt x="1087" y="256"/>
                  </a:lnTo>
                  <a:cubicBezTo>
                    <a:pt x="1182" y="501"/>
                    <a:pt x="1030" y="870"/>
                    <a:pt x="1030" y="870"/>
                  </a:cubicBezTo>
                  <a:cubicBezTo>
                    <a:pt x="1002" y="520"/>
                    <a:pt x="652" y="48"/>
                    <a:pt x="652" y="48"/>
                  </a:cubicBezTo>
                  <a:lnTo>
                    <a:pt x="652" y="48"/>
                  </a:lnTo>
                  <a:cubicBezTo>
                    <a:pt x="785" y="379"/>
                    <a:pt x="605" y="785"/>
                    <a:pt x="605" y="785"/>
                  </a:cubicBezTo>
                  <a:cubicBezTo>
                    <a:pt x="548" y="502"/>
                    <a:pt x="227" y="284"/>
                    <a:pt x="227" y="284"/>
                  </a:cubicBezTo>
                  <a:lnTo>
                    <a:pt x="227" y="284"/>
                  </a:lnTo>
                  <a:cubicBezTo>
                    <a:pt x="425" y="549"/>
                    <a:pt x="312" y="1059"/>
                    <a:pt x="312" y="1059"/>
                  </a:cubicBezTo>
                  <a:cubicBezTo>
                    <a:pt x="331" y="955"/>
                    <a:pt x="199" y="691"/>
                    <a:pt x="199" y="690"/>
                  </a:cubicBezTo>
                  <a:lnTo>
                    <a:pt x="199" y="690"/>
                  </a:lnTo>
                  <a:cubicBezTo>
                    <a:pt x="218" y="974"/>
                    <a:pt x="0" y="1239"/>
                    <a:pt x="0" y="1239"/>
                  </a:cubicBezTo>
                  <a:lnTo>
                    <a:pt x="1834" y="1239"/>
                  </a:lnTo>
                  <a:cubicBezTo>
                    <a:pt x="1569" y="766"/>
                    <a:pt x="1730" y="1"/>
                    <a:pt x="1730" y="1"/>
                  </a:cubicBezTo>
                  <a:close/>
                </a:path>
              </a:pathLst>
            </a:custGeom>
            <a:solidFill>
              <a:srgbClr val="C9D3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92" name="Google Shape;992;p37"/>
            <p:cNvSpPr/>
            <p:nvPr/>
          </p:nvSpPr>
          <p:spPr>
            <a:xfrm>
              <a:off x="3941783" y="2892635"/>
              <a:ext cx="208441" cy="187072"/>
            </a:xfrm>
            <a:custGeom>
              <a:avLst/>
              <a:gdLst/>
              <a:ahLst/>
              <a:cxnLst/>
              <a:rect l="l" t="t" r="r" b="b"/>
              <a:pathLst>
                <a:path w="2127" h="1909" extrusionOk="0">
                  <a:moveTo>
                    <a:pt x="397" y="0"/>
                  </a:moveTo>
                  <a:cubicBezTo>
                    <a:pt x="189" y="123"/>
                    <a:pt x="66" y="293"/>
                    <a:pt x="38" y="444"/>
                  </a:cubicBezTo>
                  <a:cubicBezTo>
                    <a:pt x="0" y="719"/>
                    <a:pt x="284" y="1172"/>
                    <a:pt x="539" y="1465"/>
                  </a:cubicBezTo>
                  <a:cubicBezTo>
                    <a:pt x="761" y="1729"/>
                    <a:pt x="1074" y="1909"/>
                    <a:pt x="1386" y="1909"/>
                  </a:cubicBezTo>
                  <a:cubicBezTo>
                    <a:pt x="1567" y="1909"/>
                    <a:pt x="1747" y="1849"/>
                    <a:pt x="1909" y="1711"/>
                  </a:cubicBezTo>
                  <a:cubicBezTo>
                    <a:pt x="2051" y="1597"/>
                    <a:pt x="2127" y="1380"/>
                    <a:pt x="2127" y="1134"/>
                  </a:cubicBezTo>
                  <a:lnTo>
                    <a:pt x="2127" y="1134"/>
                  </a:lnTo>
                  <a:cubicBezTo>
                    <a:pt x="2056" y="1153"/>
                    <a:pt x="1982" y="1162"/>
                    <a:pt x="1907" y="1162"/>
                  </a:cubicBezTo>
                  <a:cubicBezTo>
                    <a:pt x="1610" y="1162"/>
                    <a:pt x="1287" y="1020"/>
                    <a:pt x="1030" y="794"/>
                  </a:cubicBezTo>
                  <a:cubicBezTo>
                    <a:pt x="785" y="577"/>
                    <a:pt x="520" y="274"/>
                    <a:pt x="397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93" name="Google Shape;993;p37"/>
            <p:cNvSpPr/>
            <p:nvPr/>
          </p:nvSpPr>
          <p:spPr>
            <a:xfrm>
              <a:off x="3818601" y="2925072"/>
              <a:ext cx="80652" cy="86530"/>
            </a:xfrm>
            <a:custGeom>
              <a:avLst/>
              <a:gdLst/>
              <a:ahLst/>
              <a:cxnLst/>
              <a:rect l="l" t="t" r="r" b="b"/>
              <a:pathLst>
                <a:path w="823" h="883" extrusionOk="0">
                  <a:moveTo>
                    <a:pt x="95" y="0"/>
                  </a:moveTo>
                  <a:cubicBezTo>
                    <a:pt x="10" y="123"/>
                    <a:pt x="0" y="274"/>
                    <a:pt x="10" y="406"/>
                  </a:cubicBezTo>
                  <a:cubicBezTo>
                    <a:pt x="29" y="529"/>
                    <a:pt x="142" y="756"/>
                    <a:pt x="227" y="841"/>
                  </a:cubicBezTo>
                  <a:cubicBezTo>
                    <a:pt x="264" y="870"/>
                    <a:pt x="307" y="883"/>
                    <a:pt x="352" y="883"/>
                  </a:cubicBezTo>
                  <a:cubicBezTo>
                    <a:pt x="455" y="883"/>
                    <a:pt x="572" y="814"/>
                    <a:pt x="671" y="709"/>
                  </a:cubicBezTo>
                  <a:cubicBezTo>
                    <a:pt x="775" y="605"/>
                    <a:pt x="822" y="463"/>
                    <a:pt x="822" y="331"/>
                  </a:cubicBezTo>
                  <a:lnTo>
                    <a:pt x="822" y="331"/>
                  </a:lnTo>
                  <a:cubicBezTo>
                    <a:pt x="745" y="377"/>
                    <a:pt x="641" y="411"/>
                    <a:pt x="539" y="411"/>
                  </a:cubicBezTo>
                  <a:cubicBezTo>
                    <a:pt x="517" y="411"/>
                    <a:pt x="494" y="410"/>
                    <a:pt x="473" y="406"/>
                  </a:cubicBezTo>
                  <a:cubicBezTo>
                    <a:pt x="255" y="369"/>
                    <a:pt x="104" y="189"/>
                    <a:pt x="95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94" name="Google Shape;994;p37"/>
            <p:cNvSpPr/>
            <p:nvPr/>
          </p:nvSpPr>
          <p:spPr>
            <a:xfrm>
              <a:off x="3881515" y="2839815"/>
              <a:ext cx="104465" cy="35082"/>
            </a:xfrm>
            <a:custGeom>
              <a:avLst/>
              <a:gdLst/>
              <a:ahLst/>
              <a:cxnLst/>
              <a:rect l="l" t="t" r="r" b="b"/>
              <a:pathLst>
                <a:path w="1066" h="358" extrusionOk="0">
                  <a:moveTo>
                    <a:pt x="86" y="1"/>
                  </a:moveTo>
                  <a:cubicBezTo>
                    <a:pt x="39" y="57"/>
                    <a:pt x="1" y="123"/>
                    <a:pt x="1" y="161"/>
                  </a:cubicBezTo>
                  <a:cubicBezTo>
                    <a:pt x="1" y="256"/>
                    <a:pt x="180" y="322"/>
                    <a:pt x="388" y="350"/>
                  </a:cubicBezTo>
                  <a:cubicBezTo>
                    <a:pt x="429" y="355"/>
                    <a:pt x="468" y="357"/>
                    <a:pt x="506" y="357"/>
                  </a:cubicBezTo>
                  <a:cubicBezTo>
                    <a:pt x="840" y="357"/>
                    <a:pt x="1066" y="180"/>
                    <a:pt x="955" y="10"/>
                  </a:cubicBezTo>
                  <a:lnTo>
                    <a:pt x="955" y="10"/>
                  </a:lnTo>
                  <a:cubicBezTo>
                    <a:pt x="887" y="86"/>
                    <a:pt x="751" y="132"/>
                    <a:pt x="582" y="132"/>
                  </a:cubicBezTo>
                  <a:cubicBezTo>
                    <a:pt x="541" y="132"/>
                    <a:pt x="499" y="129"/>
                    <a:pt x="454" y="123"/>
                  </a:cubicBezTo>
                  <a:cubicBezTo>
                    <a:pt x="284" y="105"/>
                    <a:pt x="143" y="67"/>
                    <a:pt x="86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95" name="Google Shape;995;p37"/>
            <p:cNvSpPr/>
            <p:nvPr/>
          </p:nvSpPr>
          <p:spPr>
            <a:xfrm>
              <a:off x="3769505" y="2728688"/>
              <a:ext cx="203835" cy="73692"/>
            </a:xfrm>
            <a:custGeom>
              <a:avLst/>
              <a:gdLst/>
              <a:ahLst/>
              <a:cxnLst/>
              <a:rect l="l" t="t" r="r" b="b"/>
              <a:pathLst>
                <a:path w="2080" h="752" extrusionOk="0">
                  <a:moveTo>
                    <a:pt x="170" y="1"/>
                  </a:moveTo>
                  <a:cubicBezTo>
                    <a:pt x="48" y="10"/>
                    <a:pt x="0" y="48"/>
                    <a:pt x="48" y="95"/>
                  </a:cubicBezTo>
                  <a:cubicBezTo>
                    <a:pt x="463" y="545"/>
                    <a:pt x="1311" y="752"/>
                    <a:pt x="1767" y="752"/>
                  </a:cubicBezTo>
                  <a:cubicBezTo>
                    <a:pt x="1933" y="752"/>
                    <a:pt x="2047" y="724"/>
                    <a:pt x="2070" y="671"/>
                  </a:cubicBezTo>
                  <a:cubicBezTo>
                    <a:pt x="2079" y="624"/>
                    <a:pt x="2079" y="586"/>
                    <a:pt x="2061" y="549"/>
                  </a:cubicBezTo>
                  <a:cubicBezTo>
                    <a:pt x="2006" y="574"/>
                    <a:pt x="1916" y="587"/>
                    <a:pt x="1803" y="587"/>
                  </a:cubicBezTo>
                  <a:cubicBezTo>
                    <a:pt x="1370" y="587"/>
                    <a:pt x="598" y="398"/>
                    <a:pt x="170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96" name="Google Shape;996;p37"/>
            <p:cNvSpPr/>
            <p:nvPr/>
          </p:nvSpPr>
          <p:spPr>
            <a:xfrm>
              <a:off x="4167764" y="2921348"/>
              <a:ext cx="176004" cy="163456"/>
            </a:xfrm>
            <a:custGeom>
              <a:avLst/>
              <a:gdLst/>
              <a:ahLst/>
              <a:cxnLst/>
              <a:rect l="l" t="t" r="r" b="b"/>
              <a:pathLst>
                <a:path w="1796" h="1668" extrusionOk="0">
                  <a:moveTo>
                    <a:pt x="132" y="0"/>
                  </a:moveTo>
                  <a:cubicBezTo>
                    <a:pt x="95" y="19"/>
                    <a:pt x="57" y="47"/>
                    <a:pt x="57" y="114"/>
                  </a:cubicBezTo>
                  <a:cubicBezTo>
                    <a:pt x="0" y="473"/>
                    <a:pt x="378" y="832"/>
                    <a:pt x="643" y="1078"/>
                  </a:cubicBezTo>
                  <a:cubicBezTo>
                    <a:pt x="874" y="1291"/>
                    <a:pt x="1599" y="1667"/>
                    <a:pt x="1757" y="1667"/>
                  </a:cubicBezTo>
                  <a:cubicBezTo>
                    <a:pt x="1773" y="1667"/>
                    <a:pt x="1784" y="1663"/>
                    <a:pt x="1786" y="1654"/>
                  </a:cubicBezTo>
                  <a:cubicBezTo>
                    <a:pt x="1796" y="1588"/>
                    <a:pt x="1758" y="1465"/>
                    <a:pt x="1682" y="1333"/>
                  </a:cubicBezTo>
                  <a:cubicBezTo>
                    <a:pt x="1380" y="1219"/>
                    <a:pt x="888" y="936"/>
                    <a:pt x="699" y="775"/>
                  </a:cubicBezTo>
                  <a:cubicBezTo>
                    <a:pt x="482" y="567"/>
                    <a:pt x="199" y="303"/>
                    <a:pt x="132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97" name="Google Shape;997;p37"/>
            <p:cNvSpPr/>
            <p:nvPr/>
          </p:nvSpPr>
          <p:spPr>
            <a:xfrm>
              <a:off x="4186286" y="3122338"/>
              <a:ext cx="189037" cy="58895"/>
            </a:xfrm>
            <a:custGeom>
              <a:avLst/>
              <a:gdLst/>
              <a:ahLst/>
              <a:cxnLst/>
              <a:rect l="l" t="t" r="r" b="b"/>
              <a:pathLst>
                <a:path w="1929" h="601" extrusionOk="0">
                  <a:moveTo>
                    <a:pt x="1692" y="0"/>
                  </a:moveTo>
                  <a:lnTo>
                    <a:pt x="1692" y="0"/>
                  </a:lnTo>
                  <a:cubicBezTo>
                    <a:pt x="1569" y="57"/>
                    <a:pt x="1380" y="104"/>
                    <a:pt x="1096" y="113"/>
                  </a:cubicBezTo>
                  <a:cubicBezTo>
                    <a:pt x="971" y="123"/>
                    <a:pt x="836" y="129"/>
                    <a:pt x="707" y="129"/>
                  </a:cubicBezTo>
                  <a:cubicBezTo>
                    <a:pt x="440" y="129"/>
                    <a:pt x="200" y="102"/>
                    <a:pt x="123" y="19"/>
                  </a:cubicBezTo>
                  <a:cubicBezTo>
                    <a:pt x="10" y="170"/>
                    <a:pt x="0" y="331"/>
                    <a:pt x="47" y="454"/>
                  </a:cubicBezTo>
                  <a:cubicBezTo>
                    <a:pt x="87" y="567"/>
                    <a:pt x="357" y="600"/>
                    <a:pt x="661" y="600"/>
                  </a:cubicBezTo>
                  <a:cubicBezTo>
                    <a:pt x="789" y="600"/>
                    <a:pt x="923" y="594"/>
                    <a:pt x="1049" y="586"/>
                  </a:cubicBezTo>
                  <a:cubicBezTo>
                    <a:pt x="1890" y="548"/>
                    <a:pt x="1928" y="246"/>
                    <a:pt x="1692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98" name="Google Shape;998;p37"/>
            <p:cNvSpPr/>
            <p:nvPr/>
          </p:nvSpPr>
          <p:spPr>
            <a:xfrm>
              <a:off x="3525002" y="2762986"/>
              <a:ext cx="304772" cy="142191"/>
            </a:xfrm>
            <a:custGeom>
              <a:avLst/>
              <a:gdLst/>
              <a:ahLst/>
              <a:cxnLst/>
              <a:rect l="l" t="t" r="r" b="b"/>
              <a:pathLst>
                <a:path w="3110" h="1451" extrusionOk="0">
                  <a:moveTo>
                    <a:pt x="208" y="0"/>
                  </a:moveTo>
                  <a:cubicBezTo>
                    <a:pt x="95" y="180"/>
                    <a:pt x="29" y="378"/>
                    <a:pt x="29" y="548"/>
                  </a:cubicBezTo>
                  <a:cubicBezTo>
                    <a:pt x="0" y="992"/>
                    <a:pt x="662" y="1399"/>
                    <a:pt x="1512" y="1446"/>
                  </a:cubicBezTo>
                  <a:cubicBezTo>
                    <a:pt x="1568" y="1449"/>
                    <a:pt x="1623" y="1451"/>
                    <a:pt x="1678" y="1451"/>
                  </a:cubicBezTo>
                  <a:cubicBezTo>
                    <a:pt x="2453" y="1451"/>
                    <a:pt x="3074" y="1142"/>
                    <a:pt x="3100" y="718"/>
                  </a:cubicBezTo>
                  <a:cubicBezTo>
                    <a:pt x="3110" y="577"/>
                    <a:pt x="3006" y="388"/>
                    <a:pt x="2836" y="218"/>
                  </a:cubicBezTo>
                  <a:cubicBezTo>
                    <a:pt x="2564" y="393"/>
                    <a:pt x="2130" y="503"/>
                    <a:pt x="1646" y="503"/>
                  </a:cubicBezTo>
                  <a:cubicBezTo>
                    <a:pt x="1608" y="503"/>
                    <a:pt x="1570" y="502"/>
                    <a:pt x="1531" y="501"/>
                  </a:cubicBezTo>
                  <a:cubicBezTo>
                    <a:pt x="945" y="463"/>
                    <a:pt x="454" y="265"/>
                    <a:pt x="208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99" name="Google Shape;999;p37"/>
            <p:cNvSpPr/>
            <p:nvPr/>
          </p:nvSpPr>
          <p:spPr>
            <a:xfrm>
              <a:off x="3603008" y="2944475"/>
              <a:ext cx="141606" cy="103287"/>
            </a:xfrm>
            <a:custGeom>
              <a:avLst/>
              <a:gdLst/>
              <a:ahLst/>
              <a:cxnLst/>
              <a:rect l="l" t="t" r="r" b="b"/>
              <a:pathLst>
                <a:path w="1445" h="1054" extrusionOk="0">
                  <a:moveTo>
                    <a:pt x="272" y="0"/>
                  </a:moveTo>
                  <a:cubicBezTo>
                    <a:pt x="178" y="67"/>
                    <a:pt x="102" y="133"/>
                    <a:pt x="83" y="227"/>
                  </a:cubicBezTo>
                  <a:cubicBezTo>
                    <a:pt x="1" y="550"/>
                    <a:pt x="765" y="1054"/>
                    <a:pt x="1071" y="1054"/>
                  </a:cubicBezTo>
                  <a:cubicBezTo>
                    <a:pt x="1115" y="1054"/>
                    <a:pt x="1149" y="1044"/>
                    <a:pt x="1170" y="1021"/>
                  </a:cubicBezTo>
                  <a:cubicBezTo>
                    <a:pt x="1312" y="879"/>
                    <a:pt x="1444" y="586"/>
                    <a:pt x="1416" y="312"/>
                  </a:cubicBezTo>
                  <a:lnTo>
                    <a:pt x="1416" y="312"/>
                  </a:lnTo>
                  <a:cubicBezTo>
                    <a:pt x="1369" y="397"/>
                    <a:pt x="1321" y="464"/>
                    <a:pt x="1274" y="520"/>
                  </a:cubicBezTo>
                  <a:cubicBezTo>
                    <a:pt x="1253" y="541"/>
                    <a:pt x="1220" y="551"/>
                    <a:pt x="1178" y="551"/>
                  </a:cubicBezTo>
                  <a:cubicBezTo>
                    <a:pt x="954" y="551"/>
                    <a:pt x="479" y="279"/>
                    <a:pt x="272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00" name="Google Shape;1000;p37"/>
            <p:cNvSpPr/>
            <p:nvPr/>
          </p:nvSpPr>
          <p:spPr>
            <a:xfrm>
              <a:off x="4111808" y="3104699"/>
              <a:ext cx="63404" cy="41256"/>
            </a:xfrm>
            <a:custGeom>
              <a:avLst/>
              <a:gdLst/>
              <a:ahLst/>
              <a:cxnLst/>
              <a:rect l="l" t="t" r="r" b="b"/>
              <a:pathLst>
                <a:path w="647" h="421" extrusionOk="0">
                  <a:moveTo>
                    <a:pt x="146" y="0"/>
                  </a:moveTo>
                  <a:cubicBezTo>
                    <a:pt x="80" y="48"/>
                    <a:pt x="32" y="114"/>
                    <a:pt x="13" y="199"/>
                  </a:cubicBezTo>
                  <a:cubicBezTo>
                    <a:pt x="1" y="353"/>
                    <a:pt x="159" y="420"/>
                    <a:pt x="321" y="420"/>
                  </a:cubicBezTo>
                  <a:cubicBezTo>
                    <a:pt x="396" y="420"/>
                    <a:pt x="473" y="406"/>
                    <a:pt x="533" y="378"/>
                  </a:cubicBezTo>
                  <a:cubicBezTo>
                    <a:pt x="647" y="341"/>
                    <a:pt x="628" y="246"/>
                    <a:pt x="599" y="152"/>
                  </a:cubicBezTo>
                  <a:lnTo>
                    <a:pt x="599" y="152"/>
                  </a:lnTo>
                  <a:cubicBezTo>
                    <a:pt x="550" y="164"/>
                    <a:pt x="496" y="171"/>
                    <a:pt x="443" y="171"/>
                  </a:cubicBezTo>
                  <a:cubicBezTo>
                    <a:pt x="293" y="171"/>
                    <a:pt x="153" y="119"/>
                    <a:pt x="146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01" name="Google Shape;1001;p37"/>
            <p:cNvSpPr/>
            <p:nvPr/>
          </p:nvSpPr>
          <p:spPr>
            <a:xfrm>
              <a:off x="3733344" y="3063051"/>
              <a:ext cx="301146" cy="137585"/>
            </a:xfrm>
            <a:custGeom>
              <a:avLst/>
              <a:gdLst/>
              <a:ahLst/>
              <a:cxnLst/>
              <a:rect l="l" t="t" r="r" b="b"/>
              <a:pathLst>
                <a:path w="3073" h="1404" extrusionOk="0">
                  <a:moveTo>
                    <a:pt x="587" y="0"/>
                  </a:moveTo>
                  <a:cubicBezTo>
                    <a:pt x="492" y="66"/>
                    <a:pt x="407" y="142"/>
                    <a:pt x="350" y="208"/>
                  </a:cubicBezTo>
                  <a:cubicBezTo>
                    <a:pt x="1" y="709"/>
                    <a:pt x="596" y="1219"/>
                    <a:pt x="1059" y="1342"/>
                  </a:cubicBezTo>
                  <a:cubicBezTo>
                    <a:pt x="1207" y="1384"/>
                    <a:pt x="1390" y="1404"/>
                    <a:pt x="1586" y="1404"/>
                  </a:cubicBezTo>
                  <a:cubicBezTo>
                    <a:pt x="2142" y="1404"/>
                    <a:pt x="2791" y="1241"/>
                    <a:pt x="2959" y="955"/>
                  </a:cubicBezTo>
                  <a:cubicBezTo>
                    <a:pt x="3072" y="756"/>
                    <a:pt x="3025" y="567"/>
                    <a:pt x="2902" y="378"/>
                  </a:cubicBezTo>
                  <a:cubicBezTo>
                    <a:pt x="2609" y="516"/>
                    <a:pt x="2191" y="591"/>
                    <a:pt x="1820" y="591"/>
                  </a:cubicBezTo>
                  <a:cubicBezTo>
                    <a:pt x="1628" y="591"/>
                    <a:pt x="1449" y="571"/>
                    <a:pt x="1305" y="529"/>
                  </a:cubicBezTo>
                  <a:cubicBezTo>
                    <a:pt x="1040" y="463"/>
                    <a:pt x="728" y="246"/>
                    <a:pt x="587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02" name="Google Shape;1002;p37"/>
            <p:cNvSpPr/>
            <p:nvPr/>
          </p:nvSpPr>
          <p:spPr>
            <a:xfrm>
              <a:off x="4038016" y="3191720"/>
              <a:ext cx="223336" cy="150618"/>
            </a:xfrm>
            <a:custGeom>
              <a:avLst/>
              <a:gdLst/>
              <a:ahLst/>
              <a:cxnLst/>
              <a:rect l="l" t="t" r="r" b="b"/>
              <a:pathLst>
                <a:path w="2279" h="1537" extrusionOk="0">
                  <a:moveTo>
                    <a:pt x="218" y="1"/>
                  </a:moveTo>
                  <a:cubicBezTo>
                    <a:pt x="77" y="161"/>
                    <a:pt x="1" y="426"/>
                    <a:pt x="29" y="681"/>
                  </a:cubicBezTo>
                  <a:cubicBezTo>
                    <a:pt x="87" y="1267"/>
                    <a:pt x="673" y="1536"/>
                    <a:pt x="1241" y="1536"/>
                  </a:cubicBezTo>
                  <a:cubicBezTo>
                    <a:pt x="1598" y="1536"/>
                    <a:pt x="1948" y="1430"/>
                    <a:pt x="2156" y="1229"/>
                  </a:cubicBezTo>
                  <a:cubicBezTo>
                    <a:pt x="2279" y="1107"/>
                    <a:pt x="2269" y="851"/>
                    <a:pt x="1844" y="483"/>
                  </a:cubicBezTo>
                  <a:cubicBezTo>
                    <a:pt x="1687" y="533"/>
                    <a:pt x="1512" y="558"/>
                    <a:pt x="1336" y="558"/>
                  </a:cubicBezTo>
                  <a:cubicBezTo>
                    <a:pt x="877" y="558"/>
                    <a:pt x="410" y="383"/>
                    <a:pt x="218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03" name="Google Shape;1003;p37"/>
            <p:cNvSpPr/>
            <p:nvPr/>
          </p:nvSpPr>
          <p:spPr>
            <a:xfrm>
              <a:off x="3461990" y="3020422"/>
              <a:ext cx="266847" cy="204320"/>
            </a:xfrm>
            <a:custGeom>
              <a:avLst/>
              <a:gdLst/>
              <a:ahLst/>
              <a:cxnLst/>
              <a:rect l="l" t="t" r="r" b="b"/>
              <a:pathLst>
                <a:path w="2723" h="2085" extrusionOk="0">
                  <a:moveTo>
                    <a:pt x="615" y="0"/>
                  </a:moveTo>
                  <a:cubicBezTo>
                    <a:pt x="568" y="0"/>
                    <a:pt x="520" y="0"/>
                    <a:pt x="483" y="10"/>
                  </a:cubicBezTo>
                  <a:cubicBezTo>
                    <a:pt x="171" y="67"/>
                    <a:pt x="1" y="719"/>
                    <a:pt x="435" y="1333"/>
                  </a:cubicBezTo>
                  <a:cubicBezTo>
                    <a:pt x="831" y="1893"/>
                    <a:pt x="1426" y="2084"/>
                    <a:pt x="1895" y="2084"/>
                  </a:cubicBezTo>
                  <a:cubicBezTo>
                    <a:pt x="2155" y="2084"/>
                    <a:pt x="2377" y="2025"/>
                    <a:pt x="2505" y="1938"/>
                  </a:cubicBezTo>
                  <a:cubicBezTo>
                    <a:pt x="2722" y="1768"/>
                    <a:pt x="2571" y="1380"/>
                    <a:pt x="2231" y="993"/>
                  </a:cubicBezTo>
                  <a:cubicBezTo>
                    <a:pt x="1768" y="993"/>
                    <a:pt x="1154" y="804"/>
                    <a:pt x="757" y="237"/>
                  </a:cubicBezTo>
                  <a:cubicBezTo>
                    <a:pt x="691" y="152"/>
                    <a:pt x="643" y="76"/>
                    <a:pt x="615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04" name="Google Shape;1004;p37"/>
            <p:cNvSpPr/>
            <p:nvPr/>
          </p:nvSpPr>
          <p:spPr>
            <a:xfrm>
              <a:off x="3379575" y="2841677"/>
              <a:ext cx="113089" cy="198440"/>
            </a:xfrm>
            <a:custGeom>
              <a:avLst/>
              <a:gdLst/>
              <a:ahLst/>
              <a:cxnLst/>
              <a:rect l="l" t="t" r="r" b="b"/>
              <a:pathLst>
                <a:path w="1154" h="2025" extrusionOk="0">
                  <a:moveTo>
                    <a:pt x="577" y="0"/>
                  </a:moveTo>
                  <a:cubicBezTo>
                    <a:pt x="520" y="29"/>
                    <a:pt x="473" y="57"/>
                    <a:pt x="398" y="95"/>
                  </a:cubicBezTo>
                  <a:cubicBezTo>
                    <a:pt x="1" y="360"/>
                    <a:pt x="48" y="1229"/>
                    <a:pt x="142" y="1560"/>
                  </a:cubicBezTo>
                  <a:cubicBezTo>
                    <a:pt x="190" y="1720"/>
                    <a:pt x="294" y="1928"/>
                    <a:pt x="369" y="1985"/>
                  </a:cubicBezTo>
                  <a:cubicBezTo>
                    <a:pt x="396" y="2012"/>
                    <a:pt x="429" y="2024"/>
                    <a:pt x="466" y="2024"/>
                  </a:cubicBezTo>
                  <a:cubicBezTo>
                    <a:pt x="534" y="2024"/>
                    <a:pt x="618" y="1983"/>
                    <a:pt x="709" y="1910"/>
                  </a:cubicBezTo>
                  <a:cubicBezTo>
                    <a:pt x="898" y="1758"/>
                    <a:pt x="1097" y="1267"/>
                    <a:pt x="1154" y="804"/>
                  </a:cubicBezTo>
                  <a:cubicBezTo>
                    <a:pt x="1106" y="766"/>
                    <a:pt x="1059" y="738"/>
                    <a:pt x="1031" y="700"/>
                  </a:cubicBezTo>
                  <a:cubicBezTo>
                    <a:pt x="898" y="568"/>
                    <a:pt x="700" y="293"/>
                    <a:pt x="577" y="0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05" name="Google Shape;1005;p37"/>
            <p:cNvSpPr/>
            <p:nvPr/>
          </p:nvSpPr>
          <p:spPr>
            <a:xfrm>
              <a:off x="3412894" y="2747209"/>
              <a:ext cx="107601" cy="66931"/>
            </a:xfrm>
            <a:custGeom>
              <a:avLst/>
              <a:gdLst/>
              <a:ahLst/>
              <a:cxnLst/>
              <a:rect l="l" t="t" r="r" b="b"/>
              <a:pathLst>
                <a:path w="1098" h="683" extrusionOk="0">
                  <a:moveTo>
                    <a:pt x="417" y="1"/>
                  </a:moveTo>
                  <a:cubicBezTo>
                    <a:pt x="180" y="114"/>
                    <a:pt x="58" y="341"/>
                    <a:pt x="10" y="558"/>
                  </a:cubicBezTo>
                  <a:cubicBezTo>
                    <a:pt x="0" y="637"/>
                    <a:pt x="163" y="682"/>
                    <a:pt x="354" y="682"/>
                  </a:cubicBezTo>
                  <a:cubicBezTo>
                    <a:pt x="529" y="682"/>
                    <a:pt x="729" y="644"/>
                    <a:pt x="842" y="558"/>
                  </a:cubicBezTo>
                  <a:cubicBezTo>
                    <a:pt x="974" y="473"/>
                    <a:pt x="1050" y="312"/>
                    <a:pt x="1097" y="180"/>
                  </a:cubicBezTo>
                  <a:lnTo>
                    <a:pt x="1097" y="180"/>
                  </a:lnTo>
                  <a:cubicBezTo>
                    <a:pt x="1078" y="190"/>
                    <a:pt x="1040" y="199"/>
                    <a:pt x="1021" y="199"/>
                  </a:cubicBezTo>
                  <a:cubicBezTo>
                    <a:pt x="1007" y="200"/>
                    <a:pt x="992" y="201"/>
                    <a:pt x="977" y="201"/>
                  </a:cubicBezTo>
                  <a:cubicBezTo>
                    <a:pt x="799" y="201"/>
                    <a:pt x="556" y="105"/>
                    <a:pt x="417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06" name="Google Shape;1006;p37"/>
            <p:cNvSpPr/>
            <p:nvPr/>
          </p:nvSpPr>
          <p:spPr>
            <a:xfrm>
              <a:off x="3376831" y="3238954"/>
              <a:ext cx="267729" cy="106129"/>
            </a:xfrm>
            <a:custGeom>
              <a:avLst/>
              <a:gdLst/>
              <a:ahLst/>
              <a:cxnLst/>
              <a:rect l="l" t="t" r="r" b="b"/>
              <a:pathLst>
                <a:path w="2732" h="1083" extrusionOk="0">
                  <a:moveTo>
                    <a:pt x="1087" y="1"/>
                  </a:moveTo>
                  <a:cubicBezTo>
                    <a:pt x="747" y="86"/>
                    <a:pt x="426" y="237"/>
                    <a:pt x="265" y="417"/>
                  </a:cubicBezTo>
                  <a:cubicBezTo>
                    <a:pt x="0" y="710"/>
                    <a:pt x="615" y="984"/>
                    <a:pt x="1229" y="1059"/>
                  </a:cubicBezTo>
                  <a:cubicBezTo>
                    <a:pt x="1361" y="1075"/>
                    <a:pt x="1522" y="1082"/>
                    <a:pt x="1686" y="1082"/>
                  </a:cubicBezTo>
                  <a:cubicBezTo>
                    <a:pt x="2025" y="1082"/>
                    <a:pt x="2380" y="1050"/>
                    <a:pt x="2533" y="993"/>
                  </a:cubicBezTo>
                  <a:cubicBezTo>
                    <a:pt x="2731" y="917"/>
                    <a:pt x="2646" y="511"/>
                    <a:pt x="2476" y="247"/>
                  </a:cubicBezTo>
                  <a:cubicBezTo>
                    <a:pt x="2418" y="249"/>
                    <a:pt x="2360" y="250"/>
                    <a:pt x="2304" y="250"/>
                  </a:cubicBezTo>
                  <a:cubicBezTo>
                    <a:pt x="2150" y="250"/>
                    <a:pt x="2003" y="241"/>
                    <a:pt x="1871" y="228"/>
                  </a:cubicBezTo>
                  <a:cubicBezTo>
                    <a:pt x="1578" y="190"/>
                    <a:pt x="1295" y="105"/>
                    <a:pt x="1087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07" name="Google Shape;1007;p37"/>
            <p:cNvSpPr/>
            <p:nvPr/>
          </p:nvSpPr>
          <p:spPr>
            <a:xfrm>
              <a:off x="3690323" y="3242678"/>
              <a:ext cx="212655" cy="90645"/>
            </a:xfrm>
            <a:custGeom>
              <a:avLst/>
              <a:gdLst/>
              <a:ahLst/>
              <a:cxnLst/>
              <a:rect l="l" t="t" r="r" b="b"/>
              <a:pathLst>
                <a:path w="2170" h="925" extrusionOk="0">
                  <a:moveTo>
                    <a:pt x="1612" y="1"/>
                  </a:moveTo>
                  <a:lnTo>
                    <a:pt x="1545" y="29"/>
                  </a:lnTo>
                  <a:cubicBezTo>
                    <a:pt x="1383" y="103"/>
                    <a:pt x="1193" y="135"/>
                    <a:pt x="1006" y="135"/>
                  </a:cubicBezTo>
                  <a:cubicBezTo>
                    <a:pt x="832" y="135"/>
                    <a:pt x="661" y="107"/>
                    <a:pt x="515" y="57"/>
                  </a:cubicBezTo>
                  <a:cubicBezTo>
                    <a:pt x="241" y="152"/>
                    <a:pt x="33" y="303"/>
                    <a:pt x="14" y="454"/>
                  </a:cubicBezTo>
                  <a:cubicBezTo>
                    <a:pt x="0" y="684"/>
                    <a:pt x="512" y="925"/>
                    <a:pt x="1016" y="925"/>
                  </a:cubicBezTo>
                  <a:cubicBezTo>
                    <a:pt x="1195" y="925"/>
                    <a:pt x="1373" y="895"/>
                    <a:pt x="1527" y="823"/>
                  </a:cubicBezTo>
                  <a:cubicBezTo>
                    <a:pt x="2169" y="530"/>
                    <a:pt x="1990" y="152"/>
                    <a:pt x="1612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08" name="Google Shape;1008;p37"/>
            <p:cNvSpPr/>
            <p:nvPr/>
          </p:nvSpPr>
          <p:spPr>
            <a:xfrm>
              <a:off x="3936295" y="3230624"/>
              <a:ext cx="90746" cy="92801"/>
            </a:xfrm>
            <a:custGeom>
              <a:avLst/>
              <a:gdLst/>
              <a:ahLst/>
              <a:cxnLst/>
              <a:rect l="l" t="t" r="r" b="b"/>
              <a:pathLst>
                <a:path w="926" h="947" extrusionOk="0">
                  <a:moveTo>
                    <a:pt x="226" y="1"/>
                  </a:moveTo>
                  <a:cubicBezTo>
                    <a:pt x="141" y="76"/>
                    <a:pt x="84" y="180"/>
                    <a:pt x="56" y="322"/>
                  </a:cubicBezTo>
                  <a:cubicBezTo>
                    <a:pt x="1" y="729"/>
                    <a:pt x="480" y="946"/>
                    <a:pt x="721" y="946"/>
                  </a:cubicBezTo>
                  <a:cubicBezTo>
                    <a:pt x="727" y="946"/>
                    <a:pt x="732" y="946"/>
                    <a:pt x="737" y="946"/>
                  </a:cubicBezTo>
                  <a:cubicBezTo>
                    <a:pt x="926" y="936"/>
                    <a:pt x="878" y="521"/>
                    <a:pt x="793" y="228"/>
                  </a:cubicBezTo>
                  <a:lnTo>
                    <a:pt x="793" y="228"/>
                  </a:lnTo>
                  <a:cubicBezTo>
                    <a:pt x="782" y="228"/>
                    <a:pt x="771" y="228"/>
                    <a:pt x="759" y="228"/>
                  </a:cubicBezTo>
                  <a:cubicBezTo>
                    <a:pt x="584" y="228"/>
                    <a:pt x="359" y="160"/>
                    <a:pt x="226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09" name="Google Shape;1009;p37"/>
            <p:cNvSpPr/>
            <p:nvPr/>
          </p:nvSpPr>
          <p:spPr>
            <a:xfrm>
              <a:off x="3399076" y="3173198"/>
              <a:ext cx="66736" cy="64187"/>
            </a:xfrm>
            <a:custGeom>
              <a:avLst/>
              <a:gdLst/>
              <a:ahLst/>
              <a:cxnLst/>
              <a:rect l="l" t="t" r="r" b="b"/>
              <a:pathLst>
                <a:path w="681" h="655" extrusionOk="0">
                  <a:moveTo>
                    <a:pt x="123" y="1"/>
                  </a:moveTo>
                  <a:cubicBezTo>
                    <a:pt x="57" y="67"/>
                    <a:pt x="28" y="152"/>
                    <a:pt x="9" y="237"/>
                  </a:cubicBezTo>
                  <a:cubicBezTo>
                    <a:pt x="0" y="341"/>
                    <a:pt x="28" y="521"/>
                    <a:pt x="76" y="587"/>
                  </a:cubicBezTo>
                  <a:cubicBezTo>
                    <a:pt x="103" y="633"/>
                    <a:pt x="151" y="654"/>
                    <a:pt x="209" y="654"/>
                  </a:cubicBezTo>
                  <a:cubicBezTo>
                    <a:pt x="270" y="654"/>
                    <a:pt x="343" y="630"/>
                    <a:pt x="416" y="587"/>
                  </a:cubicBezTo>
                  <a:cubicBezTo>
                    <a:pt x="614" y="473"/>
                    <a:pt x="680" y="218"/>
                    <a:pt x="605" y="57"/>
                  </a:cubicBezTo>
                  <a:lnTo>
                    <a:pt x="605" y="57"/>
                  </a:lnTo>
                  <a:cubicBezTo>
                    <a:pt x="551" y="92"/>
                    <a:pt x="484" y="110"/>
                    <a:pt x="414" y="110"/>
                  </a:cubicBezTo>
                  <a:cubicBezTo>
                    <a:pt x="314" y="110"/>
                    <a:pt x="207" y="73"/>
                    <a:pt x="123" y="1"/>
                  </a:cubicBezTo>
                  <a:close/>
                </a:path>
              </a:pathLst>
            </a:custGeom>
            <a:solidFill>
              <a:srgbClr val="A886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4" name="Picture 2" descr="Phi bụi voi voi châu Á Clip nghệ thuật - con voi png tải về - Miễn phí  trong suốt Động Vật Hoang Dã png Tải về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67" b="90000" l="10000" r="95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25" y="4999487"/>
            <a:ext cx="3181546" cy="212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ản khắc của Tê giác T-shirt săn bắn của con tê giác - Áo thun png tải về -  Miễn phí trong suốt Tê Giác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477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241" y="5210119"/>
            <a:ext cx="2626777" cy="186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on ngựa Vằn Clip nghệ thuật - ngựa vằn png tải về - Miễn phí trong suốt  Động Vật Hoang Dã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056" l="333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462" y="5151915"/>
            <a:ext cx="2290723" cy="183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1" name="TextBox 390">
            <a:extLst>
              <a:ext uri="{FF2B5EF4-FFF2-40B4-BE49-F238E27FC236}">
                <a16:creationId xmlns:a16="http://schemas.microsoft.com/office/drawing/2014/main" id="{179C507C-79DA-4C92-BEF6-438F556DAF02}"/>
              </a:ext>
            </a:extLst>
          </p:cNvPr>
          <p:cNvSpPr txBox="1"/>
          <p:nvPr/>
        </p:nvSpPr>
        <p:spPr>
          <a:xfrm>
            <a:off x="1611696" y="2260235"/>
            <a:ext cx="8771046" cy="14608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1" algn="ctr">
              <a:lnSpc>
                <a:spcPct val="130000"/>
              </a:lnSpc>
            </a:pPr>
            <a:r>
              <a:rPr lang="en-US" sz="3600" b="1" dirty="0" smtClean="0">
                <a:ln>
                  <a:noFill/>
                  <a:prstDash val="dashDot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BÀI 9. VỊ </a:t>
            </a:r>
            <a:r>
              <a:rPr lang="en-US" sz="3600" b="1" dirty="0">
                <a:ln>
                  <a:noFill/>
                  <a:prstDash val="dashDot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TRÍ ĐỊA LÍ, 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Ặ</a:t>
            </a:r>
            <a:r>
              <a:rPr lang="en-US" sz="3600" b="1" dirty="0">
                <a:ln>
                  <a:noFill/>
                  <a:prstDash val="dashDot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 ĐIỂM </a:t>
            </a:r>
          </a:p>
          <a:p>
            <a:pPr marL="0" lvl="1" algn="ctr">
              <a:lnSpc>
                <a:spcPct val="130000"/>
              </a:lnSpc>
            </a:pPr>
            <a:r>
              <a:rPr lang="en-US" sz="3600" b="1" dirty="0">
                <a:ln>
                  <a:noFill/>
                  <a:prstDash val="dashDot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TỰ NHIÊN CHÂU </a:t>
            </a:r>
            <a:r>
              <a:rPr lang="en-US" sz="3600" b="1" dirty="0" smtClean="0">
                <a:ln>
                  <a:noFill/>
                  <a:prstDash val="dashDot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PHI</a:t>
            </a:r>
            <a:endParaRPr lang="en-US" sz="3600" b="1" dirty="0">
              <a:ln>
                <a:noFill/>
                <a:prstDash val="dashDot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3" name="TextBox 392">
            <a:extLst>
              <a:ext uri="{FF2B5EF4-FFF2-40B4-BE49-F238E27FC236}">
                <a16:creationId xmlns:a16="http://schemas.microsoft.com/office/drawing/2014/main" id="{179C507C-79DA-4C92-BEF6-438F556DAF02}"/>
              </a:ext>
            </a:extLst>
          </p:cNvPr>
          <p:cNvSpPr txBox="1"/>
          <p:nvPr/>
        </p:nvSpPr>
        <p:spPr>
          <a:xfrm>
            <a:off x="1470887" y="1286808"/>
            <a:ext cx="8771046" cy="10648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1" algn="ctr">
              <a:lnSpc>
                <a:spcPct val="130000"/>
              </a:lnSpc>
            </a:pPr>
            <a:r>
              <a:rPr lang="en-US" sz="5400" b="1" dirty="0" smtClean="0">
                <a:ln>
                  <a:noFill/>
                  <a:prstDash val="dashDot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3. CHÂU PHI</a:t>
            </a:r>
            <a:endParaRPr lang="en-US" sz="5400" b="1" dirty="0">
              <a:ln>
                <a:noFill/>
                <a:prstDash val="dashDot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5" name="Picture 2" descr="Africa Vector Graphics Vector Map Clip Art, PNG, 768x768px, Africa,  Drawing, Geographic Information System, Grass, Gree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089" l="10000" r="90000">
                        <a14:foregroundMark x1="68659" y1="50521" x2="68659" y2="50521"/>
                        <a14:foregroundMark x1="68537" y1="49089" x2="69878" y2="55339"/>
                        <a14:foregroundMark x1="84512" y1="78646" x2="84512" y2="7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369" y="3216086"/>
            <a:ext cx="1403575" cy="131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06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1" grpId="0"/>
      <p:bldP spid="39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FFCE8E6-C169-4352-877A-DF40F007AA06}"/>
              </a:ext>
            </a:extLst>
          </p:cNvPr>
          <p:cNvSpPr/>
          <p:nvPr/>
        </p:nvSpPr>
        <p:spPr>
          <a:xfrm>
            <a:off x="719847" y="2901101"/>
            <a:ext cx="2829875" cy="2491700"/>
          </a:xfrm>
          <a:prstGeom prst="roundRect">
            <a:avLst>
              <a:gd name="adj" fmla="val 21746"/>
            </a:avLst>
          </a:prstGeom>
          <a:solidFill>
            <a:srgbClr val="FFC93D"/>
          </a:solidFill>
          <a:ln w="12700" cap="flat" cmpd="sng" algn="ctr">
            <a:solidFill>
              <a:srgbClr val="FFC93D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Roboto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52C436-DED3-4F8E-B452-3133359A9969}"/>
              </a:ext>
            </a:extLst>
          </p:cNvPr>
          <p:cNvSpPr txBox="1"/>
          <p:nvPr/>
        </p:nvSpPr>
        <p:spPr>
          <a:xfrm>
            <a:off x="891732" y="3303176"/>
            <a:ext cx="2463331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 smtClean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VỊ TRÍ ĐỊA LÍ, HÌNH DẠNG VÀ KÍCH T</a:t>
            </a:r>
            <a:r>
              <a:rPr lang="vi-VN" sz="2400" b="1" dirty="0" smtClean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HƯỚ</a:t>
            </a:r>
            <a:r>
              <a:rPr lang="en-US" sz="2400" b="1" dirty="0" smtClean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C</a:t>
            </a:r>
            <a:endParaRPr lang="en-US" sz="2400" b="1" dirty="0">
              <a:latin typeface="Times New Roman" panose="02020603050405020304" pitchFamily="18" charset="0"/>
              <a:ea typeface="Roboto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13">
            <a:extLst>
              <a:ext uri="{FF2B5EF4-FFF2-40B4-BE49-F238E27FC236}">
                <a16:creationId xmlns:a16="http://schemas.microsoft.com/office/drawing/2014/main" id="{A3F0FC23-D3BA-466B-88B5-F78A452EB59B}"/>
              </a:ext>
            </a:extLst>
          </p:cNvPr>
          <p:cNvSpPr/>
          <p:nvPr/>
        </p:nvSpPr>
        <p:spPr>
          <a:xfrm>
            <a:off x="4487759" y="617920"/>
            <a:ext cx="3216481" cy="989407"/>
          </a:xfrm>
          <a:prstGeom prst="roundRect">
            <a:avLst>
              <a:gd name="adj" fmla="val 37204"/>
            </a:avLst>
          </a:prstGeom>
          <a:solidFill>
            <a:srgbClr val="00A0E8"/>
          </a:solidFill>
          <a:ln w="12700" cap="flat" cmpd="sng" algn="ctr">
            <a:solidFill>
              <a:srgbClr val="00A0E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NỘI DUNG</a:t>
            </a:r>
          </a:p>
        </p:txBody>
      </p:sp>
      <p:sp>
        <p:nvSpPr>
          <p:cNvPr id="5" name="Rectangle: Rounded Corners 15">
            <a:extLst>
              <a:ext uri="{FF2B5EF4-FFF2-40B4-BE49-F238E27FC236}">
                <a16:creationId xmlns:a16="http://schemas.microsoft.com/office/drawing/2014/main" id="{ED34BAC2-1FA6-42EB-806D-55D8082998CC}"/>
              </a:ext>
            </a:extLst>
          </p:cNvPr>
          <p:cNvSpPr/>
          <p:nvPr/>
        </p:nvSpPr>
        <p:spPr>
          <a:xfrm>
            <a:off x="4681061" y="2933583"/>
            <a:ext cx="2829875" cy="2491700"/>
          </a:xfrm>
          <a:prstGeom prst="roundRect">
            <a:avLst>
              <a:gd name="adj" fmla="val 21746"/>
            </a:avLst>
          </a:prstGeom>
          <a:solidFill>
            <a:srgbClr val="FFC93D"/>
          </a:solidFill>
          <a:ln w="12700" cap="flat" cmpd="sng" algn="ctr">
            <a:solidFill>
              <a:srgbClr val="FFC93D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Roboto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16">
            <a:extLst>
              <a:ext uri="{FF2B5EF4-FFF2-40B4-BE49-F238E27FC236}">
                <a16:creationId xmlns:a16="http://schemas.microsoft.com/office/drawing/2014/main" id="{E42BAB0E-9CD4-4B2D-81A7-55CDDAC47BD7}"/>
              </a:ext>
            </a:extLst>
          </p:cNvPr>
          <p:cNvSpPr/>
          <p:nvPr/>
        </p:nvSpPr>
        <p:spPr>
          <a:xfrm>
            <a:off x="8642275" y="2901101"/>
            <a:ext cx="2829875" cy="2491700"/>
          </a:xfrm>
          <a:prstGeom prst="roundRect">
            <a:avLst>
              <a:gd name="adj" fmla="val 21746"/>
            </a:avLst>
          </a:prstGeom>
          <a:solidFill>
            <a:srgbClr val="FFC93D"/>
          </a:solidFill>
          <a:ln w="12700" cap="flat" cmpd="sng" algn="ctr">
            <a:solidFill>
              <a:srgbClr val="FFC93D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Roboto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A8428D-0A8E-4825-947C-322399645EA8}"/>
              </a:ext>
            </a:extLst>
          </p:cNvPr>
          <p:cNvSpPr/>
          <p:nvPr/>
        </p:nvSpPr>
        <p:spPr>
          <a:xfrm>
            <a:off x="9700717" y="2590189"/>
            <a:ext cx="712987" cy="71298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BC591CD-768C-45E9-BE6E-73F22EBA3A04}"/>
              </a:ext>
            </a:extLst>
          </p:cNvPr>
          <p:cNvSpPr/>
          <p:nvPr/>
        </p:nvSpPr>
        <p:spPr>
          <a:xfrm>
            <a:off x="5739505" y="2590189"/>
            <a:ext cx="712987" cy="71298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B25A8AD-47BD-4FB9-8FBF-F215275FB6BC}"/>
              </a:ext>
            </a:extLst>
          </p:cNvPr>
          <p:cNvSpPr/>
          <p:nvPr/>
        </p:nvSpPr>
        <p:spPr>
          <a:xfrm>
            <a:off x="1778289" y="2590189"/>
            <a:ext cx="712987" cy="71298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4915F9E-8F19-4D30-9628-5386EFE227FC}"/>
              </a:ext>
            </a:extLst>
          </p:cNvPr>
          <p:cNvCxnSpPr>
            <a:cxnSpLocks/>
          </p:cNvCxnSpPr>
          <p:nvPr/>
        </p:nvCxnSpPr>
        <p:spPr>
          <a:xfrm>
            <a:off x="2134782" y="1972376"/>
            <a:ext cx="7922428" cy="0"/>
          </a:xfrm>
          <a:prstGeom prst="line">
            <a:avLst/>
          </a:prstGeom>
          <a:noFill/>
          <a:ln w="28575" cap="flat" cmpd="sng" algn="ctr">
            <a:solidFill>
              <a:srgbClr val="00A0E8"/>
            </a:solidFill>
            <a:prstDash val="solid"/>
            <a:miter lim="800000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7E8FB1-658A-44F1-BA58-C1C29B6F4DE0}"/>
              </a:ext>
            </a:extLst>
          </p:cNvPr>
          <p:cNvCxnSpPr>
            <a:stCxn id="4" idx="2"/>
          </p:cNvCxnSpPr>
          <p:nvPr/>
        </p:nvCxnSpPr>
        <p:spPr>
          <a:xfrm flipH="1">
            <a:off x="6095998" y="1607327"/>
            <a:ext cx="2" cy="379116"/>
          </a:xfrm>
          <a:prstGeom prst="line">
            <a:avLst/>
          </a:prstGeom>
          <a:noFill/>
          <a:ln w="28575" cap="flat" cmpd="sng" algn="ctr">
            <a:solidFill>
              <a:srgbClr val="00A0E8"/>
            </a:solidFill>
            <a:prstDash val="solid"/>
            <a:miter lim="800000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BF5B98D-FBC2-4777-B33C-BCC509765536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2134783" y="1955007"/>
            <a:ext cx="0" cy="635182"/>
          </a:xfrm>
          <a:prstGeom prst="straightConnector1">
            <a:avLst/>
          </a:prstGeom>
          <a:noFill/>
          <a:ln w="28575" cap="flat" cmpd="sng" algn="ctr">
            <a:solidFill>
              <a:srgbClr val="00A0E8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EEB8AFD-E552-4DB2-9716-5C69BF30CE58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6095996" y="1955007"/>
            <a:ext cx="3" cy="635182"/>
          </a:xfrm>
          <a:prstGeom prst="straightConnector1">
            <a:avLst/>
          </a:prstGeom>
          <a:noFill/>
          <a:ln w="28575" cap="flat" cmpd="sng" algn="ctr">
            <a:solidFill>
              <a:srgbClr val="00A0E8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C26F27F-2446-4D5D-B5DA-872C2673EFF2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10057211" y="1972376"/>
            <a:ext cx="0" cy="617813"/>
          </a:xfrm>
          <a:prstGeom prst="straightConnector1">
            <a:avLst/>
          </a:prstGeom>
          <a:noFill/>
          <a:ln w="28575" cap="flat" cmpd="sng" algn="ctr">
            <a:solidFill>
              <a:srgbClr val="00A0E8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0F957F0A-D9CC-4DAE-841A-BA65E6F5FE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70" y="5134478"/>
            <a:ext cx="2859717" cy="162646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052C436-DED3-4F8E-B452-3133359A9969}"/>
              </a:ext>
            </a:extLst>
          </p:cNvPr>
          <p:cNvSpPr txBox="1"/>
          <p:nvPr/>
        </p:nvSpPr>
        <p:spPr>
          <a:xfrm>
            <a:off x="5342424" y="3266385"/>
            <a:ext cx="1523464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 smtClean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ĐẶC ĐIỂM TỰ NHIÊN</a:t>
            </a:r>
            <a:endParaRPr lang="en-US" sz="2400" b="1" dirty="0">
              <a:latin typeface="Times New Roman" panose="02020603050405020304" pitchFamily="18" charset="0"/>
              <a:ea typeface="Roboto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52C436-DED3-4F8E-B452-3133359A9969}"/>
              </a:ext>
            </a:extLst>
          </p:cNvPr>
          <p:cNvSpPr txBox="1"/>
          <p:nvPr/>
        </p:nvSpPr>
        <p:spPr>
          <a:xfrm>
            <a:off x="8620599" y="3303176"/>
            <a:ext cx="2851551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 smtClean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VẤN ĐỀ MÔI TRƯỜNG TRONG SỬ DỤNG THIÊN NHIÊN</a:t>
            </a:r>
            <a:endParaRPr lang="en-US" sz="2400" b="1" dirty="0">
              <a:latin typeface="Times New Roman" panose="02020603050405020304" pitchFamily="18" charset="0"/>
              <a:ea typeface="Roboto" pitchFamily="2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Africa Art Map PNG, Clipart, Africa, African Art, Art, Artist, Drawing Free  PNG Downlo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18" l="9753" r="89973">
                        <a14:foregroundMark x1="75824" y1="80725" x2="75824" y2="80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113" y="5208535"/>
            <a:ext cx="2300031" cy="165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Protect nature ecology care earth filled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73" b="90000" l="4500" r="92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327" y="5146088"/>
            <a:ext cx="2221182" cy="195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16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33BECF6-C34E-4046-884B-8DC370C72744}"/>
              </a:ext>
            </a:extLst>
          </p:cNvPr>
          <p:cNvSpPr txBox="1"/>
          <p:nvPr/>
        </p:nvSpPr>
        <p:spPr>
          <a:xfrm>
            <a:off x="6866539" y="6345382"/>
            <a:ext cx="4775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1. Bản </a:t>
            </a:r>
            <a:r>
              <a:rPr lang="en-US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tự nhiên </a:t>
            </a:r>
            <a:r>
              <a:rPr lang="en-US" sz="2000" b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châu</a:t>
            </a:r>
            <a:r>
              <a:rPr lang="en-US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Phi</a:t>
            </a:r>
            <a:endParaRPr lang="en-US" sz="2000" b="1" dirty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2" t="16924" r="8638" b="8461"/>
          <a:stretch/>
        </p:blipFill>
        <p:spPr>
          <a:xfrm>
            <a:off x="5947460" y="1"/>
            <a:ext cx="6244539" cy="6345381"/>
          </a:xfrm>
          <a:prstGeom prst="rect">
            <a:avLst/>
          </a:prstGeom>
        </p:spPr>
      </p:pic>
      <p:pic>
        <p:nvPicPr>
          <p:cNvPr id="13" name="3 phút đếm ngược với nhạc sôi động 3 minutes countdown with musi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01747" y="40771"/>
            <a:ext cx="1510144" cy="9421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8" y="13062"/>
            <a:ext cx="5860472" cy="633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79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2" t="16924" r="8638" b="8461"/>
          <a:stretch/>
        </p:blipFill>
        <p:spPr>
          <a:xfrm>
            <a:off x="5971309" y="-3763"/>
            <a:ext cx="6082146" cy="64599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3BECF6-C34E-4046-884B-8DC370C72744}"/>
              </a:ext>
            </a:extLst>
          </p:cNvPr>
          <p:cNvSpPr txBox="1"/>
          <p:nvPr/>
        </p:nvSpPr>
        <p:spPr>
          <a:xfrm>
            <a:off x="6575594" y="6456218"/>
            <a:ext cx="4775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SFU DIN Mittelschriftư" panose="00000400000000000000" pitchFamily="2" charset="0"/>
                <a:ea typeface="#9Slide03 Roboto Medium" panose="02000000000000000000" pitchFamily="2" charset="0"/>
              </a:rPr>
              <a:t>Hình</a:t>
            </a:r>
            <a:r>
              <a:rPr 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SFU DIN Mittelschriftư" panose="00000400000000000000" pitchFamily="2" charset="0"/>
                <a:ea typeface="#9Slide03 Roboto Medium" panose="02000000000000000000" pitchFamily="2" charset="0"/>
              </a:rPr>
              <a:t> 1. Bản </a:t>
            </a:r>
            <a:r>
              <a:rPr lang="en-US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#9Slide03 SFU DIN Mittelschriftư" panose="00000400000000000000" pitchFamily="2" charset="0"/>
                <a:ea typeface="#9Slide03 Roboto Medium" panose="02000000000000000000" pitchFamily="2" charset="0"/>
              </a:rPr>
              <a:t>đồ</a:t>
            </a:r>
            <a:r>
              <a:rPr 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#9Slide03 SFU DIN Mittelschriftư" panose="00000400000000000000" pitchFamily="2" charset="0"/>
                <a:ea typeface="#9Slide03 Roboto Medium" panose="02000000000000000000" pitchFamily="2" charset="0"/>
              </a:rPr>
              <a:t> tự nhiên </a:t>
            </a:r>
            <a:r>
              <a:rPr lang="en-US" sz="2000" b="1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#9Slide03 SFU DIN Mittelschriftư" panose="00000400000000000000" pitchFamily="2" charset="0"/>
                <a:ea typeface="#9Slide03 Roboto Medium" panose="02000000000000000000" pitchFamily="2" charset="0"/>
              </a:rPr>
              <a:t>châu</a:t>
            </a:r>
            <a:r>
              <a:rPr lang="en-US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#9Slide03 SFU DIN Mittelschriftư" panose="00000400000000000000" pitchFamily="2" charset="0"/>
                <a:ea typeface="#9Slide03 Roboto Medium" panose="02000000000000000000" pitchFamily="2" charset="0"/>
              </a:rPr>
              <a:t> Phi</a:t>
            </a:r>
            <a:endParaRPr lang="en-US" sz="2000" b="1" dirty="0">
              <a:solidFill>
                <a:prstClr val="black">
                  <a:lumMod val="85000"/>
                  <a:lumOff val="15000"/>
                </a:prstClr>
              </a:solidFill>
              <a:latin typeface="#9Slide03 SFU DIN Mittelschriftư" panose="00000400000000000000" pitchFamily="2" charset="0"/>
              <a:ea typeface="#9Slide03 Roboto Medium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58" y="0"/>
            <a:ext cx="5701616" cy="631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2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Zoo Lover's Day by Slidesgo">
  <a:themeElements>
    <a:clrScheme name="Simple Light">
      <a:dk1>
        <a:srgbClr val="5E261F"/>
      </a:dk1>
      <a:lt1>
        <a:srgbClr val="99817A"/>
      </a:lt1>
      <a:dk2>
        <a:srgbClr val="FFF2D2"/>
      </a:dk2>
      <a:lt2>
        <a:srgbClr val="FFB54A"/>
      </a:lt2>
      <a:accent1>
        <a:srgbClr val="F9E35F"/>
      </a:accent1>
      <a:accent2>
        <a:srgbClr val="D8D150"/>
      </a:accent2>
      <a:accent3>
        <a:srgbClr val="AAA439"/>
      </a:accent3>
      <a:accent4>
        <a:srgbClr val="D7FEFF"/>
      </a:accent4>
      <a:accent5>
        <a:srgbClr val="FFFFFF"/>
      </a:accent5>
      <a:accent6>
        <a:srgbClr val="FFFFFF"/>
      </a:accent6>
      <a:hlink>
        <a:srgbClr val="5E261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1283</TotalTime>
  <Words>405</Words>
  <Application>Microsoft Office PowerPoint</Application>
  <PresentationFormat>Widescreen</PresentationFormat>
  <Paragraphs>118</Paragraphs>
  <Slides>18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#9Slide05 Great Vibes</vt:lpstr>
      <vt:lpstr>Manrope</vt:lpstr>
      <vt:lpstr>Rockwell</vt:lpstr>
      <vt:lpstr>Ranchers</vt:lpstr>
      <vt:lpstr>#9Slide03 Roboto Medium</vt:lpstr>
      <vt:lpstr>Darker Grotesque SemiBold</vt:lpstr>
      <vt:lpstr>Calibri</vt:lpstr>
      <vt:lpstr>Courier New</vt:lpstr>
      <vt:lpstr>#9Slide05 Dancing Script</vt:lpstr>
      <vt:lpstr>Arial</vt:lpstr>
      <vt:lpstr>Cambria</vt:lpstr>
      <vt:lpstr>Times New Roman</vt:lpstr>
      <vt:lpstr>Roboto</vt:lpstr>
      <vt:lpstr>Manrope Medium</vt:lpstr>
      <vt:lpstr>Bebas Neue</vt:lpstr>
      <vt:lpstr>#9Slide03 SFU DIN Mittelschriftư</vt:lpstr>
      <vt:lpstr>#9Slide03 Roboto Condensed</vt:lpstr>
      <vt:lpstr>Lilita One</vt:lpstr>
      <vt:lpstr>Zoo Lover's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Khám phá châu Phi </vt:lpstr>
      <vt:lpstr>PowerPoint Presentation</vt:lpstr>
      <vt:lpstr>BẢNG TIÊU CHÍ ĐÁNH GIÁ SẢN PHẨM   ( Rubric đánh giá – đánh giá đồng đẳng)  </vt:lpstr>
      <vt:lpstr>PowerPoint Presentation</vt:lpstr>
      <vt:lpstr>LUYỆN TẬP - VẬN DỤNG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Admin</cp:lastModifiedBy>
  <cp:revision>96</cp:revision>
  <dcterms:created xsi:type="dcterms:W3CDTF">2022-06-22T08:56:56Z</dcterms:created>
  <dcterms:modified xsi:type="dcterms:W3CDTF">2024-06-08T08:45:45Z</dcterms:modified>
</cp:coreProperties>
</file>