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351" r:id="rId3"/>
    <p:sldId id="363" r:id="rId4"/>
    <p:sldId id="448" r:id="rId5"/>
    <p:sldId id="326" r:id="rId6"/>
    <p:sldId id="449" r:id="rId7"/>
    <p:sldId id="298" r:id="rId8"/>
    <p:sldId id="323" r:id="rId9"/>
    <p:sldId id="257" r:id="rId10"/>
    <p:sldId id="489" r:id="rId11"/>
    <p:sldId id="490" r:id="rId12"/>
    <p:sldId id="382" r:id="rId13"/>
    <p:sldId id="477" r:id="rId14"/>
    <p:sldId id="491" r:id="rId15"/>
    <p:sldId id="297" r:id="rId16"/>
    <p:sldId id="492" r:id="rId17"/>
    <p:sldId id="494" r:id="rId18"/>
    <p:sldId id="493" r:id="rId19"/>
    <p:sldId id="355" r:id="rId20"/>
    <p:sldId id="312" r:id="rId21"/>
    <p:sldId id="495" r:id="rId22"/>
    <p:sldId id="504" r:id="rId23"/>
    <p:sldId id="505" r:id="rId24"/>
    <p:sldId id="497" r:id="rId25"/>
    <p:sldId id="503" r:id="rId26"/>
    <p:sldId id="338" r:id="rId27"/>
    <p:sldId id="286" r:id="rId28"/>
    <p:sldId id="498" r:id="rId29"/>
    <p:sldId id="499" r:id="rId30"/>
    <p:sldId id="500" r:id="rId31"/>
    <p:sldId id="501" r:id="rId32"/>
    <p:sldId id="502" r:id="rId33"/>
    <p:sldId id="486" r:id="rId34"/>
    <p:sldId id="487" r:id="rId35"/>
    <p:sldId id="288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09" autoAdjust="0"/>
    <p:restoredTop sz="94660"/>
  </p:normalViewPr>
  <p:slideViewPr>
    <p:cSldViewPr snapToGrid="0">
      <p:cViewPr varScale="1">
        <p:scale>
          <a:sx n="70" d="100"/>
          <a:sy n="70" d="100"/>
        </p:scale>
        <p:origin x="726" y="7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387F-FF71-49EE-BD83-B753FE26F08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1287-548A-4AF2-A216-A89422F6CD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387F-FF71-49EE-BD83-B753FE26F08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1287-548A-4AF2-A216-A89422F6CD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387F-FF71-49EE-BD83-B753FE26F08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1287-548A-4AF2-A216-A89422F6CD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387F-FF71-49EE-BD83-B753FE26F08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1287-548A-4AF2-A216-A89422F6CD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387F-FF71-49EE-BD83-B753FE26F08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1287-548A-4AF2-A216-A89422F6CD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387F-FF71-49EE-BD83-B753FE26F08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1287-548A-4AF2-A216-A89422F6CD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387F-FF71-49EE-BD83-B753FE26F08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1287-548A-4AF2-A216-A89422F6CD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387F-FF71-49EE-BD83-B753FE26F08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1287-548A-4AF2-A216-A89422F6CD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387F-FF71-49EE-BD83-B753FE26F08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1287-548A-4AF2-A216-A89422F6CD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387F-FF71-49EE-BD83-B753FE26F08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1287-548A-4AF2-A216-A89422F6CD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A387F-FF71-49EE-BD83-B753FE26F08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881287-548A-4AF2-A216-A89422F6CD7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A387F-FF71-49EE-BD83-B753FE26F08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881287-548A-4AF2-A216-A89422F6CD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6/8/2024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svg"/><Relationship Id="rId4" Type="http://schemas.openxmlformats.org/officeDocument/2006/relationships/image" Target="../media/image5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66.sv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5.png"/><Relationship Id="rId5" Type="http://schemas.openxmlformats.org/officeDocument/2006/relationships/image" Target="../media/image64.sv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6.svg"/><Relationship Id="rId5" Type="http://schemas.openxmlformats.org/officeDocument/2006/relationships/image" Target="../media/image75.png"/><Relationship Id="rId10" Type="http://schemas.openxmlformats.org/officeDocument/2006/relationships/image" Target="../media/image80.svg"/><Relationship Id="rId4" Type="http://schemas.openxmlformats.org/officeDocument/2006/relationships/image" Target="../media/image74.svg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5.jpe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6.jpe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8DTkmUaEvY" TargetMode="Externa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dzDcRIe0jgw" TargetMode="External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audio" Target="../media/audio2.wav"/><Relationship Id="rId7" Type="http://schemas.openxmlformats.org/officeDocument/2006/relationships/image" Target="../media/image9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audio" Target="../media/audio3.wav"/><Relationship Id="rId9" Type="http://schemas.openxmlformats.org/officeDocument/2006/relationships/image" Target="../media/image10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2.wav"/><Relationship Id="rId7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audio" Target="../media/audio3.wav"/><Relationship Id="rId9" Type="http://schemas.openxmlformats.org/officeDocument/2006/relationships/image" Target="../media/image100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2.wav"/><Relationship Id="rId7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audio" Target="../media/audio3.wav"/><Relationship Id="rId9" Type="http://schemas.openxmlformats.org/officeDocument/2006/relationships/image" Target="../media/image10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2.wav"/><Relationship Id="rId7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audio" Target="../media/audio3.wav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audio" Target="../media/audio2.wav"/><Relationship Id="rId7" Type="http://schemas.openxmlformats.org/officeDocument/2006/relationships/image" Target="../media/image10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10" Type="http://schemas.openxmlformats.org/officeDocument/2006/relationships/image" Target="../media/image101.png"/><Relationship Id="rId4" Type="http://schemas.openxmlformats.org/officeDocument/2006/relationships/audio" Target="../media/audio3.wav"/><Relationship Id="rId9" Type="http://schemas.openxmlformats.org/officeDocument/2006/relationships/image" Target="../media/image10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jpeg"/><Relationship Id="rId5" Type="http://schemas.openxmlformats.org/officeDocument/2006/relationships/image" Target="../media/image84.svg"/><Relationship Id="rId4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svg"/><Relationship Id="rId7" Type="http://schemas.openxmlformats.org/officeDocument/2006/relationships/image" Target="../media/image92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1.png"/><Relationship Id="rId11" Type="http://schemas.openxmlformats.org/officeDocument/2006/relationships/image" Target="../media/image96.svg"/><Relationship Id="rId5" Type="http://schemas.openxmlformats.org/officeDocument/2006/relationships/image" Target="../media/image90.sv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svg"/><Relationship Id="rId7" Type="http://schemas.openxmlformats.org/officeDocument/2006/relationships/image" Target="../media/image33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svg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13" Type="http://schemas.openxmlformats.org/officeDocument/2006/relationships/image" Target="../media/image51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svg"/><Relationship Id="rId17" Type="http://schemas.openxmlformats.org/officeDocument/2006/relationships/image" Target="../media/image55.png"/><Relationship Id="rId2" Type="http://schemas.openxmlformats.org/officeDocument/2006/relationships/image" Target="../media/image40.jpe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sv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svg"/><Relationship Id="rId4" Type="http://schemas.openxmlformats.org/officeDocument/2006/relationships/image" Target="../media/image42.svg"/><Relationship Id="rId9" Type="http://schemas.openxmlformats.org/officeDocument/2006/relationships/image" Target="../media/image47.png"/><Relationship Id="rId14" Type="http://schemas.openxmlformats.org/officeDocument/2006/relationships/image" Target="../media/image52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78" b="777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963369" y="-1681863"/>
            <a:ext cx="2743200" cy="274320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-203252" y="1176556"/>
            <a:ext cx="12598505" cy="4504890"/>
            <a:chOff x="0" y="0"/>
            <a:chExt cx="7382442" cy="2639765"/>
          </a:xfrm>
        </p:grpSpPr>
        <p:sp>
          <p:nvSpPr>
            <p:cNvPr id="5" name="Freeform 5"/>
            <p:cNvSpPr/>
            <p:nvPr/>
          </p:nvSpPr>
          <p:spPr>
            <a:xfrm>
              <a:off x="48260" y="48260"/>
              <a:ext cx="7334182" cy="2591505"/>
            </a:xfrm>
            <a:custGeom>
              <a:avLst/>
              <a:gdLst/>
              <a:ahLst/>
              <a:cxnLst/>
              <a:rect l="l" t="t" r="r" b="b"/>
              <a:pathLst>
                <a:path w="7334182" h="2591505">
                  <a:moveTo>
                    <a:pt x="0" y="0"/>
                  </a:moveTo>
                  <a:lnTo>
                    <a:pt x="7334182" y="0"/>
                  </a:lnTo>
                  <a:lnTo>
                    <a:pt x="7334182" y="2591505"/>
                  </a:lnTo>
                  <a:lnTo>
                    <a:pt x="0" y="2591505"/>
                  </a:lnTo>
                  <a:close/>
                </a:path>
              </a:pathLst>
            </a:custGeom>
            <a:solidFill>
              <a:srgbClr val="E88D69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6350" y="6350"/>
              <a:ext cx="7334182" cy="2591505"/>
            </a:xfrm>
            <a:custGeom>
              <a:avLst/>
              <a:gdLst/>
              <a:ahLst/>
              <a:cxnLst/>
              <a:rect l="l" t="t" r="r" b="b"/>
              <a:pathLst>
                <a:path w="7334182" h="2591505">
                  <a:moveTo>
                    <a:pt x="0" y="0"/>
                  </a:moveTo>
                  <a:lnTo>
                    <a:pt x="7334182" y="0"/>
                  </a:lnTo>
                  <a:lnTo>
                    <a:pt x="7334182" y="2591505"/>
                  </a:lnTo>
                  <a:lnTo>
                    <a:pt x="0" y="2591505"/>
                  </a:lnTo>
                  <a:close/>
                </a:path>
              </a:pathLst>
            </a:custGeom>
            <a:solidFill>
              <a:srgbClr val="F6ECD5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0"/>
              <a:ext cx="7346882" cy="2604205"/>
            </a:xfrm>
            <a:custGeom>
              <a:avLst/>
              <a:gdLst/>
              <a:ahLst/>
              <a:cxnLst/>
              <a:rect l="l" t="t" r="r" b="b"/>
              <a:pathLst>
                <a:path w="7346882" h="2604205">
                  <a:moveTo>
                    <a:pt x="7346882" y="2604205"/>
                  </a:moveTo>
                  <a:lnTo>
                    <a:pt x="0" y="2604205"/>
                  </a:lnTo>
                  <a:lnTo>
                    <a:pt x="0" y="0"/>
                  </a:lnTo>
                  <a:lnTo>
                    <a:pt x="7346882" y="0"/>
                  </a:lnTo>
                  <a:lnTo>
                    <a:pt x="7346882" y="2604205"/>
                  </a:lnTo>
                  <a:close/>
                  <a:moveTo>
                    <a:pt x="12700" y="2591505"/>
                  </a:moveTo>
                  <a:lnTo>
                    <a:pt x="7334182" y="2591505"/>
                  </a:lnTo>
                  <a:lnTo>
                    <a:pt x="7334182" y="12700"/>
                  </a:lnTo>
                  <a:lnTo>
                    <a:pt x="12700" y="12700"/>
                  </a:lnTo>
                  <a:lnTo>
                    <a:pt x="12700" y="2591505"/>
                  </a:lnTo>
                  <a:close/>
                </a:path>
              </a:pathLst>
            </a:custGeom>
            <a:solidFill>
              <a:srgbClr val="000000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838933" y="4444187"/>
            <a:ext cx="2193547" cy="220557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5846">
            <a:off x="-1653186" y="-967386"/>
            <a:ext cx="3306373" cy="33063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0581321" y="-946563"/>
            <a:ext cx="2902263" cy="3205311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13781" y="2007900"/>
            <a:ext cx="7762874" cy="16340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4140" algn="ctr">
              <a:lnSpc>
                <a:spcPct val="107000"/>
              </a:lnSpc>
            </a:pPr>
            <a:r>
              <a:rPr lang="en-US" sz="48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</a:t>
            </a:r>
            <a:r>
              <a:rPr lang="en-US" sz="48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19,20 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7: VƯƠNG QUỐC LÀO</a:t>
            </a:r>
            <a:endParaRPr lang="en-US" sz="4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-164222" y="1233408"/>
            <a:ext cx="2019766" cy="5630010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066393" y="2864730"/>
            <a:ext cx="4114800" cy="411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1548841" y="4475162"/>
            <a:ext cx="747368" cy="163569"/>
            <a:chOff x="0" y="0"/>
            <a:chExt cx="2004282" cy="508000"/>
          </a:xfrm>
        </p:grpSpPr>
        <p:sp>
          <p:nvSpPr>
            <p:cNvPr id="4" name="Freeform 4"/>
            <p:cNvSpPr/>
            <p:nvPr/>
          </p:nvSpPr>
          <p:spPr>
            <a:xfrm>
              <a:off x="1556884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6" y="503"/>
                    <a:pt x="407115" y="91900"/>
                    <a:pt x="407115" y="204470"/>
                  </a:cubicBezTo>
                  <a:cubicBezTo>
                    <a:pt x="407115" y="317040"/>
                    <a:pt x="316126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11430"/>
              <a:ext cx="2004282" cy="485140"/>
            </a:xfrm>
            <a:custGeom>
              <a:avLst/>
              <a:gdLst/>
              <a:ahLst/>
              <a:cxnLst/>
              <a:rect l="l" t="t" r="r" b="b"/>
              <a:pathLst>
                <a:path w="2004282" h="485140">
                  <a:moveTo>
                    <a:pt x="1760442" y="0"/>
                  </a:moveTo>
                  <a:cubicBezTo>
                    <a:pt x="1639792" y="0"/>
                    <a:pt x="1539462" y="88900"/>
                    <a:pt x="1520412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521682" y="280670"/>
                  </a:lnTo>
                  <a:cubicBezTo>
                    <a:pt x="1539462" y="396240"/>
                    <a:pt x="1641062" y="485140"/>
                    <a:pt x="1761712" y="485140"/>
                  </a:cubicBezTo>
                  <a:cubicBezTo>
                    <a:pt x="1896332" y="485140"/>
                    <a:pt x="2004282" y="375920"/>
                    <a:pt x="2004282" y="242570"/>
                  </a:cubicBezTo>
                  <a:cubicBezTo>
                    <a:pt x="2004282" y="107950"/>
                    <a:pt x="1895062" y="0"/>
                    <a:pt x="1760442" y="0"/>
                  </a:cubicBezTo>
                  <a:close/>
                  <a:moveTo>
                    <a:pt x="1760442" y="408940"/>
                  </a:moveTo>
                  <a:cubicBezTo>
                    <a:pt x="1669002" y="408940"/>
                    <a:pt x="1594072" y="334010"/>
                    <a:pt x="1594072" y="242570"/>
                  </a:cubicBezTo>
                  <a:cubicBezTo>
                    <a:pt x="1594072" y="151130"/>
                    <a:pt x="1669002" y="76200"/>
                    <a:pt x="1760442" y="76200"/>
                  </a:cubicBezTo>
                  <a:cubicBezTo>
                    <a:pt x="1851882" y="76200"/>
                    <a:pt x="1926812" y="151130"/>
                    <a:pt x="1926812" y="242570"/>
                  </a:cubicBezTo>
                  <a:cubicBezTo>
                    <a:pt x="1928082" y="334010"/>
                    <a:pt x="1853152" y="408940"/>
                    <a:pt x="1760442" y="408940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28406" y="3752165"/>
            <a:ext cx="2395951" cy="675754"/>
            <a:chOff x="0" y="0"/>
            <a:chExt cx="2945064" cy="7528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45064" cy="752878"/>
            </a:xfrm>
            <a:custGeom>
              <a:avLst/>
              <a:gdLst/>
              <a:ahLst/>
              <a:cxnLst/>
              <a:rect l="l" t="t" r="r" b="b"/>
              <a:pathLst>
                <a:path w="2945064" h="752878">
                  <a:moveTo>
                    <a:pt x="2820604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628418"/>
                  </a:lnTo>
                  <a:cubicBezTo>
                    <a:pt x="2945064" y="696998"/>
                    <a:pt x="2889184" y="752878"/>
                    <a:pt x="2820604" y="752878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88212" y="3908055"/>
            <a:ext cx="2276337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XIII </a:t>
            </a:r>
          </a:p>
        </p:txBody>
      </p:sp>
      <p:grpSp>
        <p:nvGrpSpPr>
          <p:cNvPr id="24" name="Group 24"/>
          <p:cNvGrpSpPr/>
          <p:nvPr/>
        </p:nvGrpSpPr>
        <p:grpSpPr>
          <a:xfrm rot="5400000">
            <a:off x="7489092" y="4520696"/>
            <a:ext cx="675754" cy="171275"/>
            <a:chOff x="0" y="0"/>
            <a:chExt cx="2004282" cy="508000"/>
          </a:xfrm>
        </p:grpSpPr>
        <p:sp>
          <p:nvSpPr>
            <p:cNvPr id="25" name="Freeform 25"/>
            <p:cNvSpPr/>
            <p:nvPr/>
          </p:nvSpPr>
          <p:spPr>
            <a:xfrm>
              <a:off x="1556884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6" y="503"/>
                    <a:pt x="407115" y="91900"/>
                    <a:pt x="407115" y="204470"/>
                  </a:cubicBezTo>
                  <a:cubicBezTo>
                    <a:pt x="407115" y="317040"/>
                    <a:pt x="316126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26" name="Freeform 26"/>
            <p:cNvSpPr/>
            <p:nvPr/>
          </p:nvSpPr>
          <p:spPr>
            <a:xfrm>
              <a:off x="0" y="11430"/>
              <a:ext cx="2004282" cy="485140"/>
            </a:xfrm>
            <a:custGeom>
              <a:avLst/>
              <a:gdLst/>
              <a:ahLst/>
              <a:cxnLst/>
              <a:rect l="l" t="t" r="r" b="b"/>
              <a:pathLst>
                <a:path w="2004282" h="485140">
                  <a:moveTo>
                    <a:pt x="1760442" y="0"/>
                  </a:moveTo>
                  <a:cubicBezTo>
                    <a:pt x="1639792" y="0"/>
                    <a:pt x="1539462" y="88900"/>
                    <a:pt x="1520412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521682" y="280670"/>
                  </a:lnTo>
                  <a:cubicBezTo>
                    <a:pt x="1539462" y="396240"/>
                    <a:pt x="1641062" y="485140"/>
                    <a:pt x="1761712" y="485140"/>
                  </a:cubicBezTo>
                  <a:cubicBezTo>
                    <a:pt x="1896332" y="485140"/>
                    <a:pt x="2004282" y="375920"/>
                    <a:pt x="2004282" y="242570"/>
                  </a:cubicBezTo>
                  <a:cubicBezTo>
                    <a:pt x="2004282" y="107950"/>
                    <a:pt x="1895062" y="0"/>
                    <a:pt x="1760442" y="0"/>
                  </a:cubicBezTo>
                  <a:close/>
                  <a:moveTo>
                    <a:pt x="1760442" y="408940"/>
                  </a:moveTo>
                  <a:cubicBezTo>
                    <a:pt x="1669002" y="408940"/>
                    <a:pt x="1594072" y="334010"/>
                    <a:pt x="1594072" y="242570"/>
                  </a:cubicBezTo>
                  <a:cubicBezTo>
                    <a:pt x="1594072" y="151130"/>
                    <a:pt x="1669002" y="76200"/>
                    <a:pt x="1760442" y="76200"/>
                  </a:cubicBezTo>
                  <a:cubicBezTo>
                    <a:pt x="1851882" y="76200"/>
                    <a:pt x="1926812" y="151130"/>
                    <a:pt x="1926812" y="242570"/>
                  </a:cubicBezTo>
                  <a:cubicBezTo>
                    <a:pt x="1928082" y="334010"/>
                    <a:pt x="1853152" y="408940"/>
                    <a:pt x="1760442" y="408940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6625140" y="3706651"/>
            <a:ext cx="2392621" cy="665497"/>
            <a:chOff x="0" y="0"/>
            <a:chExt cx="2945064" cy="75287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945064" cy="752878"/>
            </a:xfrm>
            <a:custGeom>
              <a:avLst/>
              <a:gdLst/>
              <a:ahLst/>
              <a:cxnLst/>
              <a:rect l="l" t="t" r="r" b="b"/>
              <a:pathLst>
                <a:path w="2945064" h="752878">
                  <a:moveTo>
                    <a:pt x="2820604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628418"/>
                  </a:lnTo>
                  <a:cubicBezTo>
                    <a:pt x="2945064" y="696998"/>
                    <a:pt x="2889184" y="752878"/>
                    <a:pt x="2820604" y="752878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29" name="Group 29"/>
          <p:cNvGrpSpPr/>
          <p:nvPr/>
        </p:nvGrpSpPr>
        <p:grpSpPr>
          <a:xfrm rot="-5400000">
            <a:off x="10393885" y="3283137"/>
            <a:ext cx="675754" cy="171275"/>
            <a:chOff x="0" y="0"/>
            <a:chExt cx="2004282" cy="508000"/>
          </a:xfrm>
        </p:grpSpPr>
        <p:sp>
          <p:nvSpPr>
            <p:cNvPr id="30" name="Freeform 30"/>
            <p:cNvSpPr/>
            <p:nvPr/>
          </p:nvSpPr>
          <p:spPr>
            <a:xfrm>
              <a:off x="1556884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6" y="503"/>
                    <a:pt x="407115" y="91900"/>
                    <a:pt x="407115" y="204470"/>
                  </a:cubicBezTo>
                  <a:cubicBezTo>
                    <a:pt x="407115" y="317040"/>
                    <a:pt x="316126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31" name="Freeform 31"/>
            <p:cNvSpPr/>
            <p:nvPr/>
          </p:nvSpPr>
          <p:spPr>
            <a:xfrm>
              <a:off x="0" y="11430"/>
              <a:ext cx="2004282" cy="485140"/>
            </a:xfrm>
            <a:custGeom>
              <a:avLst/>
              <a:gdLst/>
              <a:ahLst/>
              <a:cxnLst/>
              <a:rect l="l" t="t" r="r" b="b"/>
              <a:pathLst>
                <a:path w="2004282" h="485140">
                  <a:moveTo>
                    <a:pt x="1760442" y="0"/>
                  </a:moveTo>
                  <a:cubicBezTo>
                    <a:pt x="1639792" y="0"/>
                    <a:pt x="1539462" y="88900"/>
                    <a:pt x="1520412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521682" y="280670"/>
                  </a:lnTo>
                  <a:cubicBezTo>
                    <a:pt x="1539462" y="396240"/>
                    <a:pt x="1641062" y="485140"/>
                    <a:pt x="1761712" y="485140"/>
                  </a:cubicBezTo>
                  <a:cubicBezTo>
                    <a:pt x="1896332" y="485140"/>
                    <a:pt x="2004282" y="375920"/>
                    <a:pt x="2004282" y="242570"/>
                  </a:cubicBezTo>
                  <a:cubicBezTo>
                    <a:pt x="2004282" y="107950"/>
                    <a:pt x="1895062" y="0"/>
                    <a:pt x="1760442" y="0"/>
                  </a:cubicBezTo>
                  <a:close/>
                  <a:moveTo>
                    <a:pt x="1760442" y="408940"/>
                  </a:moveTo>
                  <a:cubicBezTo>
                    <a:pt x="1669002" y="408940"/>
                    <a:pt x="1594072" y="334010"/>
                    <a:pt x="1594072" y="242570"/>
                  </a:cubicBezTo>
                  <a:cubicBezTo>
                    <a:pt x="1594072" y="151130"/>
                    <a:pt x="1669002" y="76200"/>
                    <a:pt x="1760442" y="76200"/>
                  </a:cubicBezTo>
                  <a:cubicBezTo>
                    <a:pt x="1851882" y="76200"/>
                    <a:pt x="1926812" y="151130"/>
                    <a:pt x="1926812" y="242570"/>
                  </a:cubicBezTo>
                  <a:cubicBezTo>
                    <a:pt x="1928082" y="334010"/>
                    <a:pt x="1853152" y="408940"/>
                    <a:pt x="1760442" y="40894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9604520" y="3671614"/>
            <a:ext cx="2210180" cy="675754"/>
            <a:chOff x="0" y="0"/>
            <a:chExt cx="2945064" cy="75287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945064" cy="752878"/>
            </a:xfrm>
            <a:custGeom>
              <a:avLst/>
              <a:gdLst/>
              <a:ahLst/>
              <a:cxnLst/>
              <a:rect l="l" t="t" r="r" b="b"/>
              <a:pathLst>
                <a:path w="2945064" h="752878">
                  <a:moveTo>
                    <a:pt x="2820604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628418"/>
                  </a:lnTo>
                  <a:cubicBezTo>
                    <a:pt x="2945064" y="696998"/>
                    <a:pt x="2889184" y="752878"/>
                    <a:pt x="2820604" y="75287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6453962" y="3892349"/>
            <a:ext cx="2734976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XV - XVII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740928" y="3840244"/>
            <a:ext cx="2073772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28406" y="4947979"/>
            <a:ext cx="239595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Lào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mường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endParaRPr kumimoji="0" lang="en-US" sz="2200" b="0" i="0" u="none" strike="noStrike" kern="1200" cap="none" spc="38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488939" y="2090656"/>
            <a:ext cx="266424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Ngừm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mường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357475" y="4880990"/>
            <a:ext cx="292795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thịnh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382699" y="1930920"/>
            <a:ext cx="269812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(1893)</a:t>
            </a:r>
          </a:p>
        </p:txBody>
      </p:sp>
      <p:grpSp>
        <p:nvGrpSpPr>
          <p:cNvPr id="50" name="Group 29"/>
          <p:cNvGrpSpPr/>
          <p:nvPr/>
        </p:nvGrpSpPr>
        <p:grpSpPr>
          <a:xfrm rot="-5400000">
            <a:off x="4483185" y="3365348"/>
            <a:ext cx="675754" cy="171275"/>
            <a:chOff x="0" y="0"/>
            <a:chExt cx="2004282" cy="508000"/>
          </a:xfrm>
        </p:grpSpPr>
        <p:sp>
          <p:nvSpPr>
            <p:cNvPr id="51" name="Freeform 30"/>
            <p:cNvSpPr/>
            <p:nvPr/>
          </p:nvSpPr>
          <p:spPr>
            <a:xfrm>
              <a:off x="1556884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6" y="503"/>
                    <a:pt x="407115" y="91900"/>
                    <a:pt x="407115" y="204470"/>
                  </a:cubicBezTo>
                  <a:cubicBezTo>
                    <a:pt x="407115" y="317040"/>
                    <a:pt x="316126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52" name="Freeform 31"/>
            <p:cNvSpPr/>
            <p:nvPr/>
          </p:nvSpPr>
          <p:spPr>
            <a:xfrm>
              <a:off x="0" y="11430"/>
              <a:ext cx="2004282" cy="485140"/>
            </a:xfrm>
            <a:custGeom>
              <a:avLst/>
              <a:gdLst/>
              <a:ahLst/>
              <a:cxnLst/>
              <a:rect l="l" t="t" r="r" b="b"/>
              <a:pathLst>
                <a:path w="2004282" h="485140">
                  <a:moveTo>
                    <a:pt x="1760442" y="0"/>
                  </a:moveTo>
                  <a:cubicBezTo>
                    <a:pt x="1639792" y="0"/>
                    <a:pt x="1539462" y="88900"/>
                    <a:pt x="1520412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521682" y="280670"/>
                  </a:lnTo>
                  <a:cubicBezTo>
                    <a:pt x="1539462" y="396240"/>
                    <a:pt x="1641062" y="485140"/>
                    <a:pt x="1761712" y="485140"/>
                  </a:cubicBezTo>
                  <a:cubicBezTo>
                    <a:pt x="1896332" y="485140"/>
                    <a:pt x="2004282" y="375920"/>
                    <a:pt x="2004282" y="242570"/>
                  </a:cubicBezTo>
                  <a:cubicBezTo>
                    <a:pt x="2004282" y="107950"/>
                    <a:pt x="1895062" y="0"/>
                    <a:pt x="1760442" y="0"/>
                  </a:cubicBezTo>
                  <a:close/>
                  <a:moveTo>
                    <a:pt x="1760442" y="408940"/>
                  </a:moveTo>
                  <a:cubicBezTo>
                    <a:pt x="1669002" y="408940"/>
                    <a:pt x="1594072" y="334010"/>
                    <a:pt x="1594072" y="242570"/>
                  </a:cubicBezTo>
                  <a:cubicBezTo>
                    <a:pt x="1594072" y="151130"/>
                    <a:pt x="1669002" y="76200"/>
                    <a:pt x="1760442" y="76200"/>
                  </a:cubicBezTo>
                  <a:cubicBezTo>
                    <a:pt x="1851882" y="76200"/>
                    <a:pt x="1926812" y="151130"/>
                    <a:pt x="1926812" y="242570"/>
                  </a:cubicBezTo>
                  <a:cubicBezTo>
                    <a:pt x="1928082" y="334010"/>
                    <a:pt x="1853152" y="408940"/>
                    <a:pt x="1760442" y="40894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53" name="Group 17"/>
          <p:cNvGrpSpPr/>
          <p:nvPr/>
        </p:nvGrpSpPr>
        <p:grpSpPr>
          <a:xfrm>
            <a:off x="3623088" y="3719808"/>
            <a:ext cx="2395950" cy="675754"/>
            <a:chOff x="-510005" y="-48134"/>
            <a:chExt cx="2945064" cy="752878"/>
          </a:xfrm>
        </p:grpSpPr>
        <p:sp>
          <p:nvSpPr>
            <p:cNvPr id="54" name="Freeform 18"/>
            <p:cNvSpPr/>
            <p:nvPr/>
          </p:nvSpPr>
          <p:spPr>
            <a:xfrm>
              <a:off x="-510005" y="-48134"/>
              <a:ext cx="2945064" cy="752878"/>
            </a:xfrm>
            <a:custGeom>
              <a:avLst/>
              <a:gdLst/>
              <a:ahLst/>
              <a:cxnLst/>
              <a:rect l="l" t="t" r="r" b="b"/>
              <a:pathLst>
                <a:path w="2945064" h="752878">
                  <a:moveTo>
                    <a:pt x="2820604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628418"/>
                  </a:lnTo>
                  <a:cubicBezTo>
                    <a:pt x="2945064" y="696998"/>
                    <a:pt x="2889184" y="752878"/>
                    <a:pt x="2820604" y="752878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117821" y="3854211"/>
            <a:ext cx="16383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XIV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11175" y="2186105"/>
            <a:ext cx="3210448" cy="86325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Ngùm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46"/>
          <p:cNvSpPr txBox="1"/>
          <p:nvPr/>
        </p:nvSpPr>
        <p:spPr>
          <a:xfrm>
            <a:off x="0" y="-23538"/>
            <a:ext cx="12192000" cy="9848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7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 THỜI GIAN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7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HÌNH THÀNH VÀ PHÁT TRIỂN CỦA VƯƠNG QUỐC LÀO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400000">
            <a:off x="9337580" y="1125862"/>
            <a:ext cx="11583708" cy="12290406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0316730">
            <a:off x="-2163071" y="4323234"/>
            <a:ext cx="5085939" cy="4424767"/>
          </a:xfrm>
          <a:prstGeom prst="rect">
            <a:avLst/>
          </a:prstGeom>
        </p:spPr>
      </p:pic>
      <p:pic>
        <p:nvPicPr>
          <p:cNvPr id="5" name="Picture 4" descr="A statue of a person holding a staff&#10;&#10;Description automatically generated with medium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50" y="283650"/>
            <a:ext cx="4093478" cy="58123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400175" y="6112685"/>
            <a:ext cx="30003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kumimoji="0" lang="en-US" sz="24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83489" y="1280866"/>
            <a:ext cx="5584961" cy="35394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1316, con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Thao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Pha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Ngiêu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Ông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lãnh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đạo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Lan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Xang</a:t>
            </a:r>
            <a:r>
              <a:rPr lang="en-US" sz="2800" i="1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chấm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dứt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kỳ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phong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cát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cứ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thời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kỳ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bị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lệ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thuộc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quốc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giúp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Lan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Xang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trở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nhà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thống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độc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lập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vào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giữa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kỷ</a:t>
            </a:r>
            <a:r>
              <a:rPr lang="en-US" sz="2800" i="1" dirty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XIV.</a:t>
            </a:r>
            <a:endParaRPr lang="en-US" sz="28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241892" flipV="1">
            <a:off x="8656106" y="-4273535"/>
            <a:ext cx="5479326" cy="5813608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076048">
            <a:off x="-1749380" y="3969875"/>
            <a:ext cx="4651531" cy="3046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1401" y="423314"/>
            <a:ext cx="4459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4140" lvl="0"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TIẾT: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19,20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1900" y="1008515"/>
            <a:ext cx="6597149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7: VƯƠNG QUỐC LÀO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3249" y="1730662"/>
            <a:ext cx="83058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3797773" flipH="1">
            <a:off x="9114288" y="-3547067"/>
            <a:ext cx="6570943" cy="7094136"/>
          </a:xfrm>
          <a:prstGeom prst="rect">
            <a:avLst/>
          </a:prstGeom>
        </p:spPr>
      </p:pic>
      <p:pic>
        <p:nvPicPr>
          <p:cNvPr id="3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377905">
            <a:off x="-4866425" y="2772280"/>
            <a:ext cx="8291491" cy="7213597"/>
          </a:xfrm>
          <a:prstGeom prst="rect">
            <a:avLst/>
          </a:prstGeom>
        </p:spPr>
      </p:pic>
      <p:grpSp>
        <p:nvGrpSpPr>
          <p:cNvPr id="6" name="Group 2"/>
          <p:cNvGrpSpPr/>
          <p:nvPr/>
        </p:nvGrpSpPr>
        <p:grpSpPr>
          <a:xfrm>
            <a:off x="1091970" y="1577283"/>
            <a:ext cx="2753607" cy="532389"/>
            <a:chOff x="0" y="0"/>
            <a:chExt cx="5507213" cy="1064777"/>
          </a:xfrm>
        </p:grpSpPr>
        <p:grpSp>
          <p:nvGrpSpPr>
            <p:cNvPr id="7" name="Group 3"/>
            <p:cNvGrpSpPr/>
            <p:nvPr/>
          </p:nvGrpSpPr>
          <p:grpSpPr>
            <a:xfrm>
              <a:off x="0" y="0"/>
              <a:ext cx="5507213" cy="1064777"/>
              <a:chOff x="0" y="0"/>
              <a:chExt cx="2101971" cy="406400"/>
            </a:xfrm>
          </p:grpSpPr>
          <p:sp>
            <p:nvSpPr>
              <p:cNvPr id="9" name="Freeform 4"/>
              <p:cNvSpPr/>
              <p:nvPr/>
            </p:nvSpPr>
            <p:spPr>
              <a:xfrm>
                <a:off x="17780" y="22860"/>
                <a:ext cx="2076571" cy="360680"/>
              </a:xfrm>
              <a:custGeom>
                <a:avLst/>
                <a:gdLst/>
                <a:ahLst/>
                <a:cxnLst/>
                <a:rect l="l" t="t" r="r" b="b"/>
                <a:pathLst>
                  <a:path w="2076571" h="360680">
                    <a:moveTo>
                      <a:pt x="2076571" y="180340"/>
                    </a:moveTo>
                    <a:cubicBezTo>
                      <a:pt x="2076571" y="81280"/>
                      <a:pt x="1996561" y="0"/>
                      <a:pt x="1896231" y="0"/>
                    </a:cubicBezTo>
                    <a:lnTo>
                      <a:pt x="172720" y="0"/>
                    </a:lnTo>
                    <a:lnTo>
                      <a:pt x="172720" y="1270"/>
                    </a:lnTo>
                    <a:cubicBezTo>
                      <a:pt x="76200" y="5080"/>
                      <a:pt x="0" y="83820"/>
                      <a:pt x="0" y="180340"/>
                    </a:cubicBezTo>
                    <a:cubicBezTo>
                      <a:pt x="0" y="276860"/>
                      <a:pt x="77470" y="355600"/>
                      <a:pt x="172720" y="359410"/>
                    </a:cubicBezTo>
                    <a:lnTo>
                      <a:pt x="172720" y="360680"/>
                    </a:lnTo>
                    <a:lnTo>
                      <a:pt x="1896231" y="360680"/>
                    </a:lnTo>
                    <a:cubicBezTo>
                      <a:pt x="1995291" y="360680"/>
                      <a:pt x="2076571" y="279400"/>
                      <a:pt x="2076571" y="180340"/>
                    </a:cubicBezTo>
                    <a:close/>
                  </a:path>
                </a:pathLst>
              </a:custGeom>
              <a:solidFill>
                <a:srgbClr val="FFCB12"/>
              </a:solidFill>
            </p:spPr>
          </p:sp>
        </p:grpSp>
        <p:sp>
          <p:nvSpPr>
            <p:cNvPr id="8" name="TextBox 5"/>
            <p:cNvSpPr txBox="1"/>
            <p:nvPr/>
          </p:nvSpPr>
          <p:spPr>
            <a:xfrm>
              <a:off x="456216" y="99078"/>
              <a:ext cx="4621397" cy="86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1" u="none" strike="noStrike" kern="1200" cap="none" spc="-50" normalizeH="0" baseline="0" noProof="0" dirty="0" err="1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800" b="1" i="1" u="none" strike="noStrike" kern="1200" cap="none" spc="-50" normalizeH="0" baseline="0" noProof="0" dirty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1</a:t>
              </a:r>
            </a:p>
          </p:txBody>
        </p:sp>
      </p:grpSp>
      <p:grpSp>
        <p:nvGrpSpPr>
          <p:cNvPr id="10" name="Group 6"/>
          <p:cNvGrpSpPr/>
          <p:nvPr/>
        </p:nvGrpSpPr>
        <p:grpSpPr>
          <a:xfrm>
            <a:off x="4538953" y="1579085"/>
            <a:ext cx="2753607" cy="526039"/>
            <a:chOff x="0" y="0"/>
            <a:chExt cx="5507213" cy="1052077"/>
          </a:xfrm>
        </p:grpSpPr>
        <p:grpSp>
          <p:nvGrpSpPr>
            <p:cNvPr id="11" name="Group 7"/>
            <p:cNvGrpSpPr/>
            <p:nvPr/>
          </p:nvGrpSpPr>
          <p:grpSpPr>
            <a:xfrm>
              <a:off x="0" y="0"/>
              <a:ext cx="5507213" cy="1052077"/>
              <a:chOff x="0" y="0"/>
              <a:chExt cx="2101971" cy="406400"/>
            </a:xfrm>
          </p:grpSpPr>
          <p:sp>
            <p:nvSpPr>
              <p:cNvPr id="13" name="Freeform 8"/>
              <p:cNvSpPr/>
              <p:nvPr/>
            </p:nvSpPr>
            <p:spPr>
              <a:xfrm>
                <a:off x="17780" y="22859"/>
                <a:ext cx="2076571" cy="355834"/>
              </a:xfrm>
              <a:custGeom>
                <a:avLst/>
                <a:gdLst/>
                <a:ahLst/>
                <a:cxnLst/>
                <a:rect l="l" t="t" r="r" b="b"/>
                <a:pathLst>
                  <a:path w="2076571" h="355834">
                    <a:moveTo>
                      <a:pt x="2076571" y="177917"/>
                    </a:moveTo>
                    <a:cubicBezTo>
                      <a:pt x="2076571" y="80188"/>
                      <a:pt x="1996561" y="0"/>
                      <a:pt x="1896231" y="0"/>
                    </a:cubicBezTo>
                    <a:lnTo>
                      <a:pt x="172720" y="0"/>
                    </a:lnTo>
                    <a:lnTo>
                      <a:pt x="172720" y="1253"/>
                    </a:lnTo>
                    <a:cubicBezTo>
                      <a:pt x="76200" y="5012"/>
                      <a:pt x="0" y="82694"/>
                      <a:pt x="0" y="177917"/>
                    </a:cubicBezTo>
                    <a:cubicBezTo>
                      <a:pt x="0" y="273140"/>
                      <a:pt x="77470" y="350822"/>
                      <a:pt x="172720" y="354581"/>
                    </a:cubicBezTo>
                    <a:lnTo>
                      <a:pt x="172720" y="355834"/>
                    </a:lnTo>
                    <a:lnTo>
                      <a:pt x="1896231" y="355834"/>
                    </a:lnTo>
                    <a:cubicBezTo>
                      <a:pt x="1995291" y="355834"/>
                      <a:pt x="2076571" y="275646"/>
                      <a:pt x="2076571" y="177917"/>
                    </a:cubicBezTo>
                    <a:close/>
                  </a:path>
                </a:pathLst>
              </a:custGeom>
              <a:solidFill>
                <a:srgbClr val="DD5642"/>
              </a:solidFill>
            </p:spPr>
          </p:sp>
        </p:grpSp>
        <p:sp>
          <p:nvSpPr>
            <p:cNvPr id="12" name="TextBox 9"/>
            <p:cNvSpPr txBox="1"/>
            <p:nvPr/>
          </p:nvSpPr>
          <p:spPr>
            <a:xfrm>
              <a:off x="442908" y="95474"/>
              <a:ext cx="4621397" cy="86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1" u="none" strike="noStrike" kern="1200" cap="none" spc="-5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800" b="1" i="1" u="none" strike="noStrike" kern="1200" cap="none" spc="-5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2 </a:t>
              </a:r>
            </a:p>
          </p:txBody>
        </p:sp>
      </p:grpSp>
      <p:grpSp>
        <p:nvGrpSpPr>
          <p:cNvPr id="14" name="Group 10"/>
          <p:cNvGrpSpPr/>
          <p:nvPr/>
        </p:nvGrpSpPr>
        <p:grpSpPr>
          <a:xfrm>
            <a:off x="8009228" y="1579085"/>
            <a:ext cx="3067511" cy="526039"/>
            <a:chOff x="0" y="0"/>
            <a:chExt cx="7259813" cy="1052077"/>
          </a:xfrm>
        </p:grpSpPr>
        <p:grpSp>
          <p:nvGrpSpPr>
            <p:cNvPr id="15" name="Group 11"/>
            <p:cNvGrpSpPr/>
            <p:nvPr/>
          </p:nvGrpSpPr>
          <p:grpSpPr>
            <a:xfrm>
              <a:off x="0" y="0"/>
              <a:ext cx="7259813" cy="1052077"/>
              <a:chOff x="0" y="0"/>
              <a:chExt cx="2770897" cy="406400"/>
            </a:xfrm>
          </p:grpSpPr>
          <p:sp>
            <p:nvSpPr>
              <p:cNvPr id="17" name="Freeform 12"/>
              <p:cNvSpPr/>
              <p:nvPr/>
            </p:nvSpPr>
            <p:spPr>
              <a:xfrm>
                <a:off x="17780" y="22859"/>
                <a:ext cx="2745497" cy="355834"/>
              </a:xfrm>
              <a:custGeom>
                <a:avLst/>
                <a:gdLst/>
                <a:ahLst/>
                <a:cxnLst/>
                <a:rect l="l" t="t" r="r" b="b"/>
                <a:pathLst>
                  <a:path w="2745497" h="355834">
                    <a:moveTo>
                      <a:pt x="2745497" y="177917"/>
                    </a:moveTo>
                    <a:cubicBezTo>
                      <a:pt x="2745497" y="80188"/>
                      <a:pt x="2665487" y="0"/>
                      <a:pt x="2565157" y="0"/>
                    </a:cubicBezTo>
                    <a:lnTo>
                      <a:pt x="172720" y="0"/>
                    </a:lnTo>
                    <a:lnTo>
                      <a:pt x="172720" y="1253"/>
                    </a:lnTo>
                    <a:cubicBezTo>
                      <a:pt x="76200" y="5012"/>
                      <a:pt x="0" y="82694"/>
                      <a:pt x="0" y="177917"/>
                    </a:cubicBezTo>
                    <a:cubicBezTo>
                      <a:pt x="0" y="273140"/>
                      <a:pt x="77470" y="350822"/>
                      <a:pt x="172720" y="354581"/>
                    </a:cubicBezTo>
                    <a:lnTo>
                      <a:pt x="172720" y="355834"/>
                    </a:lnTo>
                    <a:lnTo>
                      <a:pt x="2565157" y="355834"/>
                    </a:lnTo>
                    <a:cubicBezTo>
                      <a:pt x="2664217" y="355834"/>
                      <a:pt x="2745497" y="275646"/>
                      <a:pt x="2745497" y="177917"/>
                    </a:cubicBezTo>
                    <a:close/>
                  </a:path>
                </a:pathLst>
              </a:custGeom>
              <a:solidFill>
                <a:srgbClr val="2F945C"/>
              </a:solidFill>
            </p:spPr>
          </p:sp>
        </p:grpSp>
        <p:sp>
          <p:nvSpPr>
            <p:cNvPr id="16" name="TextBox 13"/>
            <p:cNvSpPr txBox="1"/>
            <p:nvPr/>
          </p:nvSpPr>
          <p:spPr>
            <a:xfrm>
              <a:off x="703538" y="33386"/>
              <a:ext cx="6092097" cy="86177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609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1" u="none" strike="noStrike" kern="1200" cap="none" spc="-47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800" b="1" i="1" u="none" strike="noStrike" kern="1200" cap="none" spc="-47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3</a:t>
              </a:r>
            </a:p>
          </p:txBody>
        </p:sp>
      </p:grpSp>
      <p:sp>
        <p:nvSpPr>
          <p:cNvPr id="18" name="AutoShape 14"/>
          <p:cNvSpPr/>
          <p:nvPr/>
        </p:nvSpPr>
        <p:spPr>
          <a:xfrm>
            <a:off x="4238992" y="2370869"/>
            <a:ext cx="45719" cy="1379331"/>
          </a:xfrm>
          <a:prstGeom prst="rect">
            <a:avLst/>
          </a:prstGeom>
          <a:solidFill>
            <a:srgbClr val="2B2929"/>
          </a:solidFill>
        </p:spPr>
      </p:sp>
      <p:sp>
        <p:nvSpPr>
          <p:cNvPr id="19" name="TextBox 15"/>
          <p:cNvSpPr txBox="1"/>
          <p:nvPr/>
        </p:nvSpPr>
        <p:spPr>
          <a:xfrm>
            <a:off x="1625600" y="287273"/>
            <a:ext cx="8940800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-119" normalizeH="0" baseline="0" noProof="0" dirty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 LUẬN NHÓM </a:t>
            </a:r>
          </a:p>
          <a:p>
            <a:pPr marL="0" marR="0" lvl="0" indent="0" algn="ctr" defTabSz="609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1" u="none" strike="noStrike" kern="1200" cap="none" spc="-119" normalizeH="0" baseline="0" noProof="0" dirty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3600" b="1" i="1" u="none" strike="noStrike" kern="1200" cap="none" spc="-119" normalizeH="0" baseline="0" noProof="0" dirty="0" err="1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Kĩ</a:t>
            </a:r>
            <a:r>
              <a:rPr kumimoji="0" lang="en-US" sz="3600" b="1" i="1" u="none" strike="noStrike" kern="1200" cap="none" spc="-119" normalizeH="0" baseline="0" noProof="0" dirty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-119" normalizeH="0" baseline="0" noProof="0" dirty="0" err="1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r>
              <a:rPr kumimoji="0" lang="en-US" sz="3600" b="1" i="1" u="none" strike="noStrike" kern="1200" cap="none" spc="-119" normalizeH="0" baseline="0" noProof="0" dirty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-119" normalizeH="0" baseline="0" noProof="0" dirty="0" err="1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3600" b="1" i="1" u="none" strike="noStrike" kern="1200" cap="none" spc="-119" normalizeH="0" baseline="0" noProof="0" dirty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1" u="none" strike="noStrike" kern="1200" cap="none" spc="-119" normalizeH="0" baseline="0" noProof="0" dirty="0" err="1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3600" b="1" i="1" u="none" strike="noStrike" kern="1200" cap="none" spc="-119" normalizeH="0" baseline="0" noProof="0" dirty="0">
                <a:ln>
                  <a:noFill/>
                </a:ln>
                <a:solidFill>
                  <a:srgbClr val="2B292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0" name="AutoShape 16"/>
          <p:cNvSpPr/>
          <p:nvPr/>
        </p:nvSpPr>
        <p:spPr>
          <a:xfrm>
            <a:off x="7613763" y="2352530"/>
            <a:ext cx="45719" cy="1379331"/>
          </a:xfrm>
          <a:prstGeom prst="rect">
            <a:avLst/>
          </a:prstGeom>
          <a:solidFill>
            <a:srgbClr val="2B2929"/>
          </a:solidFill>
        </p:spPr>
      </p:sp>
      <p:sp>
        <p:nvSpPr>
          <p:cNvPr id="31" name="TextBox 30"/>
          <p:cNvSpPr txBox="1"/>
          <p:nvPr/>
        </p:nvSpPr>
        <p:spPr>
          <a:xfrm>
            <a:off x="503676" y="2352530"/>
            <a:ext cx="3543218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lvl="0" algn="just">
              <a:tabLst>
                <a:tab pos="342900" algn="l"/>
              </a:tabLst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358454" y="2282003"/>
            <a:ext cx="312140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100" lvl="0" algn="just">
              <a:tabLst>
                <a:tab pos="342900" algn="l"/>
              </a:tabLst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827615" y="2306540"/>
            <a:ext cx="3683052" cy="527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06000"/>
              </a:lnSpc>
              <a:defRPr/>
            </a:pP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7" name="Group 3"/>
          <p:cNvGrpSpPr/>
          <p:nvPr/>
        </p:nvGrpSpPr>
        <p:grpSpPr>
          <a:xfrm>
            <a:off x="80893" y="4119063"/>
            <a:ext cx="5256651" cy="1194487"/>
            <a:chOff x="-1179712" y="-335685"/>
            <a:chExt cx="7582435" cy="1908816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9" name="Freeform 4"/>
            <p:cNvSpPr/>
            <p:nvPr/>
          </p:nvSpPr>
          <p:spPr>
            <a:xfrm>
              <a:off x="-1179712" y="-335685"/>
              <a:ext cx="7582435" cy="1908816"/>
            </a:xfrm>
            <a:custGeom>
              <a:avLst/>
              <a:gdLst/>
              <a:ahLst/>
              <a:cxnLst/>
              <a:rect l="l" t="t" r="r" b="b"/>
              <a:pathLst>
                <a:path w="7582435" h="1908816">
                  <a:moveTo>
                    <a:pt x="7582435" y="954408"/>
                  </a:moveTo>
                  <a:lnTo>
                    <a:pt x="7582435" y="954408"/>
                  </a:lnTo>
                  <a:cubicBezTo>
                    <a:pt x="7582435" y="1480318"/>
                    <a:pt x="7154064" y="1908816"/>
                    <a:pt x="6625490" y="1908816"/>
                  </a:cubicBezTo>
                  <a:lnTo>
                    <a:pt x="956945" y="1908816"/>
                  </a:lnTo>
                  <a:cubicBezTo>
                    <a:pt x="428371" y="1908816"/>
                    <a:pt x="0" y="1480318"/>
                    <a:pt x="0" y="954408"/>
                  </a:cubicBezTo>
                  <a:lnTo>
                    <a:pt x="0" y="954408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6625490" y="0"/>
                  </a:lnTo>
                  <a:cubicBezTo>
                    <a:pt x="7153937" y="0"/>
                    <a:pt x="7582435" y="428371"/>
                    <a:pt x="7582435" y="95440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1" name="Group 9"/>
          <p:cNvGrpSpPr/>
          <p:nvPr/>
        </p:nvGrpSpPr>
        <p:grpSpPr>
          <a:xfrm>
            <a:off x="7131477" y="4243852"/>
            <a:ext cx="4998205" cy="1194487"/>
            <a:chOff x="0" y="0"/>
            <a:chExt cx="7987240" cy="1908816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43" name="Freeform 10"/>
            <p:cNvSpPr/>
            <p:nvPr/>
          </p:nvSpPr>
          <p:spPr>
            <a:xfrm>
              <a:off x="0" y="0"/>
              <a:ext cx="7987240" cy="1908816"/>
            </a:xfrm>
            <a:custGeom>
              <a:avLst/>
              <a:gdLst/>
              <a:ahLst/>
              <a:cxnLst/>
              <a:rect l="l" t="t" r="r" b="b"/>
              <a:pathLst>
                <a:path w="7987240" h="1908816">
                  <a:moveTo>
                    <a:pt x="7987240" y="954408"/>
                  </a:moveTo>
                  <a:lnTo>
                    <a:pt x="7987240" y="954408"/>
                  </a:lnTo>
                  <a:cubicBezTo>
                    <a:pt x="7987240" y="1480318"/>
                    <a:pt x="7558869" y="1908816"/>
                    <a:pt x="7030295" y="1908816"/>
                  </a:cubicBezTo>
                  <a:lnTo>
                    <a:pt x="956945" y="1908816"/>
                  </a:lnTo>
                  <a:cubicBezTo>
                    <a:pt x="428371" y="1908816"/>
                    <a:pt x="0" y="1480318"/>
                    <a:pt x="0" y="954408"/>
                  </a:cubicBezTo>
                  <a:lnTo>
                    <a:pt x="0" y="954408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7030294" y="0"/>
                  </a:lnTo>
                  <a:cubicBezTo>
                    <a:pt x="7558742" y="0"/>
                    <a:pt x="7987240" y="428371"/>
                    <a:pt x="7987240" y="954408"/>
                  </a:cubicBezTo>
                  <a:close/>
                </a:path>
              </a:pathLst>
            </a:custGeom>
            <a:grpFill/>
          </p:spPr>
        </p:sp>
      </p:grpSp>
      <p:grpSp>
        <p:nvGrpSpPr>
          <p:cNvPr id="45" name="Group 27"/>
          <p:cNvGrpSpPr/>
          <p:nvPr/>
        </p:nvGrpSpPr>
        <p:grpSpPr>
          <a:xfrm>
            <a:off x="1395680" y="5236297"/>
            <a:ext cx="6695247" cy="1303170"/>
            <a:chOff x="0" y="0"/>
            <a:chExt cx="5268622" cy="1934086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47" name="Freeform 28"/>
            <p:cNvSpPr/>
            <p:nvPr/>
          </p:nvSpPr>
          <p:spPr>
            <a:xfrm>
              <a:off x="12700" y="12700"/>
              <a:ext cx="5243222" cy="1908686"/>
            </a:xfrm>
            <a:custGeom>
              <a:avLst/>
              <a:gdLst/>
              <a:ahLst/>
              <a:cxnLst/>
              <a:rect l="l" t="t" r="r" b="b"/>
              <a:pathLst>
                <a:path w="5243222" h="1908686">
                  <a:moveTo>
                    <a:pt x="4286277" y="1908686"/>
                  </a:moveTo>
                  <a:lnTo>
                    <a:pt x="956945" y="1908686"/>
                  </a:lnTo>
                  <a:cubicBezTo>
                    <a:pt x="428371" y="1908686"/>
                    <a:pt x="0" y="1480188"/>
                    <a:pt x="0" y="954343"/>
                  </a:cubicBezTo>
                  <a:lnTo>
                    <a:pt x="0" y="954343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4286277" y="0"/>
                  </a:lnTo>
                  <a:cubicBezTo>
                    <a:pt x="4814724" y="0"/>
                    <a:pt x="5243222" y="428371"/>
                    <a:pt x="5243222" y="954343"/>
                  </a:cubicBezTo>
                  <a:lnTo>
                    <a:pt x="5243222" y="954343"/>
                  </a:lnTo>
                  <a:cubicBezTo>
                    <a:pt x="5243222" y="1480188"/>
                    <a:pt x="4814724" y="1908686"/>
                    <a:pt x="4286277" y="1908686"/>
                  </a:cubicBezTo>
                  <a:close/>
                </a:path>
              </a:pathLst>
            </a:custGeom>
            <a:grpFill/>
          </p:spPr>
        </p:sp>
        <p:sp>
          <p:nvSpPr>
            <p:cNvPr id="48" name="Freeform 29"/>
            <p:cNvSpPr/>
            <p:nvPr/>
          </p:nvSpPr>
          <p:spPr>
            <a:xfrm>
              <a:off x="0" y="0"/>
              <a:ext cx="5268622" cy="1934086"/>
            </a:xfrm>
            <a:custGeom>
              <a:avLst/>
              <a:gdLst/>
              <a:ahLst/>
              <a:cxnLst/>
              <a:rect l="l" t="t" r="r" b="b"/>
              <a:pathLst>
                <a:path w="5268622" h="1934086">
                  <a:moveTo>
                    <a:pt x="4298977" y="0"/>
                  </a:moveTo>
                  <a:lnTo>
                    <a:pt x="969645" y="0"/>
                  </a:lnTo>
                  <a:cubicBezTo>
                    <a:pt x="434975" y="0"/>
                    <a:pt x="0" y="434975"/>
                    <a:pt x="0" y="967043"/>
                  </a:cubicBezTo>
                  <a:cubicBezTo>
                    <a:pt x="0" y="1499111"/>
                    <a:pt x="434975" y="1934086"/>
                    <a:pt x="969645" y="1934086"/>
                  </a:cubicBezTo>
                  <a:lnTo>
                    <a:pt x="4298977" y="1934086"/>
                  </a:lnTo>
                  <a:cubicBezTo>
                    <a:pt x="4833647" y="1934086"/>
                    <a:pt x="5268622" y="1499111"/>
                    <a:pt x="5268622" y="967043"/>
                  </a:cubicBezTo>
                  <a:cubicBezTo>
                    <a:pt x="5268622" y="434975"/>
                    <a:pt x="4833647" y="0"/>
                    <a:pt x="4298977" y="0"/>
                  </a:cubicBezTo>
                  <a:close/>
                  <a:moveTo>
                    <a:pt x="4298977" y="1908686"/>
                  </a:moveTo>
                  <a:lnTo>
                    <a:pt x="969645" y="1908686"/>
                  </a:lnTo>
                  <a:cubicBezTo>
                    <a:pt x="448945" y="1908686"/>
                    <a:pt x="25400" y="1485141"/>
                    <a:pt x="25400" y="967043"/>
                  </a:cubicBezTo>
                  <a:cubicBezTo>
                    <a:pt x="25400" y="448945"/>
                    <a:pt x="448945" y="25400"/>
                    <a:pt x="969645" y="25400"/>
                  </a:cubicBezTo>
                  <a:lnTo>
                    <a:pt x="4298977" y="25400"/>
                  </a:lnTo>
                  <a:cubicBezTo>
                    <a:pt x="4819677" y="25400"/>
                    <a:pt x="5243222" y="448945"/>
                    <a:pt x="5243222" y="967043"/>
                  </a:cubicBezTo>
                  <a:cubicBezTo>
                    <a:pt x="5243222" y="1485141"/>
                    <a:pt x="4819677" y="1908686"/>
                    <a:pt x="4298977" y="1908686"/>
                  </a:cubicBezTo>
                  <a:close/>
                </a:path>
              </a:pathLst>
            </a:custGeom>
            <a:grpFill/>
          </p:spPr>
        </p:sp>
      </p:grpSp>
      <p:sp>
        <p:nvSpPr>
          <p:cNvPr id="50" name="TextBox 49"/>
          <p:cNvSpPr txBox="1"/>
          <p:nvPr/>
        </p:nvSpPr>
        <p:spPr>
          <a:xfrm>
            <a:off x="311823" y="4072376"/>
            <a:ext cx="4838560" cy="1241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nhân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việc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nghĩ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ý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kiến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760842" y="5460886"/>
            <a:ext cx="631394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Vòng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2: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mảnh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ghép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213827" y="4448867"/>
            <a:ext cx="499820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thiện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2" name="5 Minutes timer (Đồng hồ đếm ngược 5 phút) (1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31326" y="187447"/>
            <a:ext cx="1958193" cy="11006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8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9000"/>
                            </p:stCondLst>
                            <p:childTnLst>
                              <p:par>
                                <p:cTn id="5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0"/>
                            </p:stCondLst>
                            <p:childTnLst>
                              <p:par>
                                <p:cTn id="6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1000"/>
                            </p:stCondLst>
                            <p:childTnLst>
                              <p:par>
                                <p:cTn id="7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000"/>
                            </p:stCondLst>
                            <p:childTnLst>
                              <p:par>
                                <p:cTn id="8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300072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02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video>
              <p:cMediaNode vol="80000">
                <p:cTn id="103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</p:childTnLst>
        </p:cTn>
      </p:par>
    </p:tnLst>
    <p:bldLst>
      <p:bldP spid="19" grpId="0"/>
      <p:bldP spid="31" grpId="0"/>
      <p:bldP spid="33" grpId="0"/>
      <p:bldP spid="35" grpId="0"/>
      <p:bldP spid="50" grpId="0"/>
      <p:bldP spid="52" grpId="0"/>
      <p:bldP spid="5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5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38151" y="704850"/>
            <a:ext cx="8896348" cy="5162550"/>
          </a:xfrm>
          <a:prstGeom prst="rect">
            <a:avLst/>
          </a:prstGeom>
          <a:solidFill>
            <a:srgbClr val="FFE36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34301"/>
          <a:stretch>
            <a:fillRect/>
          </a:stretch>
        </p:blipFill>
        <p:spPr>
          <a:xfrm rot="169074">
            <a:off x="1733096" y="-175599"/>
            <a:ext cx="6464741" cy="14749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852106" y="433605"/>
            <a:ext cx="5915755" cy="4454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36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PHIẾU HỌC TẬP SỐ 2</a:t>
            </a: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895385" y="1069026"/>
          <a:ext cx="8092912" cy="4665024"/>
        </p:xfrm>
        <a:graphic>
          <a:graphicData uri="http://schemas.openxmlformats.org/drawingml/2006/table">
            <a:tbl>
              <a:tblPr firstRow="1" firstCol="1" bandRow="1"/>
              <a:tblGrid>
                <a:gridCol w="2892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67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799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37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3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9047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758323" y="5900047"/>
            <a:ext cx="912495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889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4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4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17292" y="5933240"/>
            <a:ext cx="8896348" cy="86325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indent="-889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sz="2400" b="1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hời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400" b="1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5385" y="2114596"/>
            <a:ext cx="2823727" cy="36907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745499" y="2070608"/>
            <a:ext cx="3150599" cy="309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kumimoji="0" lang="en-US" sz="2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sung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túc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77049" y="2206511"/>
            <a:ext cx="2092197" cy="27176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6096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giềng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3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2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kumimoji="0" lang="en-US" sz="2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27795"/>
          <a:stretch>
            <a:fillRect/>
          </a:stretch>
        </p:blipFill>
        <p:spPr>
          <a:xfrm>
            <a:off x="7767861" y="2871214"/>
            <a:ext cx="4424139" cy="3986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animBg="1"/>
      <p:bldP spid="11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241892" flipV="1">
            <a:off x="8656106" y="-4273535"/>
            <a:ext cx="5479326" cy="5813608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076048">
            <a:off x="-1749380" y="3969875"/>
            <a:ext cx="4651531" cy="3046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1401" y="423314"/>
            <a:ext cx="4459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4140" lvl="0"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19,20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11900" y="1008515"/>
            <a:ext cx="6597149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7: VƯƠNG QUỐC LÀO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3249" y="1664400"/>
            <a:ext cx="83058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3249" y="2168696"/>
            <a:ext cx="10008702" cy="92743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889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6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6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6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3249" y="2983829"/>
            <a:ext cx="10008702" cy="13555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889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sáp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chiêng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buôn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láng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6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6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3249" y="2242400"/>
            <a:ext cx="10008702" cy="212115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indent="-889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889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889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09111" y="3255429"/>
            <a:ext cx="10002840" cy="1918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8890" algn="just"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-8890" algn="just"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hiếu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chuộng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lãnh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thổ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241892" flipV="1">
            <a:off x="8656106" y="-4273535"/>
            <a:ext cx="5479326" cy="5813608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076048">
            <a:off x="-1122516" y="4789716"/>
            <a:ext cx="4651531" cy="3046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50523" y="309553"/>
            <a:ext cx="4459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4140" lvl="0"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TIẾT: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19,20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09457" y="758892"/>
            <a:ext cx="6597149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7: VƯƠNG QUỐC LÀO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00806" y="1414777"/>
            <a:ext cx="8305800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1200806" y="2046773"/>
          <a:ext cx="10400644" cy="3888925"/>
        </p:xfrm>
        <a:graphic>
          <a:graphicData uri="http://schemas.openxmlformats.org/drawingml/2006/table">
            <a:tbl>
              <a:tblPr firstRow="1" firstCol="1" bandRow="1"/>
              <a:tblGrid>
                <a:gridCol w="3793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9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5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8937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chức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800" b="1" i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i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giao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0659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quốc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chia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mường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Đứng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đầu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Vua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phó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vương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7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thần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kiêm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đốc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tỉnh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triều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Kinh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tế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Nông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nghiệp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thủ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chăn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nuôi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thác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chú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trọng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Buôn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bán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vượt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ngoài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biên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b="1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3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dân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thanh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sung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túc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Hòa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hiếu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láng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giềng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kiên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quân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lược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bảo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vệ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3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3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lang="en-US" sz="23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090" marR="4809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241892" flipV="1">
            <a:off x="8656106" y="-4273535"/>
            <a:ext cx="5479326" cy="5813608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076048">
            <a:off x="-1749380" y="3969875"/>
            <a:ext cx="4651531" cy="3046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11401" y="423314"/>
            <a:ext cx="4459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4140" lvl="0"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19,20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61905" y="879009"/>
            <a:ext cx="6597149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7: VƯƠNG QUỐC LÀO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33809" y="1512529"/>
            <a:ext cx="830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vi-VN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nét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tiêu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3809" y="2039334"/>
            <a:ext cx="10137649" cy="11202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3200" b="1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295015" y="3159577"/>
            <a:ext cx="10176443" cy="3040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Mianma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pa,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8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Thạt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Luổng</a:t>
            </a:r>
            <a:r>
              <a:rPr lang="en-US" sz="28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116" b="3011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580274">
            <a:off x="-396580" y="422411"/>
            <a:ext cx="3962163" cy="252092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721872" y="3593363"/>
            <a:ext cx="2582433" cy="2601947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0800000">
            <a:off x="1777559" y="1103712"/>
            <a:ext cx="8636883" cy="4580569"/>
            <a:chOff x="0" y="0"/>
            <a:chExt cx="4636691" cy="2459068"/>
          </a:xfrm>
        </p:grpSpPr>
        <p:sp>
          <p:nvSpPr>
            <p:cNvPr id="6" name="Freeform 6"/>
            <p:cNvSpPr/>
            <p:nvPr/>
          </p:nvSpPr>
          <p:spPr>
            <a:xfrm>
              <a:off x="-9098" y="-6509"/>
              <a:ext cx="4651022" cy="2491122"/>
            </a:xfrm>
            <a:custGeom>
              <a:avLst/>
              <a:gdLst/>
              <a:ahLst/>
              <a:cxnLst/>
              <a:rect l="l" t="t" r="r" b="b"/>
              <a:pathLst>
                <a:path w="4651022" h="2491122">
                  <a:moveTo>
                    <a:pt x="63030" y="1897568"/>
                  </a:moveTo>
                  <a:cubicBezTo>
                    <a:pt x="63030" y="1897568"/>
                    <a:pt x="0" y="1651004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3757948" y="6965"/>
                  </a:cubicBezTo>
                  <a:lnTo>
                    <a:pt x="3757950" y="6965"/>
                  </a:lnTo>
                  <a:cubicBezTo>
                    <a:pt x="3974697" y="16819"/>
                    <a:pt x="4179012" y="36481"/>
                    <a:pt x="4313200" y="101690"/>
                  </a:cubicBezTo>
                  <a:cubicBezTo>
                    <a:pt x="4569246" y="226120"/>
                    <a:pt x="4651021" y="459160"/>
                    <a:pt x="4645534" y="704684"/>
                  </a:cubicBezTo>
                  <a:cubicBezTo>
                    <a:pt x="4645534" y="704684"/>
                    <a:pt x="4602246" y="1013073"/>
                    <a:pt x="4609679" y="1248607"/>
                  </a:cubicBezTo>
                  <a:cubicBezTo>
                    <a:pt x="4616802" y="1639370"/>
                    <a:pt x="4623959" y="1834973"/>
                    <a:pt x="4623959" y="1834973"/>
                  </a:cubicBezTo>
                  <a:cubicBezTo>
                    <a:pt x="4607277" y="2050705"/>
                    <a:pt x="4492633" y="2261317"/>
                    <a:pt x="4295764" y="2372941"/>
                  </a:cubicBezTo>
                  <a:cubicBezTo>
                    <a:pt x="4145413" y="2458190"/>
                    <a:pt x="3947382" y="2473288"/>
                    <a:pt x="3131645" y="2462546"/>
                  </a:cubicBezTo>
                  <a:lnTo>
                    <a:pt x="3131607" y="2462546"/>
                  </a:lnTo>
                  <a:cubicBezTo>
                    <a:pt x="645952" y="2457269"/>
                    <a:pt x="384604" y="2491122"/>
                    <a:pt x="254278" y="2381964"/>
                  </a:cubicBezTo>
                  <a:cubicBezTo>
                    <a:pt x="145767" y="2291079"/>
                    <a:pt x="81795" y="2097767"/>
                    <a:pt x="63030" y="1897568"/>
                  </a:cubicBez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41544">
            <a:off x="7941627" y="246918"/>
            <a:ext cx="4496901" cy="334405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10577598">
            <a:off x="9804487" y="5315683"/>
            <a:ext cx="557015" cy="5347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654863">
            <a:off x="1823145" y="836345"/>
            <a:ext cx="557015" cy="53473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941167" y="1323641"/>
            <a:ext cx="5130382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KĨ THUẬT DỰ ÁN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4138" y="2156781"/>
            <a:ext cx="6943724" cy="22767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4128" y="685800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AE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58055">
            <a:off x="10591657" y="4824417"/>
            <a:ext cx="1631079" cy="18013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41661" y="868814"/>
            <a:ext cx="767242" cy="963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830685" y="39331"/>
            <a:ext cx="596068" cy="7484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93939" y="222635"/>
            <a:ext cx="456685" cy="573463"/>
          </a:xfrm>
          <a:prstGeom prst="rect">
            <a:avLst/>
          </a:prstGeom>
        </p:spPr>
      </p:pic>
      <p:pic>
        <p:nvPicPr>
          <p:cNvPr id="10" name="Picture 9" descr="A group of people dancing&#10;&#10;Description automatically generated with medium confidence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793" y="1248414"/>
            <a:ext cx="6607554" cy="406577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2667" y="5346248"/>
            <a:ext cx="624840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067138" y="1191264"/>
            <a:ext cx="3335984" cy="415498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lễ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hội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hay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cộng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đều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thiếu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múa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Điệu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múa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lăm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vông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vui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tươi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giáo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thẩm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mỹ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hữu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nghị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dân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tộc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2400" i="1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2867" y="330200"/>
            <a:ext cx="10500287" cy="54864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15052" y="2775493"/>
            <a:ext cx="6961895" cy="1128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00">
              <a:lnSpc>
                <a:spcPts val="8800"/>
              </a:lnSpc>
            </a:pPr>
            <a:r>
              <a:rPr lang="en-US" sz="8000" b="1" dirty="0">
                <a:solidFill>
                  <a:srgbClr val="6B3F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13786" r="5189" b="67699"/>
          <a:stretch>
            <a:fillRect/>
          </a:stretch>
        </p:blipFill>
        <p:spPr>
          <a:xfrm>
            <a:off x="5993010" y="6076474"/>
            <a:ext cx="6198990" cy="7815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4682"/>
          <a:stretch>
            <a:fillRect/>
          </a:stretch>
        </p:blipFill>
        <p:spPr>
          <a:xfrm>
            <a:off x="0" y="3320522"/>
            <a:ext cx="2261369" cy="32798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13786" r="6535" b="67699"/>
          <a:stretch>
            <a:fillRect/>
          </a:stretch>
        </p:blipFill>
        <p:spPr>
          <a:xfrm>
            <a:off x="0" y="6076474"/>
            <a:ext cx="6096000" cy="78152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67151" y="5846240"/>
            <a:ext cx="2334621" cy="8404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/>
          <a:srcRect l="43927" t="50000"/>
          <a:stretch>
            <a:fillRect/>
          </a:stretch>
        </p:blipFill>
        <p:spPr>
          <a:xfrm>
            <a:off x="10882908" y="6266472"/>
            <a:ext cx="1309092" cy="420232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45327">
            <a:off x="10152253" y="4531499"/>
            <a:ext cx="1451414" cy="202053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251988" y="5751968"/>
            <a:ext cx="1151330" cy="934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12052"/>
          <a:stretch>
            <a:fillRect/>
          </a:stretch>
        </p:blipFill>
        <p:spPr>
          <a:xfrm>
            <a:off x="9210279" y="457201"/>
            <a:ext cx="3000771" cy="174438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83260" y="559794"/>
            <a:ext cx="2213396" cy="771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4803" y="629109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AE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58055">
            <a:off x="10591657" y="4824417"/>
            <a:ext cx="1631079" cy="18013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41661" y="868814"/>
            <a:ext cx="767242" cy="963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830685" y="39331"/>
            <a:ext cx="596068" cy="7484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93939" y="222635"/>
            <a:ext cx="456685" cy="573463"/>
          </a:xfrm>
          <a:prstGeom prst="rect">
            <a:avLst/>
          </a:prstGeom>
        </p:spPr>
      </p:pic>
      <p:pic>
        <p:nvPicPr>
          <p:cNvPr id="9" name="Picture 8" descr="A picture containing sky, outdoor, water, river&#10;&#10;Description automatically generated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719" y="974725"/>
            <a:ext cx="6586531" cy="43592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28719" y="5334001"/>
            <a:ext cx="624840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Thạt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Luổng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16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88576" y="1545237"/>
            <a:ext cx="3543300" cy="304698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Thạt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Luổng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xây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dựng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năm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1566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dưới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triều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vua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Xệt-thả-thi-lạt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theo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nậm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rượu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phế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tích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một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Ấn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kỷ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13.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Đây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cũng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ngôi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chùa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cổ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lớn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Lào</a:t>
            </a:r>
            <a:r>
              <a:rPr lang="en-US" sz="24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 </a:t>
            </a:r>
            <a:endParaRPr lang="en-US" sz="2400"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86E84D-9D4B-4903-A4AC-A10EFC0F0067}"/>
              </a:ext>
            </a:extLst>
          </p:cNvPr>
          <p:cNvSpPr txBox="1"/>
          <p:nvPr/>
        </p:nvSpPr>
        <p:spPr>
          <a:xfrm>
            <a:off x="1616765" y="2120348"/>
            <a:ext cx="8203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https://www.youtube.com/watch?v=98DTkmUaEvY</a:t>
            </a:r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76EEA6-8CD1-4FC9-A798-4349BCA0683E}"/>
              </a:ext>
            </a:extLst>
          </p:cNvPr>
          <p:cNvSpPr txBox="1"/>
          <p:nvPr/>
        </p:nvSpPr>
        <p:spPr>
          <a:xfrm>
            <a:off x="1033670" y="662609"/>
            <a:ext cx="9170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MÚA: HOA ĐẸP CHĂM PA – DÂN CA LÀO</a:t>
            </a:r>
          </a:p>
        </p:txBody>
      </p:sp>
    </p:spTree>
    <p:extLst>
      <p:ext uri="{BB962C8B-B14F-4D97-AF65-F5344CB8AC3E}">
        <p14:creationId xmlns:p14="http://schemas.microsoft.com/office/powerpoint/2010/main" val="4620676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727DC1-3688-4788-B395-B675E833F201}"/>
              </a:ext>
            </a:extLst>
          </p:cNvPr>
          <p:cNvSpPr txBox="1"/>
          <p:nvPr/>
        </p:nvSpPr>
        <p:spPr>
          <a:xfrm>
            <a:off x="1272209" y="1669774"/>
            <a:ext cx="92235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https://www.youtube.com/watch?v=dzDcRIe0jgw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54A47A-933E-4BD2-8086-E9405454E6C4}"/>
              </a:ext>
            </a:extLst>
          </p:cNvPr>
          <p:cNvSpPr txBox="1"/>
          <p:nvPr/>
        </p:nvSpPr>
        <p:spPr>
          <a:xfrm>
            <a:off x="1563757" y="622852"/>
            <a:ext cx="9435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 THẠT LUỔNG</a:t>
            </a:r>
          </a:p>
        </p:txBody>
      </p:sp>
    </p:spTree>
    <p:extLst>
      <p:ext uri="{BB962C8B-B14F-4D97-AF65-F5344CB8AC3E}">
        <p14:creationId xmlns:p14="http://schemas.microsoft.com/office/powerpoint/2010/main" val="3486043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241892" flipV="1">
            <a:off x="9686668" y="-3555355"/>
            <a:ext cx="5479326" cy="5813608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076048">
            <a:off x="-1939881" y="4230165"/>
            <a:ext cx="4651531" cy="3046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0025" y="486993"/>
            <a:ext cx="4459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4140" lvl="0"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19,20 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41721" y="903185"/>
            <a:ext cx="6597149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7: VƯƠNG QUỐC LÀO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27055" y="1527917"/>
            <a:ext cx="830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</a:t>
            </a:r>
            <a:r>
              <a:rPr kumimoji="0" lang="vi-VN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tiêu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hóa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11401" y="2163800"/>
            <a:ext cx="9601969" cy="39601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Campuchia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Mianma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cởi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– pa,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Lăm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Phật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Thạt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Luổng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6241892" flipV="1">
            <a:off x="9686669" y="-3271624"/>
            <a:ext cx="5479326" cy="5813608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076048">
            <a:off x="-1939881" y="4230165"/>
            <a:ext cx="4651531" cy="30467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20024" y="442110"/>
            <a:ext cx="4459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TIẾT: 19,20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20052" y="888631"/>
            <a:ext cx="6597149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7: VƯƠNG QUỐC LÀO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11401" y="1560150"/>
            <a:ext cx="8305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3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.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nét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tiêu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biểu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về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văn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hóa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9883" y="2108156"/>
            <a:ext cx="9750077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kumimoji="0" lang="en-US" sz="3200" b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3200" b="1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95016" y="2678190"/>
            <a:ext cx="9601968" cy="21741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Á,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kumimoji="0" lang="en-US" sz="3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110105" flipH="1" flipV="1">
            <a:off x="1083991" y="1860035"/>
            <a:ext cx="3008627" cy="4298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499" b="30850"/>
          <a:stretch>
            <a:fillRect/>
          </a:stretch>
        </p:blipFill>
        <p:spPr>
          <a:xfrm rot="678179">
            <a:off x="8084889" y="631344"/>
            <a:ext cx="3038377" cy="46739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3187485" y="-349647"/>
            <a:ext cx="5817031" cy="70161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25846">
            <a:off x="3267491" y="1778439"/>
            <a:ext cx="5860625" cy="3673245"/>
            <a:chOff x="0" y="0"/>
            <a:chExt cx="2973724" cy="18638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3724" cy="1863832"/>
            </a:xfrm>
            <a:custGeom>
              <a:avLst/>
              <a:gdLst/>
              <a:ahLst/>
              <a:cxnLst/>
              <a:rect l="l" t="t" r="r" b="b"/>
              <a:pathLst>
                <a:path w="2973724" h="1863832">
                  <a:moveTo>
                    <a:pt x="0" y="0"/>
                  </a:moveTo>
                  <a:lnTo>
                    <a:pt x="2973724" y="0"/>
                  </a:lnTo>
                  <a:lnTo>
                    <a:pt x="2973724" y="1863832"/>
                  </a:lnTo>
                  <a:lnTo>
                    <a:pt x="0" y="1863832"/>
                  </a:lnTo>
                  <a:close/>
                </a:path>
              </a:pathLst>
            </a:custGeom>
            <a:solidFill>
              <a:srgbClr val="F6F6E9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32000" y="4600188"/>
            <a:ext cx="1431387" cy="23928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50609">
            <a:off x="1143822" y="906506"/>
            <a:ext cx="1003768" cy="377781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>
            <a:off x="3333437" y="2052878"/>
            <a:ext cx="583218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49374" y="3205031"/>
            <a:ext cx="5743998" cy="718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“Ai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755777" y="-2060116"/>
            <a:ext cx="13861385" cy="10978232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9" name="Google Shape;474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688622" y="4508182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475;p1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971396" y="5254905"/>
            <a:ext cx="812889" cy="8850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477;p15"/>
          <p:cNvSpPr/>
          <p:nvPr/>
        </p:nvSpPr>
        <p:spPr>
          <a:xfrm>
            <a:off x="1363384" y="1438742"/>
            <a:ext cx="9488604" cy="138088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F0F0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1353,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tộc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trưởng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363383" y="3277256"/>
            <a:ext cx="4440911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Lùm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63384" y="4381142"/>
            <a:ext cx="4440909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Lan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200247" y="4419217"/>
            <a:ext cx="4584038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200247" y="3268458"/>
            <a:ext cx="4619879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37" y="3383808"/>
            <a:ext cx="936904" cy="82334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9847381" y="4438596"/>
            <a:ext cx="936904" cy="81993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2353" y="3383808"/>
            <a:ext cx="968591" cy="74589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3837" y="4457293"/>
            <a:ext cx="1086500" cy="8079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755777" y="-2060116"/>
            <a:ext cx="13861385" cy="10978232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Google Shape;474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582624" y="4362409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74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105500" y="4460937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75;p1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865398" y="5109132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476;p15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450439" y="5723667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477;p15"/>
          <p:cNvSpPr/>
          <p:nvPr/>
        </p:nvSpPr>
        <p:spPr>
          <a:xfrm>
            <a:off x="1192325" y="1312665"/>
            <a:ext cx="9479606" cy="1182926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F0F0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91216" y="3193582"/>
            <a:ext cx="4437315" cy="109638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 – XII</a:t>
            </a:r>
          </a:p>
        </p:txBody>
      </p:sp>
      <p:sp>
        <p:nvSpPr>
          <p:cNvPr id="10" name="Rectangle 9"/>
          <p:cNvSpPr/>
          <p:nvPr/>
        </p:nvSpPr>
        <p:spPr>
          <a:xfrm>
            <a:off x="6191216" y="4703890"/>
            <a:ext cx="4437315" cy="1028147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 – XVII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98681" y="4708140"/>
            <a:ext cx="4371849" cy="1028147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XII – XIII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98681" y="3193582"/>
            <a:ext cx="4336853" cy="1028147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 – XII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025" y="3562351"/>
            <a:ext cx="869191" cy="76383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804110" y="4941534"/>
            <a:ext cx="903280" cy="79050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53" y="3476874"/>
            <a:ext cx="903281" cy="74304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0927" y="4904499"/>
            <a:ext cx="958647" cy="7969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755777" y="-2060116"/>
            <a:ext cx="13861385" cy="10978232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Google Shape;474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544467" y="4026542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75;p1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050911" y="5109131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76;p15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301484" y="5727076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77;p15"/>
          <p:cNvSpPr/>
          <p:nvPr/>
        </p:nvSpPr>
        <p:spPr>
          <a:xfrm>
            <a:off x="1241744" y="1272209"/>
            <a:ext cx="9289471" cy="131563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F0F0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25682" y="3128524"/>
            <a:ext cx="4231673" cy="896157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sp>
        <p:nvSpPr>
          <p:cNvPr id="9" name="Rectangle 8"/>
          <p:cNvSpPr/>
          <p:nvPr/>
        </p:nvSpPr>
        <p:spPr>
          <a:xfrm>
            <a:off x="1487511" y="4375481"/>
            <a:ext cx="4042831" cy="896157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38355" y="3137487"/>
            <a:ext cx="4042831" cy="887194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25681" y="4351173"/>
            <a:ext cx="4231673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8791" y="3240998"/>
            <a:ext cx="812889" cy="76247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682754" y="3319229"/>
            <a:ext cx="847588" cy="7417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296" y="4544150"/>
            <a:ext cx="895384" cy="72748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453" y="4456074"/>
            <a:ext cx="812889" cy="73496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755777" y="-2060116"/>
            <a:ext cx="13861385" cy="10978232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4" name="Google Shape;474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0768137" y="4282895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75;p1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10050911" y="5029618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76;p15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384161" y="5644153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77;p15"/>
          <p:cNvSpPr/>
          <p:nvPr/>
        </p:nvSpPr>
        <p:spPr>
          <a:xfrm>
            <a:off x="1575308" y="1085850"/>
            <a:ext cx="9112512" cy="1353167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F0F0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just"/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Cam-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-chia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Mi-an-ma?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579125" y="3069194"/>
            <a:ext cx="4216467" cy="884052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75308" y="4381783"/>
            <a:ext cx="4297023" cy="930789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90806" y="3069194"/>
            <a:ext cx="4297014" cy="887194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Hán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39955" y="4381783"/>
            <a:ext cx="4347865" cy="933166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874" y="3170313"/>
            <a:ext cx="1010381" cy="7569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9830780" y="3250358"/>
            <a:ext cx="939544" cy="70288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1943" y="4589483"/>
            <a:ext cx="997218" cy="76794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7920" y="4525256"/>
            <a:ext cx="1010381" cy="769431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ss, outdoor, field, gree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20" y="472964"/>
            <a:ext cx="8435545" cy="48711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grass, outdoor, sky, building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554" y="1484203"/>
            <a:ext cx="4398626" cy="28486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1352550" y="5887247"/>
            <a:ext cx="9999594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i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195392" y="5415611"/>
            <a:ext cx="24384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Chum 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559099" y="4422968"/>
            <a:ext cx="150934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Thạt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Luổng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F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-755777" y="-2060116"/>
            <a:ext cx="13861385" cy="10978232"/>
            <a:chOff x="0" y="0"/>
            <a:chExt cx="10153650" cy="8041702"/>
          </a:xfrm>
        </p:grpSpPr>
        <p:sp>
          <p:nvSpPr>
            <p:cNvPr id="3" name="Freeform 3"/>
            <p:cNvSpPr/>
            <p:nvPr/>
          </p:nvSpPr>
          <p:spPr>
            <a:xfrm>
              <a:off x="-6350" y="36830"/>
              <a:ext cx="10166350" cy="7962962"/>
            </a:xfrm>
            <a:custGeom>
              <a:avLst/>
              <a:gdLst/>
              <a:ahLst/>
              <a:cxnLst/>
              <a:rect l="l" t="t" r="r" b="b"/>
              <a:pathLst>
                <a:path w="10166350" h="7962962">
                  <a:moveTo>
                    <a:pt x="10158730" y="7184452"/>
                  </a:moveTo>
                  <a:lnTo>
                    <a:pt x="10158730" y="317500"/>
                  </a:lnTo>
                  <a:cubicBezTo>
                    <a:pt x="10158730" y="142240"/>
                    <a:pt x="10016490" y="0"/>
                    <a:pt x="9841230" y="0"/>
                  </a:cubicBezTo>
                  <a:cubicBezTo>
                    <a:pt x="9665970" y="0"/>
                    <a:pt x="9523730" y="142240"/>
                    <a:pt x="9523730" y="317500"/>
                  </a:cubicBezTo>
                  <a:lnTo>
                    <a:pt x="9523730" y="328930"/>
                  </a:lnTo>
                  <a:lnTo>
                    <a:pt x="9523730" y="317500"/>
                  </a:lnTo>
                  <a:cubicBezTo>
                    <a:pt x="9523730" y="142240"/>
                    <a:pt x="9381490" y="0"/>
                    <a:pt x="9206230" y="0"/>
                  </a:cubicBezTo>
                  <a:cubicBezTo>
                    <a:pt x="9030970" y="0"/>
                    <a:pt x="8888730" y="142240"/>
                    <a:pt x="8888730" y="317500"/>
                  </a:cubicBezTo>
                  <a:lnTo>
                    <a:pt x="8888730" y="328930"/>
                  </a:lnTo>
                  <a:lnTo>
                    <a:pt x="8888730" y="317500"/>
                  </a:lnTo>
                  <a:cubicBezTo>
                    <a:pt x="8888730" y="142240"/>
                    <a:pt x="8746490" y="0"/>
                    <a:pt x="8571230" y="0"/>
                  </a:cubicBezTo>
                  <a:cubicBezTo>
                    <a:pt x="8395970" y="0"/>
                    <a:pt x="8253730" y="142240"/>
                    <a:pt x="8253730" y="317500"/>
                  </a:cubicBezTo>
                  <a:lnTo>
                    <a:pt x="8253730" y="328930"/>
                  </a:lnTo>
                  <a:lnTo>
                    <a:pt x="8253730" y="317500"/>
                  </a:lnTo>
                  <a:cubicBezTo>
                    <a:pt x="8253730" y="142240"/>
                    <a:pt x="8111490" y="0"/>
                    <a:pt x="7936230" y="0"/>
                  </a:cubicBezTo>
                  <a:cubicBezTo>
                    <a:pt x="7760970" y="0"/>
                    <a:pt x="7618730" y="142240"/>
                    <a:pt x="7618730" y="317500"/>
                  </a:cubicBezTo>
                  <a:lnTo>
                    <a:pt x="7618730" y="328930"/>
                  </a:lnTo>
                  <a:lnTo>
                    <a:pt x="7618730" y="317500"/>
                  </a:lnTo>
                  <a:cubicBezTo>
                    <a:pt x="7618730" y="142240"/>
                    <a:pt x="7476490" y="0"/>
                    <a:pt x="7301230" y="0"/>
                  </a:cubicBezTo>
                  <a:cubicBezTo>
                    <a:pt x="7125970" y="0"/>
                    <a:pt x="6983730" y="142240"/>
                    <a:pt x="6983730" y="317500"/>
                  </a:cubicBezTo>
                  <a:lnTo>
                    <a:pt x="6983730" y="328930"/>
                  </a:lnTo>
                  <a:lnTo>
                    <a:pt x="6983730" y="317500"/>
                  </a:lnTo>
                  <a:cubicBezTo>
                    <a:pt x="6983730" y="142240"/>
                    <a:pt x="6841490" y="0"/>
                    <a:pt x="6666230" y="0"/>
                  </a:cubicBezTo>
                  <a:cubicBezTo>
                    <a:pt x="6490970" y="0"/>
                    <a:pt x="6348730" y="142240"/>
                    <a:pt x="6348730" y="317500"/>
                  </a:cubicBezTo>
                  <a:lnTo>
                    <a:pt x="6348730" y="328930"/>
                  </a:lnTo>
                  <a:lnTo>
                    <a:pt x="6348730" y="317500"/>
                  </a:lnTo>
                  <a:cubicBezTo>
                    <a:pt x="6348730" y="142240"/>
                    <a:pt x="6206490" y="0"/>
                    <a:pt x="6031230" y="0"/>
                  </a:cubicBezTo>
                  <a:cubicBezTo>
                    <a:pt x="5855970" y="0"/>
                    <a:pt x="5713730" y="142240"/>
                    <a:pt x="5713730" y="317500"/>
                  </a:cubicBezTo>
                  <a:lnTo>
                    <a:pt x="5713730" y="328930"/>
                  </a:lnTo>
                  <a:lnTo>
                    <a:pt x="5713730" y="317500"/>
                  </a:lnTo>
                  <a:cubicBezTo>
                    <a:pt x="5713730" y="142240"/>
                    <a:pt x="5571490" y="0"/>
                    <a:pt x="5396230" y="0"/>
                  </a:cubicBezTo>
                  <a:cubicBezTo>
                    <a:pt x="5236210" y="0"/>
                    <a:pt x="5104130" y="118110"/>
                    <a:pt x="5082540" y="273050"/>
                  </a:cubicBezTo>
                  <a:lnTo>
                    <a:pt x="5076190" y="273050"/>
                  </a:lnTo>
                  <a:cubicBezTo>
                    <a:pt x="5054600" y="119380"/>
                    <a:pt x="4922520" y="0"/>
                    <a:pt x="4762500" y="0"/>
                  </a:cubicBezTo>
                  <a:cubicBezTo>
                    <a:pt x="4587240" y="0"/>
                    <a:pt x="4445000" y="142240"/>
                    <a:pt x="4445000" y="317500"/>
                  </a:cubicBezTo>
                  <a:lnTo>
                    <a:pt x="4445000" y="328930"/>
                  </a:lnTo>
                  <a:lnTo>
                    <a:pt x="4445000" y="317500"/>
                  </a:lnTo>
                  <a:cubicBezTo>
                    <a:pt x="4445000" y="142240"/>
                    <a:pt x="4302760" y="0"/>
                    <a:pt x="4127500" y="0"/>
                  </a:cubicBezTo>
                  <a:cubicBezTo>
                    <a:pt x="3952240" y="0"/>
                    <a:pt x="3810000" y="142240"/>
                    <a:pt x="3810000" y="317500"/>
                  </a:cubicBezTo>
                  <a:lnTo>
                    <a:pt x="3810000" y="328930"/>
                  </a:lnTo>
                  <a:lnTo>
                    <a:pt x="3810000" y="317500"/>
                  </a:lnTo>
                  <a:cubicBezTo>
                    <a:pt x="3810000" y="142240"/>
                    <a:pt x="3667760" y="0"/>
                    <a:pt x="3492500" y="0"/>
                  </a:cubicBezTo>
                  <a:cubicBezTo>
                    <a:pt x="3317240" y="0"/>
                    <a:pt x="3175000" y="142240"/>
                    <a:pt x="3175000" y="317500"/>
                  </a:cubicBezTo>
                  <a:lnTo>
                    <a:pt x="3175000" y="328930"/>
                  </a:lnTo>
                  <a:lnTo>
                    <a:pt x="3175000" y="317500"/>
                  </a:lnTo>
                  <a:cubicBezTo>
                    <a:pt x="3175000" y="142240"/>
                    <a:pt x="3032760" y="0"/>
                    <a:pt x="2857500" y="0"/>
                  </a:cubicBezTo>
                  <a:cubicBezTo>
                    <a:pt x="2682240" y="0"/>
                    <a:pt x="2540000" y="142240"/>
                    <a:pt x="2540000" y="317500"/>
                  </a:cubicBezTo>
                  <a:lnTo>
                    <a:pt x="2540000" y="328930"/>
                  </a:lnTo>
                  <a:lnTo>
                    <a:pt x="2540000" y="317500"/>
                  </a:lnTo>
                  <a:cubicBezTo>
                    <a:pt x="2540000" y="142240"/>
                    <a:pt x="2397760" y="0"/>
                    <a:pt x="2222500" y="0"/>
                  </a:cubicBezTo>
                  <a:cubicBezTo>
                    <a:pt x="2047240" y="0"/>
                    <a:pt x="1905000" y="142240"/>
                    <a:pt x="1905000" y="317500"/>
                  </a:cubicBezTo>
                  <a:lnTo>
                    <a:pt x="1905000" y="328930"/>
                  </a:lnTo>
                  <a:lnTo>
                    <a:pt x="1905000" y="317500"/>
                  </a:lnTo>
                  <a:cubicBezTo>
                    <a:pt x="1905000" y="142240"/>
                    <a:pt x="1762760" y="0"/>
                    <a:pt x="1587500" y="0"/>
                  </a:cubicBezTo>
                  <a:cubicBezTo>
                    <a:pt x="1412240" y="0"/>
                    <a:pt x="1270000" y="142240"/>
                    <a:pt x="1270000" y="317500"/>
                  </a:cubicBezTo>
                  <a:lnTo>
                    <a:pt x="1270000" y="328930"/>
                  </a:lnTo>
                  <a:lnTo>
                    <a:pt x="1270000" y="317500"/>
                  </a:lnTo>
                  <a:cubicBezTo>
                    <a:pt x="1270000" y="142240"/>
                    <a:pt x="1127760" y="0"/>
                    <a:pt x="952500" y="0"/>
                  </a:cubicBezTo>
                  <a:cubicBezTo>
                    <a:pt x="777240" y="0"/>
                    <a:pt x="635000" y="142240"/>
                    <a:pt x="635000" y="317500"/>
                  </a:cubicBezTo>
                  <a:lnTo>
                    <a:pt x="635000" y="328930"/>
                  </a:lnTo>
                  <a:lnTo>
                    <a:pt x="635000" y="317500"/>
                  </a:lnTo>
                  <a:cubicBezTo>
                    <a:pt x="635000" y="142240"/>
                    <a:pt x="492760" y="0"/>
                    <a:pt x="317500" y="0"/>
                  </a:cubicBezTo>
                  <a:cubicBezTo>
                    <a:pt x="142240" y="0"/>
                    <a:pt x="0" y="142240"/>
                    <a:pt x="0" y="317500"/>
                  </a:cubicBezTo>
                  <a:cubicBezTo>
                    <a:pt x="0" y="327660"/>
                    <a:pt x="0" y="337820"/>
                    <a:pt x="1270" y="349250"/>
                  </a:cubicBezTo>
                  <a:lnTo>
                    <a:pt x="1270" y="7614982"/>
                  </a:lnTo>
                  <a:cubicBezTo>
                    <a:pt x="6350" y="7625142"/>
                    <a:pt x="6350" y="7635302"/>
                    <a:pt x="6350" y="7645462"/>
                  </a:cubicBezTo>
                  <a:cubicBezTo>
                    <a:pt x="6350" y="7820722"/>
                    <a:pt x="148590" y="7962962"/>
                    <a:pt x="323850" y="7962962"/>
                  </a:cubicBezTo>
                  <a:cubicBezTo>
                    <a:pt x="499110" y="7962962"/>
                    <a:pt x="641350" y="7820722"/>
                    <a:pt x="641350" y="7645462"/>
                  </a:cubicBezTo>
                  <a:cubicBezTo>
                    <a:pt x="641350" y="7820722"/>
                    <a:pt x="783590" y="7962962"/>
                    <a:pt x="958850" y="7962962"/>
                  </a:cubicBezTo>
                  <a:cubicBezTo>
                    <a:pt x="1134110" y="7962962"/>
                    <a:pt x="1276350" y="7820722"/>
                    <a:pt x="1276350" y="7645462"/>
                  </a:cubicBezTo>
                  <a:lnTo>
                    <a:pt x="1276350" y="7636572"/>
                  </a:lnTo>
                  <a:lnTo>
                    <a:pt x="1276350" y="7645462"/>
                  </a:lnTo>
                  <a:cubicBezTo>
                    <a:pt x="1276350" y="7820722"/>
                    <a:pt x="1418590" y="7962962"/>
                    <a:pt x="1593850" y="7962962"/>
                  </a:cubicBezTo>
                  <a:cubicBezTo>
                    <a:pt x="1769110" y="7962962"/>
                    <a:pt x="1911350" y="7820722"/>
                    <a:pt x="1911350" y="7645462"/>
                  </a:cubicBezTo>
                  <a:cubicBezTo>
                    <a:pt x="1911350" y="7820722"/>
                    <a:pt x="2053590" y="7962962"/>
                    <a:pt x="2228850" y="7962962"/>
                  </a:cubicBezTo>
                  <a:cubicBezTo>
                    <a:pt x="2404110" y="7962962"/>
                    <a:pt x="2546350" y="7820722"/>
                    <a:pt x="2546350" y="7645462"/>
                  </a:cubicBezTo>
                  <a:lnTo>
                    <a:pt x="2546350" y="7636572"/>
                  </a:lnTo>
                  <a:lnTo>
                    <a:pt x="2546350" y="7645462"/>
                  </a:lnTo>
                  <a:cubicBezTo>
                    <a:pt x="2546350" y="7820722"/>
                    <a:pt x="2688590" y="7962962"/>
                    <a:pt x="2863850" y="7962962"/>
                  </a:cubicBezTo>
                  <a:cubicBezTo>
                    <a:pt x="3039110" y="7962962"/>
                    <a:pt x="3181350" y="7820722"/>
                    <a:pt x="3181350" y="7645462"/>
                  </a:cubicBezTo>
                  <a:cubicBezTo>
                    <a:pt x="3181350" y="7820722"/>
                    <a:pt x="3323590" y="7962962"/>
                    <a:pt x="3498850" y="7962962"/>
                  </a:cubicBezTo>
                  <a:cubicBezTo>
                    <a:pt x="3674110" y="7962962"/>
                    <a:pt x="3816350" y="7820722"/>
                    <a:pt x="3816350" y="7645462"/>
                  </a:cubicBezTo>
                  <a:lnTo>
                    <a:pt x="3816350" y="7636572"/>
                  </a:lnTo>
                  <a:lnTo>
                    <a:pt x="3816350" y="7645462"/>
                  </a:lnTo>
                  <a:cubicBezTo>
                    <a:pt x="3816350" y="7820722"/>
                    <a:pt x="3958590" y="7962962"/>
                    <a:pt x="4133850" y="7962962"/>
                  </a:cubicBezTo>
                  <a:cubicBezTo>
                    <a:pt x="4309110" y="7962962"/>
                    <a:pt x="4451350" y="7820722"/>
                    <a:pt x="4451350" y="7645462"/>
                  </a:cubicBezTo>
                  <a:lnTo>
                    <a:pt x="4451350" y="7636572"/>
                  </a:lnTo>
                  <a:lnTo>
                    <a:pt x="4451350" y="7645462"/>
                  </a:lnTo>
                  <a:cubicBezTo>
                    <a:pt x="4451350" y="7820722"/>
                    <a:pt x="4593590" y="7962962"/>
                    <a:pt x="4768850" y="7962962"/>
                  </a:cubicBezTo>
                  <a:cubicBezTo>
                    <a:pt x="4933950" y="7962962"/>
                    <a:pt x="5069840" y="7835962"/>
                    <a:pt x="5085080" y="7674672"/>
                  </a:cubicBezTo>
                  <a:lnTo>
                    <a:pt x="5087620" y="7674672"/>
                  </a:lnTo>
                  <a:cubicBezTo>
                    <a:pt x="5102860" y="7835962"/>
                    <a:pt x="5238750" y="7962962"/>
                    <a:pt x="5403850" y="7962962"/>
                  </a:cubicBezTo>
                  <a:cubicBezTo>
                    <a:pt x="5579110" y="7962962"/>
                    <a:pt x="5721350" y="7820722"/>
                    <a:pt x="5721350" y="7645462"/>
                  </a:cubicBezTo>
                  <a:cubicBezTo>
                    <a:pt x="5721350" y="7820722"/>
                    <a:pt x="5863590" y="7962962"/>
                    <a:pt x="6038850" y="7962962"/>
                  </a:cubicBezTo>
                  <a:cubicBezTo>
                    <a:pt x="6214110" y="7962962"/>
                    <a:pt x="6356350" y="7820722"/>
                    <a:pt x="6356350" y="7645462"/>
                  </a:cubicBezTo>
                  <a:cubicBezTo>
                    <a:pt x="6356350" y="7820722"/>
                    <a:pt x="6498590" y="7962962"/>
                    <a:pt x="6673850" y="7962962"/>
                  </a:cubicBezTo>
                  <a:cubicBezTo>
                    <a:pt x="6849110" y="7962962"/>
                    <a:pt x="6991350" y="7820722"/>
                    <a:pt x="6991350" y="7645462"/>
                  </a:cubicBezTo>
                  <a:cubicBezTo>
                    <a:pt x="6991350" y="7820722"/>
                    <a:pt x="7133590" y="7962962"/>
                    <a:pt x="7308850" y="7962962"/>
                  </a:cubicBezTo>
                  <a:cubicBezTo>
                    <a:pt x="7484110" y="7962962"/>
                    <a:pt x="7626350" y="7820722"/>
                    <a:pt x="7626350" y="7645462"/>
                  </a:cubicBezTo>
                  <a:cubicBezTo>
                    <a:pt x="7626350" y="7820722"/>
                    <a:pt x="7768590" y="7962962"/>
                    <a:pt x="7943850" y="7962962"/>
                  </a:cubicBezTo>
                  <a:cubicBezTo>
                    <a:pt x="8119110" y="7962962"/>
                    <a:pt x="8261350" y="7820722"/>
                    <a:pt x="8261350" y="7645462"/>
                  </a:cubicBezTo>
                  <a:cubicBezTo>
                    <a:pt x="8261350" y="7820722"/>
                    <a:pt x="8403590" y="7962962"/>
                    <a:pt x="8578850" y="7962962"/>
                  </a:cubicBezTo>
                  <a:cubicBezTo>
                    <a:pt x="8754110" y="7962962"/>
                    <a:pt x="8896350" y="7820722"/>
                    <a:pt x="8896350" y="7645462"/>
                  </a:cubicBezTo>
                  <a:cubicBezTo>
                    <a:pt x="8896350" y="7820722"/>
                    <a:pt x="9038590" y="7962962"/>
                    <a:pt x="9213850" y="7962962"/>
                  </a:cubicBezTo>
                  <a:cubicBezTo>
                    <a:pt x="9389110" y="7962962"/>
                    <a:pt x="9531350" y="7820722"/>
                    <a:pt x="9531350" y="7645462"/>
                  </a:cubicBezTo>
                  <a:cubicBezTo>
                    <a:pt x="9531350" y="7820722"/>
                    <a:pt x="9673590" y="7962962"/>
                    <a:pt x="9848850" y="7962962"/>
                  </a:cubicBezTo>
                  <a:cubicBezTo>
                    <a:pt x="10024110" y="7962962"/>
                    <a:pt x="10166350" y="7820722"/>
                    <a:pt x="10166350" y="7645462"/>
                  </a:cubicBezTo>
                  <a:lnTo>
                    <a:pt x="10166350" y="7184452"/>
                  </a:lnTo>
                  <a:close/>
                  <a:moveTo>
                    <a:pt x="641350" y="7645462"/>
                  </a:moveTo>
                  <a:lnTo>
                    <a:pt x="641350" y="7637842"/>
                  </a:lnTo>
                  <a:lnTo>
                    <a:pt x="641350" y="7645462"/>
                  </a:lnTo>
                  <a:close/>
                  <a:moveTo>
                    <a:pt x="1910080" y="7645462"/>
                  </a:moveTo>
                  <a:lnTo>
                    <a:pt x="1910080" y="7637842"/>
                  </a:lnTo>
                  <a:lnTo>
                    <a:pt x="1910080" y="7645462"/>
                  </a:lnTo>
                  <a:close/>
                  <a:moveTo>
                    <a:pt x="3178810" y="7645462"/>
                  </a:moveTo>
                  <a:lnTo>
                    <a:pt x="3178810" y="7637842"/>
                  </a:lnTo>
                  <a:lnTo>
                    <a:pt x="3178810" y="7645462"/>
                  </a:lnTo>
                  <a:close/>
                  <a:moveTo>
                    <a:pt x="5717540" y="7645462"/>
                  </a:moveTo>
                  <a:lnTo>
                    <a:pt x="5717540" y="7637842"/>
                  </a:lnTo>
                  <a:lnTo>
                    <a:pt x="5717540" y="7645462"/>
                  </a:lnTo>
                  <a:close/>
                  <a:moveTo>
                    <a:pt x="6352540" y="7645462"/>
                  </a:moveTo>
                  <a:lnTo>
                    <a:pt x="6352540" y="7637842"/>
                  </a:lnTo>
                  <a:lnTo>
                    <a:pt x="6352540" y="7645462"/>
                  </a:lnTo>
                  <a:close/>
                  <a:moveTo>
                    <a:pt x="6986270" y="7645462"/>
                  </a:moveTo>
                  <a:lnTo>
                    <a:pt x="6986270" y="7637842"/>
                  </a:lnTo>
                  <a:cubicBezTo>
                    <a:pt x="6987540" y="7640382"/>
                    <a:pt x="6986270" y="7642922"/>
                    <a:pt x="6986270" y="7645462"/>
                  </a:cubicBezTo>
                  <a:close/>
                  <a:moveTo>
                    <a:pt x="7621270" y="7645462"/>
                  </a:moveTo>
                  <a:lnTo>
                    <a:pt x="7621270" y="7637842"/>
                  </a:lnTo>
                  <a:lnTo>
                    <a:pt x="7621270" y="7645462"/>
                  </a:lnTo>
                  <a:close/>
                  <a:moveTo>
                    <a:pt x="8256270" y="7645462"/>
                  </a:moveTo>
                  <a:lnTo>
                    <a:pt x="8256270" y="7637842"/>
                  </a:lnTo>
                  <a:lnTo>
                    <a:pt x="8256270" y="7645462"/>
                  </a:lnTo>
                  <a:close/>
                  <a:moveTo>
                    <a:pt x="8890000" y="7645462"/>
                  </a:moveTo>
                  <a:lnTo>
                    <a:pt x="8890000" y="7637842"/>
                  </a:lnTo>
                  <a:cubicBezTo>
                    <a:pt x="8891270" y="7640382"/>
                    <a:pt x="8890000" y="7642922"/>
                    <a:pt x="8890000" y="7645462"/>
                  </a:cubicBezTo>
                  <a:close/>
                  <a:moveTo>
                    <a:pt x="9525000" y="7645462"/>
                  </a:moveTo>
                  <a:lnTo>
                    <a:pt x="9525000" y="7637842"/>
                  </a:lnTo>
                  <a:lnTo>
                    <a:pt x="9525000" y="76454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" name="Google Shape;474;p1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11105500" y="4896691"/>
            <a:ext cx="1086500" cy="1182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75;p1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9567983" y="4804334"/>
            <a:ext cx="812889" cy="885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476;p15"/>
          <p:cNvPicPr preferRelativeResize="0"/>
          <p:nvPr/>
        </p:nvPicPr>
        <p:blipFill rotWithShape="1">
          <a:blip r:embed="rId7"/>
          <a:srcRect/>
          <a:stretch>
            <a:fillRect/>
          </a:stretch>
        </p:blipFill>
        <p:spPr>
          <a:xfrm>
            <a:off x="10153024" y="5418869"/>
            <a:ext cx="520391" cy="5665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477;p15"/>
          <p:cNvSpPr/>
          <p:nvPr/>
        </p:nvSpPr>
        <p:spPr>
          <a:xfrm>
            <a:off x="1026582" y="794265"/>
            <a:ext cx="10078918" cy="1465993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0F0F0"/>
          </a:solidFill>
          <a:ln w="9525" cap="rnd" cmpd="sng">
            <a:solidFill>
              <a:srgbClr val="6C7F4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255026" y="2935602"/>
            <a:ext cx="4850474" cy="1009345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Ăng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-co-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vát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26582" y="2935604"/>
            <a:ext cx="4605752" cy="1009345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Thạt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Luổng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08519" y="4274382"/>
            <a:ext cx="4682488" cy="1015588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284162" y="4311193"/>
            <a:ext cx="4850474" cy="979594"/>
          </a:xfrm>
          <a:prstGeom prst="rect">
            <a:avLst/>
          </a:prstGeom>
          <a:solidFill>
            <a:srgbClr val="FFFFFF"/>
          </a:solidFill>
          <a:ln w="3175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Chùa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2431" y="3266510"/>
            <a:ext cx="862205" cy="72858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rgbClr val="0064D2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>
            <a:fillRect/>
          </a:stretch>
        </p:blipFill>
        <p:spPr>
          <a:xfrm>
            <a:off x="4826062" y="4617351"/>
            <a:ext cx="903344" cy="75966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651" y="4579598"/>
            <a:ext cx="862206" cy="71037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665" y="3265037"/>
            <a:ext cx="1018351" cy="75966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9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1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D3E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84803" y="629109"/>
            <a:ext cx="10820400" cy="5486400"/>
            <a:chOff x="0" y="0"/>
            <a:chExt cx="5490351" cy="2783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490351" cy="2783840"/>
            </a:xfrm>
            <a:custGeom>
              <a:avLst/>
              <a:gdLst/>
              <a:ahLst/>
              <a:cxnLst/>
              <a:rect l="l" t="t" r="r" b="b"/>
              <a:pathLst>
                <a:path w="5490351" h="2783840">
                  <a:moveTo>
                    <a:pt x="5365891" y="2783840"/>
                  </a:moveTo>
                  <a:lnTo>
                    <a:pt x="124460" y="2783840"/>
                  </a:lnTo>
                  <a:cubicBezTo>
                    <a:pt x="55880" y="2783840"/>
                    <a:pt x="0" y="2727960"/>
                    <a:pt x="0" y="2659380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65891" y="0"/>
                  </a:lnTo>
                  <a:cubicBezTo>
                    <a:pt x="5434471" y="0"/>
                    <a:pt x="5490351" y="55880"/>
                    <a:pt x="5490351" y="124460"/>
                  </a:cubicBezTo>
                  <a:lnTo>
                    <a:pt x="5490351" y="2659380"/>
                  </a:lnTo>
                  <a:cubicBezTo>
                    <a:pt x="5490351" y="2727960"/>
                    <a:pt x="5434471" y="2783840"/>
                    <a:pt x="5365891" y="2783840"/>
                  </a:cubicBezTo>
                  <a:close/>
                </a:path>
              </a:pathLst>
            </a:custGeom>
            <a:solidFill>
              <a:srgbClr val="FFFAEA"/>
            </a:solidFill>
          </p:spPr>
        </p: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258055">
            <a:off x="10909619" y="4966213"/>
            <a:ext cx="1631079" cy="18013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41661" y="868814"/>
            <a:ext cx="767242" cy="963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830685" y="39331"/>
            <a:ext cx="596068" cy="74848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446010" flipH="1">
            <a:off x="193939" y="222635"/>
            <a:ext cx="456685" cy="573463"/>
          </a:xfrm>
          <a:prstGeom prst="rect">
            <a:avLst/>
          </a:prstGeom>
        </p:spPr>
      </p:pic>
      <p:pic>
        <p:nvPicPr>
          <p:cNvPr id="11" name="Picture 10" descr="A person feeding an elephant&#10;&#10;Description automatically generated with medium confidence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004" y="1521263"/>
            <a:ext cx="6310114" cy="40144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8805" y="5573824"/>
            <a:ext cx="6248400" cy="40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đực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giết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</a:t>
            </a:r>
            <a:endParaRPr lang="en-US" sz="2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83080" y="805078"/>
            <a:ext cx="9807044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nay,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đen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5317" y="1389089"/>
            <a:ext cx="3676650" cy="224818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1980,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4.000 con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800,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CNN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9/8/2017. </a:t>
            </a:r>
            <a:endParaRPr lang="en-US" sz="2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555317" y="3732408"/>
            <a:ext cx="3676650" cy="188590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Do:</a:t>
            </a:r>
            <a:r>
              <a:rPr lang="en-US" sz="2200" b="1" i="1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hẹp</a:t>
            </a:r>
            <a:r>
              <a:rPr lang="en-US" sz="22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Mua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2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R="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Giết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</a:t>
            </a:r>
            <a:r>
              <a:rPr lang="en-US" sz="2200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…</a:t>
            </a:r>
            <a:endParaRPr lang="en-US" sz="22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 animBg="1"/>
      <p:bldP spid="19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1A6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110105" flipH="1" flipV="1">
            <a:off x="1083991" y="1860035"/>
            <a:ext cx="3008627" cy="429803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499" b="30850"/>
          <a:stretch>
            <a:fillRect/>
          </a:stretch>
        </p:blipFill>
        <p:spPr>
          <a:xfrm rot="678179">
            <a:off x="8084889" y="631344"/>
            <a:ext cx="3038377" cy="467392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3187485" y="-349647"/>
            <a:ext cx="5817031" cy="7016155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125846">
            <a:off x="3267491" y="1778439"/>
            <a:ext cx="5860625" cy="3673245"/>
            <a:chOff x="0" y="0"/>
            <a:chExt cx="2973724" cy="186383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973724" cy="1863832"/>
            </a:xfrm>
            <a:custGeom>
              <a:avLst/>
              <a:gdLst/>
              <a:ahLst/>
              <a:cxnLst/>
              <a:rect l="l" t="t" r="r" b="b"/>
              <a:pathLst>
                <a:path w="2973724" h="1863832">
                  <a:moveTo>
                    <a:pt x="0" y="0"/>
                  </a:moveTo>
                  <a:lnTo>
                    <a:pt x="2973724" y="0"/>
                  </a:lnTo>
                  <a:lnTo>
                    <a:pt x="2973724" y="1863832"/>
                  </a:lnTo>
                  <a:lnTo>
                    <a:pt x="0" y="1863832"/>
                  </a:lnTo>
                  <a:close/>
                </a:path>
              </a:pathLst>
            </a:custGeom>
            <a:solidFill>
              <a:schemeClr val="bg1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732000" y="4600188"/>
            <a:ext cx="1431387" cy="23928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750609">
            <a:off x="1143822" y="906506"/>
            <a:ext cx="1003768" cy="377781"/>
          </a:xfrm>
          <a:prstGeom prst="rect">
            <a:avLst/>
          </a:prstGeom>
        </p:spPr>
      </p:pic>
      <p:sp>
        <p:nvSpPr>
          <p:cNvPr id="10" name="TextBox 7"/>
          <p:cNvSpPr txBox="1"/>
          <p:nvPr/>
        </p:nvSpPr>
        <p:spPr>
          <a:xfrm>
            <a:off x="3361190" y="1982144"/>
            <a:ext cx="5832182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00" rtl="0" eaLnBrk="1" fontAlgn="auto" latinLnBrk="0" hangingPunct="1">
              <a:lnSpc>
                <a:spcPts val="6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272727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 DỤNG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34724" y="2737812"/>
            <a:ext cx="5526157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outdoor, field, green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33" y="304801"/>
            <a:ext cx="7707651" cy="5515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icture containing grass, outdoor, rock, megalith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0" y="527962"/>
            <a:ext cx="5295900" cy="29733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182658" y="5861961"/>
            <a:ext cx="6096000" cy="468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chum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Xiêng</a:t>
            </a:r>
            <a:r>
              <a:rPr lang="en-US" sz="2400" b="1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endParaRPr lang="en-US" sz="24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41534" y="3586421"/>
            <a:ext cx="4221816" cy="280076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Cánh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đồng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Chum (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Lào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Thồng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Háy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Hín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vùng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lịch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Phonsavan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thuộc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tỉnh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Xiêng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Khoảng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Lào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Đây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di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văn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hóa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3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Lào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UNESCO (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Uỷ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ban Di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sản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Thế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200" i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ngày</a:t>
            </a:r>
            <a:r>
              <a:rPr lang="en-US" sz="22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14/05/2019. </a:t>
            </a:r>
            <a:endParaRPr lang="en-US" sz="2200" i="1" dirty="0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85364" y="1995055"/>
            <a:ext cx="4606635" cy="3891394"/>
            <a:chOff x="0" y="0"/>
            <a:chExt cx="12313913" cy="109728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8816962" cy="8816962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EFF9FD"/>
              </a:solidFill>
            </p:spPr>
          </p:sp>
        </p:grp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alphaModFix amt="51000"/>
            </a:blip>
            <a:srcRect/>
            <a:stretch>
              <a:fillRect/>
            </a:stretch>
          </p:blipFill>
          <p:spPr>
            <a:xfrm>
              <a:off x="4270524" y="8181074"/>
              <a:ext cx="8043389" cy="2791726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892211" y="624687"/>
              <a:ext cx="9699122" cy="10024933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2387052" y="303284"/>
            <a:ext cx="8030896" cy="769441"/>
          </a:xfrm>
          <a:prstGeom prst="rect">
            <a:avLst/>
          </a:prstGeom>
          <a:solidFill>
            <a:schemeClr val="accent6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NHIỆM VỤ HỌC TẬP Ở NHÀ</a:t>
            </a:r>
            <a:endParaRPr kumimoji="0" lang="en-US" sz="44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46202" y="1453255"/>
            <a:ext cx="6096000" cy="42104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Campuchia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Ăngco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hóa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-co-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vát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-co-Thom.</a:t>
            </a:r>
          </a:p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triển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Vương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Campuchia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dưới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-co.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8521" y="2028833"/>
            <a:ext cx="6095812" cy="1382757"/>
            <a:chOff x="9921" y="-174690"/>
            <a:chExt cx="11000089" cy="2765514"/>
          </a:xfrm>
        </p:grpSpPr>
        <p:sp>
          <p:nvSpPr>
            <p:cNvPr id="3" name="TextBox 3"/>
            <p:cNvSpPr txBox="1"/>
            <p:nvPr/>
          </p:nvSpPr>
          <p:spPr>
            <a:xfrm>
              <a:off x="2579892" y="-129794"/>
              <a:ext cx="8430118" cy="2720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9921" y="-174690"/>
              <a:ext cx="1302789" cy="1149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ts val="513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1" u="none" strike="noStrike" kern="1200" cap="none" spc="-73" normalizeH="0" baseline="0" noProof="0" dirty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01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34283" y="3304005"/>
            <a:ext cx="6107931" cy="1567378"/>
            <a:chOff x="0" y="-147108"/>
            <a:chExt cx="11021957" cy="3134756"/>
          </a:xfrm>
        </p:grpSpPr>
        <p:sp>
          <p:nvSpPr>
            <p:cNvPr id="7" name="TextBox 7"/>
            <p:cNvSpPr txBox="1"/>
            <p:nvPr/>
          </p:nvSpPr>
          <p:spPr>
            <a:xfrm>
              <a:off x="2591840" y="267030"/>
              <a:ext cx="8430117" cy="272061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Nhận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xét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đánh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Lan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Xang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147108"/>
              <a:ext cx="1302789" cy="1149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ts val="51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1" u="none" strike="noStrike" kern="1200" cap="none" spc="-73" normalizeH="0" baseline="0" noProof="0" dirty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02</a:t>
              </a:r>
            </a:p>
          </p:txBody>
        </p:sp>
        <p:sp>
          <p:nvSpPr>
            <p:cNvPr id="9" name="AutoShape 9"/>
            <p:cNvSpPr/>
            <p:nvPr/>
          </p:nvSpPr>
          <p:spPr>
            <a:xfrm>
              <a:off x="1058068" y="786754"/>
              <a:ext cx="1059573" cy="12700"/>
            </a:xfrm>
            <a:prstGeom prst="rect">
              <a:avLst/>
            </a:prstGeom>
            <a:solidFill>
              <a:srgbClr val="2B2929"/>
            </a:solidFill>
          </p:spPr>
        </p:sp>
      </p:grpSp>
      <p:grpSp>
        <p:nvGrpSpPr>
          <p:cNvPr id="15" name="Group 15"/>
          <p:cNvGrpSpPr/>
          <p:nvPr/>
        </p:nvGrpSpPr>
        <p:grpSpPr>
          <a:xfrm>
            <a:off x="1137414" y="573140"/>
            <a:ext cx="5121699" cy="1257442"/>
            <a:chOff x="0" y="0"/>
            <a:chExt cx="2309147" cy="4064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16" name="Freeform 16"/>
            <p:cNvSpPr/>
            <p:nvPr/>
          </p:nvSpPr>
          <p:spPr>
            <a:xfrm>
              <a:off x="17780" y="22860"/>
              <a:ext cx="2283748" cy="360680"/>
            </a:xfrm>
            <a:custGeom>
              <a:avLst/>
              <a:gdLst/>
              <a:ahLst/>
              <a:cxnLst/>
              <a:rect l="l" t="t" r="r" b="b"/>
              <a:pathLst>
                <a:path w="2283748" h="360680">
                  <a:moveTo>
                    <a:pt x="2283748" y="180340"/>
                  </a:moveTo>
                  <a:cubicBezTo>
                    <a:pt x="2283748" y="81280"/>
                    <a:pt x="2203738" y="0"/>
                    <a:pt x="2103408" y="0"/>
                  </a:cubicBezTo>
                  <a:lnTo>
                    <a:pt x="172720" y="0"/>
                  </a:lnTo>
                  <a:lnTo>
                    <a:pt x="172720" y="1270"/>
                  </a:lnTo>
                  <a:cubicBezTo>
                    <a:pt x="76200" y="5080"/>
                    <a:pt x="0" y="83820"/>
                    <a:pt x="0" y="180340"/>
                  </a:cubicBezTo>
                  <a:cubicBezTo>
                    <a:pt x="0" y="276860"/>
                    <a:pt x="77470" y="355600"/>
                    <a:pt x="172720" y="359410"/>
                  </a:cubicBezTo>
                  <a:lnTo>
                    <a:pt x="172720" y="360680"/>
                  </a:lnTo>
                  <a:lnTo>
                    <a:pt x="2103407" y="360680"/>
                  </a:lnTo>
                  <a:cubicBezTo>
                    <a:pt x="2202467" y="360680"/>
                    <a:pt x="2283747" y="279400"/>
                    <a:pt x="2283747" y="180340"/>
                  </a:cubicBezTo>
                  <a:close/>
                </a:path>
              </a:pathLst>
            </a:custGeom>
            <a:grpFill/>
          </p:spPr>
        </p:sp>
      </p:grpSp>
      <p:sp>
        <p:nvSpPr>
          <p:cNvPr id="20" name="TextBox 15"/>
          <p:cNvSpPr txBox="1"/>
          <p:nvPr/>
        </p:nvSpPr>
        <p:spPr>
          <a:xfrm>
            <a:off x="1366415" y="736020"/>
            <a:ext cx="4686234" cy="7550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662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MỤC TIÊU</a:t>
            </a:r>
          </a:p>
        </p:txBody>
      </p:sp>
      <p:sp>
        <p:nvSpPr>
          <p:cNvPr id="26" name="AutoShape 9"/>
          <p:cNvSpPr/>
          <p:nvPr/>
        </p:nvSpPr>
        <p:spPr>
          <a:xfrm>
            <a:off x="779242" y="2390172"/>
            <a:ext cx="587173" cy="6350"/>
          </a:xfrm>
          <a:prstGeom prst="rect">
            <a:avLst/>
          </a:prstGeom>
          <a:solidFill>
            <a:srgbClr val="2B2929"/>
          </a:solidFill>
        </p:spPr>
      </p:sp>
      <p:pic>
        <p:nvPicPr>
          <p:cNvPr id="14" name="Picture 13" descr="Map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6555" y="0"/>
            <a:ext cx="8165273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7" name="Group 6"/>
          <p:cNvGrpSpPr/>
          <p:nvPr/>
        </p:nvGrpSpPr>
        <p:grpSpPr>
          <a:xfrm>
            <a:off x="134283" y="4871383"/>
            <a:ext cx="6107931" cy="1106354"/>
            <a:chOff x="0" y="-147108"/>
            <a:chExt cx="11021957" cy="2212708"/>
          </a:xfrm>
        </p:grpSpPr>
        <p:sp>
          <p:nvSpPr>
            <p:cNvPr id="18" name="TextBox 7"/>
            <p:cNvSpPr txBox="1"/>
            <p:nvPr/>
          </p:nvSpPr>
          <p:spPr>
            <a:xfrm>
              <a:off x="2591840" y="267030"/>
              <a:ext cx="8430117" cy="1798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algn="just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một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nét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tiêu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văn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hóa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Vương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i="1" dirty="0" err="1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Lào</a:t>
              </a:r>
              <a:r>
                <a:rPr lang="en-US" sz="2800" i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endParaRPr lang="en-US" sz="2800" i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8"/>
            <p:cNvSpPr txBox="1"/>
            <p:nvPr/>
          </p:nvSpPr>
          <p:spPr>
            <a:xfrm>
              <a:off x="0" y="-147108"/>
              <a:ext cx="1302789" cy="114928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l" defTabSz="609600" rtl="0" eaLnBrk="1" fontAlgn="auto" latinLnBrk="0" hangingPunct="1">
                <a:lnSpc>
                  <a:spcPts val="5135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1" u="none" strike="noStrike" kern="1200" cap="none" spc="-73" normalizeH="0" baseline="0" noProof="0" dirty="0">
                  <a:ln>
                    <a:noFill/>
                  </a:ln>
                  <a:solidFill>
                    <a:srgbClr val="2B2929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03</a:t>
              </a:r>
            </a:p>
          </p:txBody>
        </p:sp>
        <p:sp>
          <p:nvSpPr>
            <p:cNvPr id="21" name="AutoShape 9"/>
            <p:cNvSpPr/>
            <p:nvPr/>
          </p:nvSpPr>
          <p:spPr>
            <a:xfrm>
              <a:off x="1058068" y="786754"/>
              <a:ext cx="1059573" cy="12700"/>
            </a:xfrm>
            <a:prstGeom prst="rect">
              <a:avLst/>
            </a:prstGeom>
            <a:solidFill>
              <a:srgbClr val="2B2929"/>
            </a:solidFill>
          </p:spPr>
        </p:sp>
      </p:grp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3767">
            <a:off x="9024330" y="-1590553"/>
            <a:ext cx="11028462" cy="1180088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43767">
            <a:off x="-8139426" y="-8012009"/>
            <a:ext cx="11028462" cy="1180088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87571">
            <a:off x="7146683" y="294944"/>
            <a:ext cx="5111347" cy="110591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7134" y="-308510"/>
            <a:ext cx="1475137" cy="152792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974329" y="5046716"/>
            <a:ext cx="1475137" cy="15279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311401" y="423314"/>
            <a:ext cx="4459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4140" lvl="0"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19,20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08003" y="2108062"/>
            <a:ext cx="4459930" cy="991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07616" y="3492523"/>
            <a:ext cx="4133848" cy="991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Lào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Lan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Xang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11900" y="1008515"/>
            <a:ext cx="6597149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b="1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7: VƯƠNG QUỐC LÀO</a:t>
            </a:r>
            <a:endParaRPr lang="en-US" sz="28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572916" y="4819058"/>
            <a:ext cx="4104103" cy="9916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241892" flipV="1">
            <a:off x="8656106" y="-4273535"/>
            <a:ext cx="5479326" cy="5813608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76048">
            <a:off x="-1749380" y="3969875"/>
            <a:ext cx="4651531" cy="3046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401" y="423314"/>
            <a:ext cx="4459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4140">
              <a:defRPr/>
            </a:pP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19,20</a:t>
            </a:r>
            <a:r>
              <a:rPr lang="en-US" sz="3200" b="1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i="1" dirty="0">
              <a:solidFill>
                <a:srgbClr val="00206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1900" y="1008515"/>
            <a:ext cx="6597149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4140" algn="ctr">
              <a:lnSpc>
                <a:spcPct val="107000"/>
              </a:lnSpc>
            </a:pPr>
            <a:r>
              <a:rPr lang="en-US" sz="3600" b="1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7: VƯƠNG QUỐC LÀO</a:t>
            </a:r>
            <a:endParaRPr lang="en-US" sz="2800" i="1" dirty="0">
              <a:solidFill>
                <a:srgbClr val="00206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59001" y="1741367"/>
            <a:ext cx="8197648" cy="5305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alphaModFix amt="24000"/>
          </a:blip>
          <a:srcRect l="-21856" t="21829" r="-21856" b="2192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5506511">
            <a:off x="542467" y="4695834"/>
            <a:ext cx="348399" cy="5608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7161917">
            <a:off x="11764223" y="1132839"/>
            <a:ext cx="302817" cy="487431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41742" y="2794773"/>
            <a:ext cx="218643" cy="18803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221326" y="304800"/>
            <a:ext cx="286648" cy="2139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986024" y="6172200"/>
            <a:ext cx="630637" cy="3523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4982330" y="304800"/>
            <a:ext cx="384654" cy="3810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700000">
            <a:off x="-337997" y="4751618"/>
            <a:ext cx="1538001" cy="354582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700000" flipH="1">
            <a:off x="10844057" y="-1340784"/>
            <a:ext cx="1569851" cy="367216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039668" y="2175957"/>
            <a:ext cx="387596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Xác</a:t>
            </a:r>
            <a:r>
              <a:rPr kumimoji="0" lang="en-US" sz="28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định</a:t>
            </a:r>
            <a:r>
              <a:rPr kumimoji="0" lang="en-US" sz="28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vị</a:t>
            </a:r>
            <a:r>
              <a:rPr kumimoji="0" lang="en-US" sz="28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trí</a:t>
            </a:r>
            <a:r>
              <a:rPr kumimoji="0" lang="en-US" sz="28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địa</a:t>
            </a:r>
            <a:r>
              <a:rPr kumimoji="0" lang="en-US" sz="28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lí</a:t>
            </a:r>
            <a:r>
              <a:rPr kumimoji="0" lang="en-US" sz="28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của</a:t>
            </a:r>
            <a:r>
              <a:rPr kumimoji="0" lang="en-US" sz="28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vương</a:t>
            </a:r>
            <a:r>
              <a:rPr kumimoji="0" lang="en-US" sz="28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quốc</a:t>
            </a:r>
            <a:r>
              <a:rPr kumimoji="0" lang="en-US" sz="28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Lào</a:t>
            </a:r>
            <a:r>
              <a:rPr kumimoji="0" lang="en-US" sz="2800" b="0" i="1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Map&#10;&#10;Description automatically generated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6" y="294614"/>
            <a:ext cx="7294927" cy="626586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078176" y="3130064"/>
            <a:ext cx="3837455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Lập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bảng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biểu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giai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Vương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quốc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Lào</a:t>
            </a:r>
            <a:r>
              <a:rPr lang="en-US" sz="2800" i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 rot="5400000">
            <a:off x="1548841" y="4075112"/>
            <a:ext cx="747368" cy="163569"/>
            <a:chOff x="0" y="0"/>
            <a:chExt cx="2004282" cy="508000"/>
          </a:xfrm>
        </p:grpSpPr>
        <p:sp>
          <p:nvSpPr>
            <p:cNvPr id="4" name="Freeform 4"/>
            <p:cNvSpPr/>
            <p:nvPr/>
          </p:nvSpPr>
          <p:spPr>
            <a:xfrm>
              <a:off x="1556884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6" y="503"/>
                    <a:pt x="407115" y="91900"/>
                    <a:pt x="407115" y="204470"/>
                  </a:cubicBezTo>
                  <a:cubicBezTo>
                    <a:pt x="407115" y="317040"/>
                    <a:pt x="316126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5" name="Freeform 5"/>
            <p:cNvSpPr/>
            <p:nvPr/>
          </p:nvSpPr>
          <p:spPr>
            <a:xfrm>
              <a:off x="0" y="11430"/>
              <a:ext cx="2004282" cy="485140"/>
            </a:xfrm>
            <a:custGeom>
              <a:avLst/>
              <a:gdLst/>
              <a:ahLst/>
              <a:cxnLst/>
              <a:rect l="l" t="t" r="r" b="b"/>
              <a:pathLst>
                <a:path w="2004282" h="485140">
                  <a:moveTo>
                    <a:pt x="1760442" y="0"/>
                  </a:moveTo>
                  <a:cubicBezTo>
                    <a:pt x="1639792" y="0"/>
                    <a:pt x="1539462" y="88900"/>
                    <a:pt x="1520412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521682" y="280670"/>
                  </a:lnTo>
                  <a:cubicBezTo>
                    <a:pt x="1539462" y="396240"/>
                    <a:pt x="1641062" y="485140"/>
                    <a:pt x="1761712" y="485140"/>
                  </a:cubicBezTo>
                  <a:cubicBezTo>
                    <a:pt x="1896332" y="485140"/>
                    <a:pt x="2004282" y="375920"/>
                    <a:pt x="2004282" y="242570"/>
                  </a:cubicBezTo>
                  <a:cubicBezTo>
                    <a:pt x="2004282" y="107950"/>
                    <a:pt x="1895062" y="0"/>
                    <a:pt x="1760442" y="0"/>
                  </a:cubicBezTo>
                  <a:close/>
                  <a:moveTo>
                    <a:pt x="1760442" y="408940"/>
                  </a:moveTo>
                  <a:cubicBezTo>
                    <a:pt x="1669002" y="408940"/>
                    <a:pt x="1594072" y="334010"/>
                    <a:pt x="1594072" y="242570"/>
                  </a:cubicBezTo>
                  <a:cubicBezTo>
                    <a:pt x="1594072" y="151130"/>
                    <a:pt x="1669002" y="76200"/>
                    <a:pt x="1760442" y="76200"/>
                  </a:cubicBezTo>
                  <a:cubicBezTo>
                    <a:pt x="1851882" y="76200"/>
                    <a:pt x="1926812" y="151130"/>
                    <a:pt x="1926812" y="242570"/>
                  </a:cubicBezTo>
                  <a:cubicBezTo>
                    <a:pt x="1928082" y="334010"/>
                    <a:pt x="1853152" y="408940"/>
                    <a:pt x="1760442" y="408940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28406" y="3352115"/>
            <a:ext cx="2395951" cy="675754"/>
            <a:chOff x="0" y="0"/>
            <a:chExt cx="2945064" cy="75287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945064" cy="752878"/>
            </a:xfrm>
            <a:custGeom>
              <a:avLst/>
              <a:gdLst/>
              <a:ahLst/>
              <a:cxnLst/>
              <a:rect l="l" t="t" r="r" b="b"/>
              <a:pathLst>
                <a:path w="2945064" h="752878">
                  <a:moveTo>
                    <a:pt x="2820604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628418"/>
                  </a:lnTo>
                  <a:cubicBezTo>
                    <a:pt x="2945064" y="696998"/>
                    <a:pt x="2889184" y="752878"/>
                    <a:pt x="2820604" y="752878"/>
                  </a:cubicBezTo>
                  <a:close/>
                </a:path>
              </a:pathLst>
            </a:custGeom>
            <a:solidFill>
              <a:srgbClr val="86EAE9"/>
            </a:solidFill>
          </p:spPr>
        </p:sp>
      </p:grpSp>
      <p:sp>
        <p:nvSpPr>
          <p:cNvPr id="8" name="TextBox 8"/>
          <p:cNvSpPr txBox="1"/>
          <p:nvPr/>
        </p:nvSpPr>
        <p:spPr>
          <a:xfrm>
            <a:off x="788212" y="3508005"/>
            <a:ext cx="2276337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Đầu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XIII </a:t>
            </a:r>
          </a:p>
        </p:txBody>
      </p:sp>
      <p:grpSp>
        <p:nvGrpSpPr>
          <p:cNvPr id="24" name="Group 24"/>
          <p:cNvGrpSpPr/>
          <p:nvPr/>
        </p:nvGrpSpPr>
        <p:grpSpPr>
          <a:xfrm rot="5400000">
            <a:off x="7489092" y="4120646"/>
            <a:ext cx="675754" cy="171275"/>
            <a:chOff x="0" y="0"/>
            <a:chExt cx="2004282" cy="508000"/>
          </a:xfrm>
        </p:grpSpPr>
        <p:sp>
          <p:nvSpPr>
            <p:cNvPr id="25" name="Freeform 25"/>
            <p:cNvSpPr/>
            <p:nvPr/>
          </p:nvSpPr>
          <p:spPr>
            <a:xfrm>
              <a:off x="1556884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6" y="503"/>
                    <a:pt x="407115" y="91900"/>
                    <a:pt x="407115" y="204470"/>
                  </a:cubicBezTo>
                  <a:cubicBezTo>
                    <a:pt x="407115" y="317040"/>
                    <a:pt x="316126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26" name="Freeform 26"/>
            <p:cNvSpPr/>
            <p:nvPr/>
          </p:nvSpPr>
          <p:spPr>
            <a:xfrm>
              <a:off x="0" y="11430"/>
              <a:ext cx="2004282" cy="485140"/>
            </a:xfrm>
            <a:custGeom>
              <a:avLst/>
              <a:gdLst/>
              <a:ahLst/>
              <a:cxnLst/>
              <a:rect l="l" t="t" r="r" b="b"/>
              <a:pathLst>
                <a:path w="2004282" h="485140">
                  <a:moveTo>
                    <a:pt x="1760442" y="0"/>
                  </a:moveTo>
                  <a:cubicBezTo>
                    <a:pt x="1639792" y="0"/>
                    <a:pt x="1539462" y="88900"/>
                    <a:pt x="1520412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521682" y="280670"/>
                  </a:lnTo>
                  <a:cubicBezTo>
                    <a:pt x="1539462" y="396240"/>
                    <a:pt x="1641062" y="485140"/>
                    <a:pt x="1761712" y="485140"/>
                  </a:cubicBezTo>
                  <a:cubicBezTo>
                    <a:pt x="1896332" y="485140"/>
                    <a:pt x="2004282" y="375920"/>
                    <a:pt x="2004282" y="242570"/>
                  </a:cubicBezTo>
                  <a:cubicBezTo>
                    <a:pt x="2004282" y="107950"/>
                    <a:pt x="1895062" y="0"/>
                    <a:pt x="1760442" y="0"/>
                  </a:cubicBezTo>
                  <a:close/>
                  <a:moveTo>
                    <a:pt x="1760442" y="408940"/>
                  </a:moveTo>
                  <a:cubicBezTo>
                    <a:pt x="1669002" y="408940"/>
                    <a:pt x="1594072" y="334010"/>
                    <a:pt x="1594072" y="242570"/>
                  </a:cubicBezTo>
                  <a:cubicBezTo>
                    <a:pt x="1594072" y="151130"/>
                    <a:pt x="1669002" y="76200"/>
                    <a:pt x="1760442" y="76200"/>
                  </a:cubicBezTo>
                  <a:cubicBezTo>
                    <a:pt x="1851882" y="76200"/>
                    <a:pt x="1926812" y="151130"/>
                    <a:pt x="1926812" y="242570"/>
                  </a:cubicBezTo>
                  <a:cubicBezTo>
                    <a:pt x="1928082" y="334010"/>
                    <a:pt x="1853152" y="408940"/>
                    <a:pt x="1760442" y="408940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6625140" y="3306601"/>
            <a:ext cx="2392621" cy="665497"/>
            <a:chOff x="0" y="0"/>
            <a:chExt cx="2945064" cy="752878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2945064" cy="752878"/>
            </a:xfrm>
            <a:custGeom>
              <a:avLst/>
              <a:gdLst/>
              <a:ahLst/>
              <a:cxnLst/>
              <a:rect l="l" t="t" r="r" b="b"/>
              <a:pathLst>
                <a:path w="2945064" h="752878">
                  <a:moveTo>
                    <a:pt x="2820604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628418"/>
                  </a:lnTo>
                  <a:cubicBezTo>
                    <a:pt x="2945064" y="696998"/>
                    <a:pt x="2889184" y="752878"/>
                    <a:pt x="2820604" y="752878"/>
                  </a:cubicBezTo>
                  <a:close/>
                </a:path>
              </a:pathLst>
            </a:custGeom>
            <a:solidFill>
              <a:srgbClr val="2C92D5"/>
            </a:solidFill>
          </p:spPr>
        </p:sp>
      </p:grpSp>
      <p:grpSp>
        <p:nvGrpSpPr>
          <p:cNvPr id="29" name="Group 29"/>
          <p:cNvGrpSpPr/>
          <p:nvPr/>
        </p:nvGrpSpPr>
        <p:grpSpPr>
          <a:xfrm rot="-5400000">
            <a:off x="10393885" y="2883087"/>
            <a:ext cx="675754" cy="171275"/>
            <a:chOff x="0" y="0"/>
            <a:chExt cx="2004282" cy="508000"/>
          </a:xfrm>
        </p:grpSpPr>
        <p:sp>
          <p:nvSpPr>
            <p:cNvPr id="30" name="Freeform 30"/>
            <p:cNvSpPr/>
            <p:nvPr/>
          </p:nvSpPr>
          <p:spPr>
            <a:xfrm>
              <a:off x="1556884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6" y="503"/>
                    <a:pt x="407115" y="91900"/>
                    <a:pt x="407115" y="204470"/>
                  </a:cubicBezTo>
                  <a:cubicBezTo>
                    <a:pt x="407115" y="317040"/>
                    <a:pt x="316126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31" name="Freeform 31"/>
            <p:cNvSpPr/>
            <p:nvPr/>
          </p:nvSpPr>
          <p:spPr>
            <a:xfrm>
              <a:off x="0" y="11430"/>
              <a:ext cx="2004282" cy="485140"/>
            </a:xfrm>
            <a:custGeom>
              <a:avLst/>
              <a:gdLst/>
              <a:ahLst/>
              <a:cxnLst/>
              <a:rect l="l" t="t" r="r" b="b"/>
              <a:pathLst>
                <a:path w="2004282" h="485140">
                  <a:moveTo>
                    <a:pt x="1760442" y="0"/>
                  </a:moveTo>
                  <a:cubicBezTo>
                    <a:pt x="1639792" y="0"/>
                    <a:pt x="1539462" y="88900"/>
                    <a:pt x="1520412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521682" y="280670"/>
                  </a:lnTo>
                  <a:cubicBezTo>
                    <a:pt x="1539462" y="396240"/>
                    <a:pt x="1641062" y="485140"/>
                    <a:pt x="1761712" y="485140"/>
                  </a:cubicBezTo>
                  <a:cubicBezTo>
                    <a:pt x="1896332" y="485140"/>
                    <a:pt x="2004282" y="375920"/>
                    <a:pt x="2004282" y="242570"/>
                  </a:cubicBezTo>
                  <a:cubicBezTo>
                    <a:pt x="2004282" y="107950"/>
                    <a:pt x="1895062" y="0"/>
                    <a:pt x="1760442" y="0"/>
                  </a:cubicBezTo>
                  <a:close/>
                  <a:moveTo>
                    <a:pt x="1760442" y="408940"/>
                  </a:moveTo>
                  <a:cubicBezTo>
                    <a:pt x="1669002" y="408940"/>
                    <a:pt x="1594072" y="334010"/>
                    <a:pt x="1594072" y="242570"/>
                  </a:cubicBezTo>
                  <a:cubicBezTo>
                    <a:pt x="1594072" y="151130"/>
                    <a:pt x="1669002" y="76200"/>
                    <a:pt x="1760442" y="76200"/>
                  </a:cubicBezTo>
                  <a:cubicBezTo>
                    <a:pt x="1851882" y="76200"/>
                    <a:pt x="1926812" y="151130"/>
                    <a:pt x="1926812" y="242570"/>
                  </a:cubicBezTo>
                  <a:cubicBezTo>
                    <a:pt x="1928082" y="334010"/>
                    <a:pt x="1853152" y="408940"/>
                    <a:pt x="1760442" y="40894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32" name="Group 32"/>
          <p:cNvGrpSpPr/>
          <p:nvPr/>
        </p:nvGrpSpPr>
        <p:grpSpPr>
          <a:xfrm>
            <a:off x="9604520" y="3271564"/>
            <a:ext cx="2210180" cy="675754"/>
            <a:chOff x="0" y="0"/>
            <a:chExt cx="2945064" cy="75287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2945064" cy="752878"/>
            </a:xfrm>
            <a:custGeom>
              <a:avLst/>
              <a:gdLst/>
              <a:ahLst/>
              <a:cxnLst/>
              <a:rect l="l" t="t" r="r" b="b"/>
              <a:pathLst>
                <a:path w="2945064" h="752878">
                  <a:moveTo>
                    <a:pt x="2820604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628418"/>
                  </a:lnTo>
                  <a:cubicBezTo>
                    <a:pt x="2945064" y="696998"/>
                    <a:pt x="2889184" y="752878"/>
                    <a:pt x="2820604" y="752878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</p:grpSp>
      <p:sp>
        <p:nvSpPr>
          <p:cNvPr id="37" name="TextBox 37"/>
          <p:cNvSpPr txBox="1"/>
          <p:nvPr/>
        </p:nvSpPr>
        <p:spPr>
          <a:xfrm>
            <a:off x="6453962" y="3492299"/>
            <a:ext cx="2734976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XV - XVII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9740928" y="3440194"/>
            <a:ext cx="2073772" cy="333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2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193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2200" b="0" i="0" u="none" strike="noStrike" kern="1200" cap="none" spc="193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XVIII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28406" y="4547929"/>
            <a:ext cx="2395951" cy="13542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xã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hội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sơ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khai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Lào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gọi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mường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cổ</a:t>
            </a:r>
            <a:endParaRPr kumimoji="0" lang="en-US" sz="2200" b="0" i="0" u="none" strike="noStrike" kern="1200" cap="none" spc="38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3488939" y="1690606"/>
            <a:ext cx="266424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Pha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Ngừm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thống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mường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đặt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tên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6357475" y="4480940"/>
            <a:ext cx="292795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Giai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đoạn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phát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triển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thịnh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Vương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quốc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Lan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9382699" y="1530870"/>
            <a:ext cx="269812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Lan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Xang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suy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yếu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dân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xâm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38" normalizeH="0" baseline="0" noProof="0" dirty="0" err="1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lược</a:t>
            </a:r>
            <a:r>
              <a:rPr kumimoji="0" lang="en-US" sz="2200" b="0" i="0" u="none" strike="noStrike" kern="1200" cap="none" spc="38" normalizeH="0" baseline="0" noProof="0" dirty="0">
                <a:ln>
                  <a:noFill/>
                </a:ln>
                <a:solidFill>
                  <a:srgbClr val="19191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(1893)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0" y="-23538"/>
            <a:ext cx="12192000" cy="9848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7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TRỤC THỜI GIAN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1" u="none" strike="noStrike" kern="1200" cap="none" spc="7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 HÌNH THÀNH VÀ PHÁT TRIỂN CỦA VƯƠNG QUỐC LÀO</a:t>
            </a:r>
          </a:p>
        </p:txBody>
      </p:sp>
      <p:grpSp>
        <p:nvGrpSpPr>
          <p:cNvPr id="50" name="Group 29"/>
          <p:cNvGrpSpPr/>
          <p:nvPr/>
        </p:nvGrpSpPr>
        <p:grpSpPr>
          <a:xfrm rot="-5400000">
            <a:off x="4483185" y="2965298"/>
            <a:ext cx="675754" cy="171275"/>
            <a:chOff x="0" y="0"/>
            <a:chExt cx="2004282" cy="508000"/>
          </a:xfrm>
        </p:grpSpPr>
        <p:sp>
          <p:nvSpPr>
            <p:cNvPr id="51" name="Freeform 30"/>
            <p:cNvSpPr/>
            <p:nvPr/>
          </p:nvSpPr>
          <p:spPr>
            <a:xfrm>
              <a:off x="1556884" y="49530"/>
              <a:ext cx="407115" cy="408940"/>
            </a:xfrm>
            <a:custGeom>
              <a:avLst/>
              <a:gdLst/>
              <a:ahLst/>
              <a:cxnLst/>
              <a:rect l="l" t="t" r="r" b="b"/>
              <a:pathLst>
                <a:path w="407115" h="408940">
                  <a:moveTo>
                    <a:pt x="203558" y="0"/>
                  </a:moveTo>
                  <a:cubicBezTo>
                    <a:pt x="316126" y="503"/>
                    <a:pt x="407115" y="91900"/>
                    <a:pt x="407115" y="204470"/>
                  </a:cubicBezTo>
                  <a:cubicBezTo>
                    <a:pt x="407115" y="317040"/>
                    <a:pt x="316126" y="408437"/>
                    <a:pt x="203558" y="408940"/>
                  </a:cubicBezTo>
                  <a:cubicBezTo>
                    <a:pt x="90989" y="408437"/>
                    <a:pt x="0" y="317040"/>
                    <a:pt x="0" y="204470"/>
                  </a:cubicBezTo>
                  <a:cubicBezTo>
                    <a:pt x="0" y="91900"/>
                    <a:pt x="90989" y="503"/>
                    <a:pt x="203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  <p:sp>
          <p:nvSpPr>
            <p:cNvPr id="52" name="Freeform 31"/>
            <p:cNvSpPr/>
            <p:nvPr/>
          </p:nvSpPr>
          <p:spPr>
            <a:xfrm>
              <a:off x="0" y="11430"/>
              <a:ext cx="2004282" cy="485140"/>
            </a:xfrm>
            <a:custGeom>
              <a:avLst/>
              <a:gdLst/>
              <a:ahLst/>
              <a:cxnLst/>
              <a:rect l="l" t="t" r="r" b="b"/>
              <a:pathLst>
                <a:path w="2004282" h="485140">
                  <a:moveTo>
                    <a:pt x="1760442" y="0"/>
                  </a:moveTo>
                  <a:cubicBezTo>
                    <a:pt x="1639792" y="0"/>
                    <a:pt x="1539462" y="88900"/>
                    <a:pt x="1520412" y="204470"/>
                  </a:cubicBezTo>
                  <a:lnTo>
                    <a:pt x="0" y="204470"/>
                  </a:lnTo>
                  <a:lnTo>
                    <a:pt x="0" y="280670"/>
                  </a:lnTo>
                  <a:lnTo>
                    <a:pt x="1521682" y="280670"/>
                  </a:lnTo>
                  <a:cubicBezTo>
                    <a:pt x="1539462" y="396240"/>
                    <a:pt x="1641062" y="485140"/>
                    <a:pt x="1761712" y="485140"/>
                  </a:cubicBezTo>
                  <a:cubicBezTo>
                    <a:pt x="1896332" y="485140"/>
                    <a:pt x="2004282" y="375920"/>
                    <a:pt x="2004282" y="242570"/>
                  </a:cubicBezTo>
                  <a:cubicBezTo>
                    <a:pt x="2004282" y="107950"/>
                    <a:pt x="1895062" y="0"/>
                    <a:pt x="1760442" y="0"/>
                  </a:cubicBezTo>
                  <a:close/>
                  <a:moveTo>
                    <a:pt x="1760442" y="408940"/>
                  </a:moveTo>
                  <a:cubicBezTo>
                    <a:pt x="1669002" y="408940"/>
                    <a:pt x="1594072" y="334010"/>
                    <a:pt x="1594072" y="242570"/>
                  </a:cubicBezTo>
                  <a:cubicBezTo>
                    <a:pt x="1594072" y="151130"/>
                    <a:pt x="1669002" y="76200"/>
                    <a:pt x="1760442" y="76200"/>
                  </a:cubicBezTo>
                  <a:cubicBezTo>
                    <a:pt x="1851882" y="76200"/>
                    <a:pt x="1926812" y="151130"/>
                    <a:pt x="1926812" y="242570"/>
                  </a:cubicBezTo>
                  <a:cubicBezTo>
                    <a:pt x="1928082" y="334010"/>
                    <a:pt x="1853152" y="408940"/>
                    <a:pt x="1760442" y="408940"/>
                  </a:cubicBezTo>
                  <a:close/>
                </a:path>
              </a:pathLst>
            </a:custGeom>
            <a:solidFill>
              <a:srgbClr val="13538A"/>
            </a:solidFill>
          </p:spPr>
        </p:sp>
      </p:grpSp>
      <p:grpSp>
        <p:nvGrpSpPr>
          <p:cNvPr id="53" name="Group 17"/>
          <p:cNvGrpSpPr/>
          <p:nvPr/>
        </p:nvGrpSpPr>
        <p:grpSpPr>
          <a:xfrm>
            <a:off x="3623088" y="3319758"/>
            <a:ext cx="2395950" cy="675754"/>
            <a:chOff x="-510005" y="-48134"/>
            <a:chExt cx="2945064" cy="752878"/>
          </a:xfrm>
        </p:grpSpPr>
        <p:sp>
          <p:nvSpPr>
            <p:cNvPr id="54" name="Freeform 18"/>
            <p:cNvSpPr/>
            <p:nvPr/>
          </p:nvSpPr>
          <p:spPr>
            <a:xfrm>
              <a:off x="-510005" y="-48134"/>
              <a:ext cx="2945064" cy="752878"/>
            </a:xfrm>
            <a:custGeom>
              <a:avLst/>
              <a:gdLst/>
              <a:ahLst/>
              <a:cxnLst/>
              <a:rect l="l" t="t" r="r" b="b"/>
              <a:pathLst>
                <a:path w="2945064" h="752878">
                  <a:moveTo>
                    <a:pt x="2820604" y="752878"/>
                  </a:moveTo>
                  <a:lnTo>
                    <a:pt x="124460" y="752878"/>
                  </a:lnTo>
                  <a:cubicBezTo>
                    <a:pt x="55880" y="752878"/>
                    <a:pt x="0" y="696998"/>
                    <a:pt x="0" y="62841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820604" y="0"/>
                  </a:lnTo>
                  <a:cubicBezTo>
                    <a:pt x="2889184" y="0"/>
                    <a:pt x="2945064" y="55880"/>
                    <a:pt x="2945064" y="124460"/>
                  </a:cubicBezTo>
                  <a:lnTo>
                    <a:pt x="2945064" y="628418"/>
                  </a:lnTo>
                  <a:cubicBezTo>
                    <a:pt x="2945064" y="696998"/>
                    <a:pt x="2889184" y="752878"/>
                    <a:pt x="2820604" y="752878"/>
                  </a:cubicBezTo>
                  <a:close/>
                </a:path>
              </a:pathLst>
            </a:custGeom>
            <a:solidFill>
              <a:srgbClr val="37C9EF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4117821" y="3454161"/>
            <a:ext cx="163838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kỉ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XIV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6241892" flipV="1">
            <a:off x="8656106" y="-4273535"/>
            <a:ext cx="5479326" cy="5813608"/>
          </a:xfrm>
          <a:prstGeom prst="rect">
            <a:avLst/>
          </a:prstGeom>
        </p:spPr>
      </p:pic>
      <p:pic>
        <p:nvPicPr>
          <p:cNvPr id="29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4076048">
            <a:off x="-1749380" y="3969875"/>
            <a:ext cx="4651531" cy="304675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1401" y="423314"/>
            <a:ext cx="44599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104140" lvl="0"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TIẾT: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rPr>
              <a:t>19,20 </a:t>
            </a:r>
            <a:endParaRPr kumimoji="0" lang="en-US" sz="18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11900" y="1008515"/>
            <a:ext cx="6597149" cy="655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10414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7: VƯƠNG QUỐC LÀO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92051" y="1590169"/>
            <a:ext cx="9439226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endParaRPr kumimoji="0" lang="en-US" sz="32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11401" y="2199136"/>
            <a:ext cx="8197648" cy="5933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”?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11401" y="2808103"/>
            <a:ext cx="9966199" cy="16471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1353,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tộc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trưởng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Pha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Ngừm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mường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Lào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ngôi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vua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Lan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Xang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Triệu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Voi</a:t>
            </a:r>
            <a:r>
              <a:rPr lang="en-US" sz="32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endParaRPr lang="en-US" sz="3200" i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1995</Words>
  <Application>Microsoft Office PowerPoint</Application>
  <PresentationFormat>Widescreen</PresentationFormat>
  <Paragraphs>179</Paragraphs>
  <Slides>34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Wingdings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29</cp:revision>
  <dcterms:created xsi:type="dcterms:W3CDTF">2022-09-15T15:21:00Z</dcterms:created>
  <dcterms:modified xsi:type="dcterms:W3CDTF">2024-06-08T15:39:19Z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89DAFA04CC82435C850B82E69DA32E8D_12</vt:lpwstr>
  </property>
  <property fmtid="{D5CDD505-2E9C-101B-9397-08002B2CF9AE}" pid="3" name="KSOProductBuildVer">
    <vt:lpwstr>1033-12.2.0.13306</vt:lpwstr>
  </property>
</Properties>
</file>