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95" r:id="rId3"/>
  </p:sldMasterIdLst>
  <p:notesMasterIdLst>
    <p:notesMasterId r:id="rId45"/>
  </p:notesMasterIdLst>
  <p:sldIdLst>
    <p:sldId id="256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70" r:id="rId13"/>
    <p:sldId id="272" r:id="rId14"/>
    <p:sldId id="283" r:id="rId15"/>
    <p:sldId id="273" r:id="rId16"/>
    <p:sldId id="357" r:id="rId17"/>
    <p:sldId id="316" r:id="rId18"/>
    <p:sldId id="358" r:id="rId19"/>
    <p:sldId id="318" r:id="rId20"/>
    <p:sldId id="359" r:id="rId21"/>
    <p:sldId id="274" r:id="rId22"/>
    <p:sldId id="271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276" r:id="rId31"/>
    <p:sldId id="278" r:id="rId32"/>
    <p:sldId id="279" r:id="rId33"/>
    <p:sldId id="351" r:id="rId34"/>
    <p:sldId id="280" r:id="rId35"/>
    <p:sldId id="352" r:id="rId36"/>
    <p:sldId id="281" r:id="rId37"/>
    <p:sldId id="353" r:id="rId38"/>
    <p:sldId id="354" r:id="rId39"/>
    <p:sldId id="286" r:id="rId40"/>
    <p:sldId id="360" r:id="rId41"/>
    <p:sldId id="361" r:id="rId42"/>
    <p:sldId id="362" r:id="rId43"/>
    <p:sldId id="290" r:id="rId44"/>
  </p:sldIdLst>
  <p:sldSz cx="9144000" cy="5143500" type="screen16x9"/>
  <p:notesSz cx="6858000" cy="9144000"/>
  <p:embeddedFontLst>
    <p:embeddedFont>
      <p:font typeface="Kumbh Sans" panose="020B060402020202020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DM Sans" panose="020B0604020202020204" charset="0"/>
      <p:regular r:id="rId53"/>
      <p:bold r:id="rId54"/>
      <p:italic r:id="rId55"/>
      <p:boldItalic r:id="rId56"/>
    </p:embeddedFont>
    <p:embeddedFont>
      <p:font typeface="Figtree Medium" panose="020B0604020202020204" charset="0"/>
      <p:regular r:id="rId57"/>
      <p:bold r:id="rId58"/>
      <p:italic r:id="rId59"/>
      <p:boldItalic r:id="rId60"/>
    </p:embeddedFont>
    <p:embeddedFont>
      <p:font typeface="Bebas Neue" panose="020B0604020202020204" charset="0"/>
      <p:regular r:id="rId61"/>
    </p:embeddedFont>
    <p:embeddedFont>
      <p:font typeface="Figtree" panose="020B0604020202020204" charset="0"/>
      <p:regular r:id="rId62"/>
      <p:bold r:id="rId63"/>
      <p:italic r:id="rId64"/>
      <p:boldItalic r:id="rId65"/>
    </p:embeddedFont>
    <p:embeddedFont>
      <p:font typeface="Kumbh Sans SemiBold" panose="020B0604020202020204" charset="0"/>
      <p:regular r:id="rId66"/>
      <p:bold r:id="rId67"/>
    </p:embeddedFont>
    <p:embeddedFont>
      <p:font typeface="Anaheim" panose="020B0604020202020204" charset="0"/>
      <p:regular r:id="rId68"/>
    </p:embeddedFont>
    <p:embeddedFont>
      <p:font typeface="PT Sans" panose="020B0604020202020204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698E38-F0D1-4A1F-A6CD-1908E9AD4C83}">
  <a:tblStyle styleId="{F9698E38-F0D1-4A1F-A6CD-1908E9AD4C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960A46-552A-482F-AA7D-247CDA5E6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6" autoAdjust="0"/>
  </p:normalViewPr>
  <p:slideViewPr>
    <p:cSldViewPr snapToGrid="0">
      <p:cViewPr varScale="1">
        <p:scale>
          <a:sx n="83" d="100"/>
          <a:sy n="83" d="100"/>
        </p:scale>
        <p:origin x="8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DFC15803-DCE6-4D5B-8056-1EE087A496CE}"/>
    <pc:docChg chg="undo custSel addSld delSld modSld sldOrd">
      <pc:chgData name="tuyết nguyễn thị ánh" userId="a6fbc05945fbe6a6" providerId="LiveId" clId="{DFC15803-DCE6-4D5B-8056-1EE087A496CE}" dt="2023-10-09T14:33:38.130" v="8649"/>
      <pc:docMkLst>
        <pc:docMk/>
      </pc:docMkLst>
      <pc:sldChg chg="modTransition">
        <pc:chgData name="tuyết nguyễn thị ánh" userId="a6fbc05945fbe6a6" providerId="LiveId" clId="{DFC15803-DCE6-4D5B-8056-1EE087A496CE}" dt="2023-10-09T14:25:57.193" v="8646"/>
        <pc:sldMkLst>
          <pc:docMk/>
          <pc:sldMk cId="0" sldId="256"/>
        </pc:sldMkLst>
      </pc:sldChg>
      <pc:sldChg chg="addSp delSp modSp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0" sldId="257"/>
        </pc:sldMkLst>
        <pc:spChg chg="add mod">
          <ac:chgData name="tuyết nguyễn thị ánh" userId="a6fbc05945fbe6a6" providerId="LiveId" clId="{DFC15803-DCE6-4D5B-8056-1EE087A496CE}" dt="2023-10-07T11:08:17.589" v="31" actId="1038"/>
          <ac:spMkLst>
            <pc:docMk/>
            <pc:sldMk cId="0" sldId="257"/>
            <ac:spMk id="2" creationId="{46731237-0EE7-0A87-7628-9B95CA3BBB87}"/>
          </ac:spMkLst>
        </pc:spChg>
        <pc:spChg chg="add mod">
          <ac:chgData name="tuyết nguyễn thị ánh" userId="a6fbc05945fbe6a6" providerId="LiveId" clId="{DFC15803-DCE6-4D5B-8056-1EE087A496CE}" dt="2023-10-07T11:08:17.589" v="31" actId="1038"/>
          <ac:spMkLst>
            <pc:docMk/>
            <pc:sldMk cId="0" sldId="257"/>
            <ac:spMk id="3" creationId="{E731A394-87AB-F1B2-CCAD-19A5435FDAB7}"/>
          </ac:spMkLst>
        </pc:spChg>
        <pc:spChg chg="mod">
          <ac:chgData name="tuyết nguyễn thị ánh" userId="a6fbc05945fbe6a6" providerId="LiveId" clId="{DFC15803-DCE6-4D5B-8056-1EE087A496CE}" dt="2023-10-07T11:06:54.818" v="8" actId="1076"/>
          <ac:spMkLst>
            <pc:docMk/>
            <pc:sldMk cId="0" sldId="257"/>
            <ac:spMk id="4" creationId="{C9129A66-F4CB-BB52-0616-1D8C5CB63A3D}"/>
          </ac:spMkLst>
        </pc:spChg>
        <pc:spChg chg="del">
          <ac:chgData name="tuyết nguyễn thị ánh" userId="a6fbc05945fbe6a6" providerId="LiveId" clId="{DFC15803-DCE6-4D5B-8056-1EE087A496CE}" dt="2023-10-07T10:44:09.725" v="0" actId="478"/>
          <ac:spMkLst>
            <pc:docMk/>
            <pc:sldMk cId="0" sldId="257"/>
            <ac:spMk id="7" creationId="{C9866444-DA9C-6116-B639-F987FF8923C5}"/>
          </ac:spMkLst>
        </pc:spChg>
        <pc:picChg chg="del">
          <ac:chgData name="tuyết nguyễn thị ánh" userId="a6fbc05945fbe6a6" providerId="LiveId" clId="{DFC15803-DCE6-4D5B-8056-1EE087A496CE}" dt="2023-10-07T10:44:10.356" v="1" actId="478"/>
          <ac:picMkLst>
            <pc:docMk/>
            <pc:sldMk cId="0" sldId="257"/>
            <ac:picMk id="5" creationId="{9615BCF3-147D-355D-7A62-E7DD0CC95123}"/>
          </ac:picMkLst>
        </pc:picChg>
        <pc:picChg chg="mod ord">
          <ac:chgData name="tuyết nguyễn thị ánh" userId="a6fbc05945fbe6a6" providerId="LiveId" clId="{DFC15803-DCE6-4D5B-8056-1EE087A496CE}" dt="2023-10-07T11:08:17.589" v="31" actId="1038"/>
          <ac:picMkLst>
            <pc:docMk/>
            <pc:sldMk cId="0" sldId="257"/>
            <ac:picMk id="6" creationId="{B099B103-76EB-AA59-2D22-5D0E48779A21}"/>
          </ac:picMkLst>
        </pc:picChg>
        <pc:picChg chg="add mod">
          <ac:chgData name="tuyết nguyễn thị ánh" userId="a6fbc05945fbe6a6" providerId="LiveId" clId="{DFC15803-DCE6-4D5B-8056-1EE087A496CE}" dt="2023-10-07T11:08:17.589" v="31" actId="1038"/>
          <ac:picMkLst>
            <pc:docMk/>
            <pc:sldMk cId="0" sldId="257"/>
            <ac:picMk id="8" creationId="{39289FE2-A5AF-FBB8-0054-B93C2E8F5F7E}"/>
          </ac:picMkLst>
        </pc:picChg>
      </pc:sldChg>
      <pc:sldChg chg="modSp mod modTransition modAnim">
        <pc:chgData name="tuyết nguyễn thị ánh" userId="a6fbc05945fbe6a6" providerId="LiveId" clId="{DFC15803-DCE6-4D5B-8056-1EE087A496CE}" dt="2023-10-09T14:25:57.193" v="8646"/>
        <pc:sldMkLst>
          <pc:docMk/>
          <pc:sldMk cId="0" sldId="258"/>
        </pc:sldMkLst>
        <pc:spChg chg="mod">
          <ac:chgData name="tuyết nguyễn thị ánh" userId="a6fbc05945fbe6a6" providerId="LiveId" clId="{DFC15803-DCE6-4D5B-8056-1EE087A496CE}" dt="2023-10-09T14:11:55.849" v="8562" actId="14100"/>
          <ac:spMkLst>
            <pc:docMk/>
            <pc:sldMk cId="0" sldId="258"/>
            <ac:spMk id="471" creationId="{00000000-0000-0000-0000-000000000000}"/>
          </ac:spMkLst>
        </pc:spChg>
        <pc:spChg chg="mod">
          <ac:chgData name="tuyết nguyễn thị ánh" userId="a6fbc05945fbe6a6" providerId="LiveId" clId="{DFC15803-DCE6-4D5B-8056-1EE087A496CE}" dt="2023-10-09T14:11:55.849" v="8562" actId="14100"/>
          <ac:spMkLst>
            <pc:docMk/>
            <pc:sldMk cId="0" sldId="258"/>
            <ac:spMk id="472" creationId="{00000000-0000-0000-0000-000000000000}"/>
          </ac:spMkLst>
        </pc:spChg>
        <pc:spChg chg="mod">
          <ac:chgData name="tuyết nguyễn thị ánh" userId="a6fbc05945fbe6a6" providerId="LiveId" clId="{DFC15803-DCE6-4D5B-8056-1EE087A496CE}" dt="2023-10-07T11:20:11.044" v="186" actId="1076"/>
          <ac:spMkLst>
            <pc:docMk/>
            <pc:sldMk cId="0" sldId="258"/>
            <ac:spMk id="474" creationId="{00000000-0000-0000-0000-000000000000}"/>
          </ac:spMkLst>
        </pc:spChg>
        <pc:spChg chg="mod">
          <ac:chgData name="tuyết nguyễn thị ánh" userId="a6fbc05945fbe6a6" providerId="LiveId" clId="{DFC15803-DCE6-4D5B-8056-1EE087A496CE}" dt="2023-10-07T11:20:11.044" v="186" actId="1076"/>
          <ac:spMkLst>
            <pc:docMk/>
            <pc:sldMk cId="0" sldId="258"/>
            <ac:spMk id="476" creationId="{00000000-0000-0000-0000-000000000000}"/>
          </ac:spMkLst>
        </pc:spChg>
      </pc:sldChg>
      <pc:sldChg chg="modSp mod modTransition">
        <pc:chgData name="tuyết nguyễn thị ánh" userId="a6fbc05945fbe6a6" providerId="LiveId" clId="{DFC15803-DCE6-4D5B-8056-1EE087A496CE}" dt="2023-10-09T14:25:57.193" v="8646"/>
        <pc:sldMkLst>
          <pc:docMk/>
          <pc:sldMk cId="0" sldId="259"/>
        </pc:sldMkLst>
        <pc:spChg chg="mod">
          <ac:chgData name="tuyết nguyễn thị ánh" userId="a6fbc05945fbe6a6" providerId="LiveId" clId="{DFC15803-DCE6-4D5B-8056-1EE087A496CE}" dt="2023-10-07T11:08:51.421" v="90" actId="20577"/>
          <ac:spMkLst>
            <pc:docMk/>
            <pc:sldMk cId="0" sldId="259"/>
            <ac:spMk id="533" creationId="{00000000-0000-0000-0000-000000000000}"/>
          </ac:spMkLst>
        </pc:spChg>
      </pc:sldChg>
      <pc:sldChg chg="modSp mod modTransition">
        <pc:chgData name="tuyết nguyễn thị ánh" userId="a6fbc05945fbe6a6" providerId="LiveId" clId="{DFC15803-DCE6-4D5B-8056-1EE087A496CE}" dt="2023-10-09T14:25:57.193" v="8646"/>
        <pc:sldMkLst>
          <pc:docMk/>
          <pc:sldMk cId="0" sldId="260"/>
        </pc:sldMkLst>
        <pc:spChg chg="mod">
          <ac:chgData name="tuyết nguyễn thị ánh" userId="a6fbc05945fbe6a6" providerId="LiveId" clId="{DFC15803-DCE6-4D5B-8056-1EE087A496CE}" dt="2023-10-07T11:21:20.065" v="235" actId="14100"/>
          <ac:spMkLst>
            <pc:docMk/>
            <pc:sldMk cId="0" sldId="260"/>
            <ac:spMk id="597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0" sldId="261"/>
        </pc:sldMkLst>
        <pc:spChg chg="mod">
          <ac:chgData name="tuyết nguyễn thị ánh" userId="a6fbc05945fbe6a6" providerId="LiveId" clId="{DFC15803-DCE6-4D5B-8056-1EE087A496CE}" dt="2023-10-07T11:22:39.884" v="255"/>
          <ac:spMkLst>
            <pc:docMk/>
            <pc:sldMk cId="0" sldId="261"/>
            <ac:spMk id="4" creationId="{200CA81F-054A-1B4E-575F-D45ECBE0E889}"/>
          </ac:spMkLst>
        </pc:spChg>
        <pc:spChg chg="mod">
          <ac:chgData name="tuyết nguyễn thị ánh" userId="a6fbc05945fbe6a6" providerId="LiveId" clId="{DFC15803-DCE6-4D5B-8056-1EE087A496CE}" dt="2023-10-07T11:55:50.793" v="1834" actId="20577"/>
          <ac:spMkLst>
            <pc:docMk/>
            <pc:sldMk cId="0" sldId="261"/>
            <ac:spMk id="8" creationId="{F1F08320-ED62-598C-1404-5509C5D57D70}"/>
          </ac:spMkLst>
        </pc:spChg>
        <pc:spChg chg="mod">
          <ac:chgData name="tuyết nguyễn thị ánh" userId="a6fbc05945fbe6a6" providerId="LiveId" clId="{DFC15803-DCE6-4D5B-8056-1EE087A496CE}" dt="2023-10-07T11:27:15.440" v="304"/>
          <ac:spMkLst>
            <pc:docMk/>
            <pc:sldMk cId="0" sldId="261"/>
            <ac:spMk id="9" creationId="{87920018-8D72-A3B0-4900-1DFDDD17F29B}"/>
          </ac:spMkLst>
        </pc:spChg>
        <pc:spChg chg="mod">
          <ac:chgData name="tuyết nguyễn thị ánh" userId="a6fbc05945fbe6a6" providerId="LiveId" clId="{DFC15803-DCE6-4D5B-8056-1EE087A496CE}" dt="2023-10-07T11:27:38.523" v="306" actId="14100"/>
          <ac:spMkLst>
            <pc:docMk/>
            <pc:sldMk cId="0" sldId="261"/>
            <ac:spMk id="13" creationId="{7128AB90-554C-2059-7162-BBD86A020B2F}"/>
          </ac:spMkLst>
        </pc:spChg>
        <pc:grpChg chg="add del mod">
          <ac:chgData name="tuyết nguyễn thị ánh" userId="a6fbc05945fbe6a6" providerId="LiveId" clId="{DFC15803-DCE6-4D5B-8056-1EE087A496CE}" dt="2023-10-07T11:26:12.390" v="290" actId="478"/>
          <ac:grpSpMkLst>
            <pc:docMk/>
            <pc:sldMk cId="0" sldId="261"/>
            <ac:grpSpMk id="2" creationId="{A9413885-7956-4125-9D54-AD8511017D75}"/>
          </ac:grpSpMkLst>
        </pc:grpChg>
        <pc:grpChg chg="del">
          <ac:chgData name="tuyết nguyễn thị ánh" userId="a6fbc05945fbe6a6" providerId="LiveId" clId="{DFC15803-DCE6-4D5B-8056-1EE087A496CE}" dt="2023-10-07T11:21:53.517" v="236" actId="478"/>
          <ac:grpSpMkLst>
            <pc:docMk/>
            <pc:sldMk cId="0" sldId="261"/>
            <ac:grpSpMk id="10" creationId="{6C1209A1-FCA9-5DB4-C790-095A2EB93A73}"/>
          </ac:grpSpMkLst>
        </pc:grpChg>
        <pc:picChg chg="mod">
          <ac:chgData name="tuyết nguyễn thị ánh" userId="a6fbc05945fbe6a6" providerId="LiveId" clId="{DFC15803-DCE6-4D5B-8056-1EE087A496CE}" dt="2023-10-07T11:22:39.884" v="255"/>
          <ac:picMkLst>
            <pc:docMk/>
            <pc:sldMk cId="0" sldId="261"/>
            <ac:picMk id="3" creationId="{E6B0C526-9C71-BEC5-CFB9-C7F9DAA1B9FB}"/>
          </ac:picMkLst>
        </pc:picChg>
        <pc:picChg chg="mod">
          <ac:chgData name="tuyết nguyễn thị ánh" userId="a6fbc05945fbe6a6" providerId="LiveId" clId="{DFC15803-DCE6-4D5B-8056-1EE087A496CE}" dt="2023-10-07T11:26:39.111" v="300" actId="14100"/>
          <ac:picMkLst>
            <pc:docMk/>
            <pc:sldMk cId="0" sldId="261"/>
            <ac:picMk id="19" creationId="{C4AEA7A3-8CD0-951B-133E-FEE178B6CE80}"/>
          </ac:picMkLst>
        </pc:picChg>
      </pc:sldChg>
      <pc:sldChg chg="addSp delSp modSp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0" sldId="262"/>
        </pc:sldMkLst>
        <pc:spChg chg="mod">
          <ac:chgData name="tuyết nguyễn thị ánh" userId="a6fbc05945fbe6a6" providerId="LiveId" clId="{DFC15803-DCE6-4D5B-8056-1EE087A496CE}" dt="2023-10-07T11:30:16.273" v="339" actId="14100"/>
          <ac:spMkLst>
            <pc:docMk/>
            <pc:sldMk cId="0" sldId="262"/>
            <ac:spMk id="4" creationId="{54013003-918F-C897-A687-939E9DF3B7EB}"/>
          </ac:spMkLst>
        </pc:spChg>
        <pc:spChg chg="del">
          <ac:chgData name="tuyết nguyễn thị ánh" userId="a6fbc05945fbe6a6" providerId="LiveId" clId="{DFC15803-DCE6-4D5B-8056-1EE087A496CE}" dt="2023-10-07T11:28:01.322" v="310" actId="478"/>
          <ac:spMkLst>
            <pc:docMk/>
            <pc:sldMk cId="0" sldId="262"/>
            <ac:spMk id="9" creationId="{B49ADC2B-3C89-A355-3EC7-8AB8F5F8AA35}"/>
          </ac:spMkLst>
        </pc:spChg>
        <pc:spChg chg="del">
          <ac:chgData name="tuyết nguyễn thị ánh" userId="a6fbc05945fbe6a6" providerId="LiveId" clId="{DFC15803-DCE6-4D5B-8056-1EE087A496CE}" dt="2023-10-07T11:28:00.498" v="309" actId="478"/>
          <ac:spMkLst>
            <pc:docMk/>
            <pc:sldMk cId="0" sldId="262"/>
            <ac:spMk id="10" creationId="{F67E65A2-9580-4072-016C-4BB4535E8F30}"/>
          </ac:spMkLst>
        </pc:spChg>
        <pc:spChg chg="mod">
          <ac:chgData name="tuyết nguyễn thị ánh" userId="a6fbc05945fbe6a6" providerId="LiveId" clId="{DFC15803-DCE6-4D5B-8056-1EE087A496CE}" dt="2023-10-07T11:29:26.366" v="332" actId="14100"/>
          <ac:spMkLst>
            <pc:docMk/>
            <pc:sldMk cId="0" sldId="262"/>
            <ac:spMk id="11" creationId="{F7FDEA37-5B7B-3DB7-7843-39C6974E08CB}"/>
          </ac:spMkLst>
        </pc:spChg>
        <pc:spChg chg="mod">
          <ac:chgData name="tuyết nguyễn thị ánh" userId="a6fbc05945fbe6a6" providerId="LiveId" clId="{DFC15803-DCE6-4D5B-8056-1EE087A496CE}" dt="2023-10-07T11:29:14.489" v="328" actId="1076"/>
          <ac:spMkLst>
            <pc:docMk/>
            <pc:sldMk cId="0" sldId="262"/>
            <ac:spMk id="12" creationId="{99309627-4122-B7DE-3156-DC2ADA94B978}"/>
          </ac:spMkLst>
        </pc:spChg>
        <pc:grpChg chg="add mod">
          <ac:chgData name="tuyết nguyễn thị ánh" userId="a6fbc05945fbe6a6" providerId="LiveId" clId="{DFC15803-DCE6-4D5B-8056-1EE087A496CE}" dt="2023-10-07T11:30:18.563" v="340" actId="1076"/>
          <ac:grpSpMkLst>
            <pc:docMk/>
            <pc:sldMk cId="0" sldId="262"/>
            <ac:grpSpMk id="2" creationId="{CA616D2D-6BB4-6480-EE56-A8036C58C517}"/>
          </ac:grpSpMkLst>
        </pc:grpChg>
        <pc:picChg chg="mod">
          <ac:chgData name="tuyết nguyễn thị ánh" userId="a6fbc05945fbe6a6" providerId="LiveId" clId="{DFC15803-DCE6-4D5B-8056-1EE087A496CE}" dt="2023-10-07T11:30:08.552" v="337" actId="255"/>
          <ac:picMkLst>
            <pc:docMk/>
            <pc:sldMk cId="0" sldId="262"/>
            <ac:picMk id="3" creationId="{4B252702-3241-CA7C-207C-1CA236567E28}"/>
          </ac:picMkLst>
        </pc:picChg>
      </pc:sldChg>
      <pc:sldChg chg="delSp modSp mod modTransition modAnim">
        <pc:chgData name="tuyết nguyễn thị ánh" userId="a6fbc05945fbe6a6" providerId="LiveId" clId="{DFC15803-DCE6-4D5B-8056-1EE087A496CE}" dt="2023-10-09T14:25:57.193" v="8646"/>
        <pc:sldMkLst>
          <pc:docMk/>
          <pc:sldMk cId="0" sldId="263"/>
        </pc:sldMkLst>
        <pc:spChg chg="mod">
          <ac:chgData name="tuyết nguyễn thị ánh" userId="a6fbc05945fbe6a6" providerId="LiveId" clId="{DFC15803-DCE6-4D5B-8056-1EE087A496CE}" dt="2023-10-07T11:40:41.111" v="1018" actId="1036"/>
          <ac:spMkLst>
            <pc:docMk/>
            <pc:sldMk cId="0" sldId="263"/>
            <ac:spMk id="12" creationId="{387F996B-C378-63E4-AB33-02F55845AFC8}"/>
          </ac:spMkLst>
        </pc:spChg>
        <pc:spChg chg="mod">
          <ac:chgData name="tuyết nguyễn thị ánh" userId="a6fbc05945fbe6a6" providerId="LiveId" clId="{DFC15803-DCE6-4D5B-8056-1EE087A496CE}" dt="2023-10-07T11:40:41.111" v="1018" actId="1036"/>
          <ac:spMkLst>
            <pc:docMk/>
            <pc:sldMk cId="0" sldId="263"/>
            <ac:spMk id="14" creationId="{7DDFFE3F-BFD1-87B9-B9DC-807100FF015D}"/>
          </ac:spMkLst>
        </pc:spChg>
        <pc:spChg chg="mod">
          <ac:chgData name="tuyết nguyễn thị ánh" userId="a6fbc05945fbe6a6" providerId="LiveId" clId="{DFC15803-DCE6-4D5B-8056-1EE087A496CE}" dt="2023-10-07T11:40:41.111" v="1018" actId="1036"/>
          <ac:spMkLst>
            <pc:docMk/>
            <pc:sldMk cId="0" sldId="263"/>
            <ac:spMk id="15" creationId="{1DFAB8DE-60E1-D5B1-F443-65F7C33DE183}"/>
          </ac:spMkLst>
        </pc:spChg>
        <pc:spChg chg="mod">
          <ac:chgData name="tuyết nguyễn thị ánh" userId="a6fbc05945fbe6a6" providerId="LiveId" clId="{DFC15803-DCE6-4D5B-8056-1EE087A496CE}" dt="2023-10-07T11:41:03.151" v="1083" actId="20577"/>
          <ac:spMkLst>
            <pc:docMk/>
            <pc:sldMk cId="0" sldId="263"/>
            <ac:spMk id="16" creationId="{902CF16F-B0E4-1B71-5D9A-5BBA7CCB348C}"/>
          </ac:spMkLst>
        </pc:spChg>
        <pc:grpChg chg="mod">
          <ac:chgData name="tuyết nguyễn thị ánh" userId="a6fbc05945fbe6a6" providerId="LiveId" clId="{DFC15803-DCE6-4D5B-8056-1EE087A496CE}" dt="2023-10-07T11:36:22.825" v="621" actId="1076"/>
          <ac:grpSpMkLst>
            <pc:docMk/>
            <pc:sldMk cId="0" sldId="263"/>
            <ac:grpSpMk id="17" creationId="{185BD181-0F89-EFE6-1D6B-9A83453433F6}"/>
          </ac:grpSpMkLst>
        </pc:grpChg>
        <pc:grpChg chg="del">
          <ac:chgData name="tuyết nguyễn thị ánh" userId="a6fbc05945fbe6a6" providerId="LiveId" clId="{DFC15803-DCE6-4D5B-8056-1EE087A496CE}" dt="2023-10-07T11:40:23.617" v="1001" actId="478"/>
          <ac:grpSpMkLst>
            <pc:docMk/>
            <pc:sldMk cId="0" sldId="263"/>
            <ac:grpSpMk id="807" creationId="{00000000-0000-0000-0000-000000000000}"/>
          </ac:grpSpMkLst>
        </pc:grpChg>
        <pc:grpChg chg="mod">
          <ac:chgData name="tuyết nguyễn thị ánh" userId="a6fbc05945fbe6a6" providerId="LiveId" clId="{DFC15803-DCE6-4D5B-8056-1EE087A496CE}" dt="2023-10-07T11:39:25.575" v="804" actId="1076"/>
          <ac:grpSpMkLst>
            <pc:docMk/>
            <pc:sldMk cId="0" sldId="263"/>
            <ac:grpSpMk id="830" creationId="{00000000-0000-0000-0000-000000000000}"/>
          </ac:grpSpMkLst>
        </pc:grpChg>
        <pc:grpChg chg="mod">
          <ac:chgData name="tuyết nguyễn thị ánh" userId="a6fbc05945fbe6a6" providerId="LiveId" clId="{DFC15803-DCE6-4D5B-8056-1EE087A496CE}" dt="2023-10-07T11:39:24.364" v="803" actId="1076"/>
          <ac:grpSpMkLst>
            <pc:docMk/>
            <pc:sldMk cId="0" sldId="263"/>
            <ac:grpSpMk id="839" creationId="{00000000-0000-0000-0000-000000000000}"/>
          </ac:grpSpMkLst>
        </pc:grpChg>
      </pc:sldChg>
      <pc:sldChg chg="addSp delSp modSp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0" sldId="264"/>
        </pc:sldMkLst>
        <pc:spChg chg="add mod">
          <ac:chgData name="tuyết nguyễn thị ánh" userId="a6fbc05945fbe6a6" providerId="LiveId" clId="{DFC15803-DCE6-4D5B-8056-1EE087A496CE}" dt="2023-10-07T11:45:46.999" v="1165" actId="20577"/>
          <ac:spMkLst>
            <pc:docMk/>
            <pc:sldMk cId="0" sldId="264"/>
            <ac:spMk id="2" creationId="{CB22B529-0F6E-29BC-711A-6A02F5425AE9}"/>
          </ac:spMkLst>
        </pc:spChg>
        <pc:spChg chg="mod">
          <ac:chgData name="tuyết nguyễn thị ánh" userId="a6fbc05945fbe6a6" providerId="LiveId" clId="{DFC15803-DCE6-4D5B-8056-1EE087A496CE}" dt="2023-10-07T11:44:52.633" v="1131" actId="1076"/>
          <ac:spMkLst>
            <pc:docMk/>
            <pc:sldMk cId="0" sldId="264"/>
            <ac:spMk id="16" creationId="{324E70D4-8045-9621-E699-006FE08BEE9A}"/>
          </ac:spMkLst>
        </pc:spChg>
        <pc:spChg chg="mod">
          <ac:chgData name="tuyết nguyễn thị ánh" userId="a6fbc05945fbe6a6" providerId="LiveId" clId="{DFC15803-DCE6-4D5B-8056-1EE087A496CE}" dt="2023-10-07T11:42:11.971" v="1089" actId="255"/>
          <ac:spMkLst>
            <pc:docMk/>
            <pc:sldMk cId="0" sldId="264"/>
            <ac:spMk id="18" creationId="{C09E95BD-972C-456E-3F1E-0DE5F9BDD87B}"/>
          </ac:spMkLst>
        </pc:spChg>
        <pc:spChg chg="mod">
          <ac:chgData name="tuyết nguyễn thị ánh" userId="a6fbc05945fbe6a6" providerId="LiveId" clId="{DFC15803-DCE6-4D5B-8056-1EE087A496CE}" dt="2023-10-07T11:42:11.971" v="1089" actId="255"/>
          <ac:spMkLst>
            <pc:docMk/>
            <pc:sldMk cId="0" sldId="264"/>
            <ac:spMk id="19" creationId="{B3BCA642-197A-1F19-9829-7147CEF5C779}"/>
          </ac:spMkLst>
        </pc:spChg>
        <pc:spChg chg="mod ord">
          <ac:chgData name="tuyết nguyễn thị ánh" userId="a6fbc05945fbe6a6" providerId="LiveId" clId="{DFC15803-DCE6-4D5B-8056-1EE087A496CE}" dt="2023-10-07T11:45:34.544" v="1157" actId="1035"/>
          <ac:spMkLst>
            <pc:docMk/>
            <pc:sldMk cId="0" sldId="264"/>
            <ac:spMk id="20" creationId="{A718E162-261B-4C08-3F7C-5231149D60FD}"/>
          </ac:spMkLst>
        </pc:spChg>
        <pc:spChg chg="del mod">
          <ac:chgData name="tuyết nguyễn thị ánh" userId="a6fbc05945fbe6a6" providerId="LiveId" clId="{DFC15803-DCE6-4D5B-8056-1EE087A496CE}" dt="2023-10-07T11:44:17.803" v="1116" actId="478"/>
          <ac:spMkLst>
            <pc:docMk/>
            <pc:sldMk cId="0" sldId="264"/>
            <ac:spMk id="21" creationId="{4B035716-2E58-00B4-6E0E-373D54561FA3}"/>
          </ac:spMkLst>
        </pc:spChg>
        <pc:grpChg chg="mod">
          <ac:chgData name="tuyết nguyễn thị ánh" userId="a6fbc05945fbe6a6" providerId="LiveId" clId="{DFC15803-DCE6-4D5B-8056-1EE087A496CE}" dt="2023-10-07T11:42:19.686" v="1093" actId="1076"/>
          <ac:grpSpMkLst>
            <pc:docMk/>
            <pc:sldMk cId="0" sldId="264"/>
            <ac:grpSpMk id="17" creationId="{D2FC6198-3684-18CF-1BEA-567080C9E81B}"/>
          </ac:grpSpMkLst>
        </pc:grpChg>
        <pc:picChg chg="mod">
          <ac:chgData name="tuyết nguyễn thị ánh" userId="a6fbc05945fbe6a6" providerId="LiveId" clId="{DFC15803-DCE6-4D5B-8056-1EE087A496CE}" dt="2023-10-07T11:44:40.084" v="1123" actId="1076"/>
          <ac:picMkLst>
            <pc:docMk/>
            <pc:sldMk cId="0" sldId="264"/>
            <ac:picMk id="25" creationId="{3CAFA072-0CC2-EE94-DF6E-DC49E85527B8}"/>
          </ac:picMkLst>
        </pc:picChg>
      </pc:sldChg>
      <pc:sldChg chg="del">
        <pc:chgData name="tuyết nguyễn thị ánh" userId="a6fbc05945fbe6a6" providerId="LiveId" clId="{DFC15803-DCE6-4D5B-8056-1EE087A496CE}" dt="2023-10-07T11:55:55.730" v="1835" actId="47"/>
        <pc:sldMkLst>
          <pc:docMk/>
          <pc:sldMk cId="0" sldId="265"/>
        </pc:sldMkLst>
      </pc:sldChg>
      <pc:sldChg chg="del">
        <pc:chgData name="tuyết nguyễn thị ánh" userId="a6fbc05945fbe6a6" providerId="LiveId" clId="{DFC15803-DCE6-4D5B-8056-1EE087A496CE}" dt="2023-10-07T11:55:59.817" v="1838" actId="47"/>
        <pc:sldMkLst>
          <pc:docMk/>
          <pc:sldMk cId="0" sldId="266"/>
        </pc:sldMkLst>
      </pc:sldChg>
      <pc:sldChg chg="del">
        <pc:chgData name="tuyết nguyễn thị ánh" userId="a6fbc05945fbe6a6" providerId="LiveId" clId="{DFC15803-DCE6-4D5B-8056-1EE087A496CE}" dt="2023-10-08T10:00:09.733" v="4492" actId="47"/>
        <pc:sldMkLst>
          <pc:docMk/>
          <pc:sldMk cId="0" sldId="268"/>
        </pc:sldMkLst>
      </pc:sldChg>
      <pc:sldChg chg="addSp delSp modSp mod or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0" sldId="270"/>
        </pc:sldMkLst>
        <pc:spChg chg="mod">
          <ac:chgData name="tuyết nguyễn thị ánh" userId="a6fbc05945fbe6a6" providerId="LiveId" clId="{DFC15803-DCE6-4D5B-8056-1EE087A496CE}" dt="2023-10-07T11:48:34.010" v="1344" actId="1076"/>
          <ac:spMkLst>
            <pc:docMk/>
            <pc:sldMk cId="0" sldId="270"/>
            <ac:spMk id="10" creationId="{E3877D3F-5AF2-65B5-9C6B-590ECD70B845}"/>
          </ac:spMkLst>
        </pc:spChg>
        <pc:spChg chg="mod">
          <ac:chgData name="tuyết nguyễn thị ánh" userId="a6fbc05945fbe6a6" providerId="LiveId" clId="{DFC15803-DCE6-4D5B-8056-1EE087A496CE}" dt="2023-10-07T11:48:26.366" v="1342" actId="1076"/>
          <ac:spMkLst>
            <pc:docMk/>
            <pc:sldMk cId="0" sldId="270"/>
            <ac:spMk id="11" creationId="{9831123C-DDE2-20A3-A9D9-A906E0008A4A}"/>
          </ac:spMkLst>
        </pc:spChg>
        <pc:spChg chg="mod">
          <ac:chgData name="tuyết nguyễn thị ánh" userId="a6fbc05945fbe6a6" providerId="LiveId" clId="{DFC15803-DCE6-4D5B-8056-1EE087A496CE}" dt="2023-10-07T11:48:39.549" v="1345" actId="1076"/>
          <ac:spMkLst>
            <pc:docMk/>
            <pc:sldMk cId="0" sldId="270"/>
            <ac:spMk id="12" creationId="{6223879E-C5EE-126B-3686-B98CD2A98724}"/>
          </ac:spMkLst>
        </pc:spChg>
        <pc:spChg chg="mod">
          <ac:chgData name="tuyết nguyễn thị ánh" userId="a6fbc05945fbe6a6" providerId="LiveId" clId="{DFC15803-DCE6-4D5B-8056-1EE087A496CE}" dt="2023-10-07T11:48:42.475" v="1346" actId="1076"/>
          <ac:spMkLst>
            <pc:docMk/>
            <pc:sldMk cId="0" sldId="270"/>
            <ac:spMk id="13" creationId="{0F9D68B9-E725-9B9B-76A3-788C5BBC0808}"/>
          </ac:spMkLst>
        </pc:spChg>
        <pc:spChg chg="mod">
          <ac:chgData name="tuyết nguyễn thị ánh" userId="a6fbc05945fbe6a6" providerId="LiveId" clId="{DFC15803-DCE6-4D5B-8056-1EE087A496CE}" dt="2023-10-07T11:50:11.086" v="1542" actId="1076"/>
          <ac:spMkLst>
            <pc:docMk/>
            <pc:sldMk cId="0" sldId="270"/>
            <ac:spMk id="14" creationId="{0D333707-C1F9-43B5-9110-A414D0479348}"/>
          </ac:spMkLst>
        </pc:spChg>
        <pc:spChg chg="del">
          <ac:chgData name="tuyết nguyễn thị ánh" userId="a6fbc05945fbe6a6" providerId="LiveId" clId="{DFC15803-DCE6-4D5B-8056-1EE087A496CE}" dt="2023-10-07T11:48:47.829" v="1348" actId="478"/>
          <ac:spMkLst>
            <pc:docMk/>
            <pc:sldMk cId="0" sldId="270"/>
            <ac:spMk id="15" creationId="{0DBD4E5E-B80F-A048-B6D0-605C3B48D070}"/>
          </ac:spMkLst>
        </pc:spChg>
        <pc:spChg chg="del">
          <ac:chgData name="tuyết nguyễn thị ánh" userId="a6fbc05945fbe6a6" providerId="LiveId" clId="{DFC15803-DCE6-4D5B-8056-1EE087A496CE}" dt="2023-10-07T11:48:46.365" v="1347" actId="478"/>
          <ac:spMkLst>
            <pc:docMk/>
            <pc:sldMk cId="0" sldId="270"/>
            <ac:spMk id="16" creationId="{38DCE9DB-FD3C-66F8-563D-EB28D2574AB0}"/>
          </ac:spMkLst>
        </pc:spChg>
        <pc:spChg chg="mod">
          <ac:chgData name="tuyết nguyễn thị ánh" userId="a6fbc05945fbe6a6" providerId="LiveId" clId="{DFC15803-DCE6-4D5B-8056-1EE087A496CE}" dt="2023-10-07T11:48:30.027" v="1343" actId="1076"/>
          <ac:spMkLst>
            <pc:docMk/>
            <pc:sldMk cId="0" sldId="270"/>
            <ac:spMk id="1286" creationId="{00000000-0000-0000-0000-000000000000}"/>
          </ac:spMkLst>
        </pc:spChg>
        <pc:graphicFrameChg chg="add mod modGraphic">
          <ac:chgData name="tuyết nguyễn thị ánh" userId="a6fbc05945fbe6a6" providerId="LiveId" clId="{DFC15803-DCE6-4D5B-8056-1EE087A496CE}" dt="2023-10-07T11:51:30.265" v="1573" actId="20577"/>
          <ac:graphicFrameMkLst>
            <pc:docMk/>
            <pc:sldMk cId="0" sldId="270"/>
            <ac:graphicFrameMk id="2" creationId="{36345FE5-9C78-26CB-AF76-7BB8F91D256A}"/>
          </ac:graphicFrameMkLst>
        </pc:graphicFrameChg>
      </pc:sldChg>
      <pc:sldChg chg="modTransition">
        <pc:chgData name="tuyết nguyễn thị ánh" userId="a6fbc05945fbe6a6" providerId="LiveId" clId="{DFC15803-DCE6-4D5B-8056-1EE087A496CE}" dt="2023-10-09T14:25:57.193" v="8646"/>
        <pc:sldMkLst>
          <pc:docMk/>
          <pc:sldMk cId="0" sldId="271"/>
        </pc:sldMkLst>
      </pc:sldChg>
      <pc:sldChg chg="addSp delSp modSp mod or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0" sldId="272"/>
        </pc:sldMkLst>
        <pc:spChg chg="add mod">
          <ac:chgData name="tuyết nguyễn thị ánh" userId="a6fbc05945fbe6a6" providerId="LiveId" clId="{DFC15803-DCE6-4D5B-8056-1EE087A496CE}" dt="2023-10-07T11:55:07.628" v="1798" actId="20577"/>
          <ac:spMkLst>
            <pc:docMk/>
            <pc:sldMk cId="0" sldId="272"/>
            <ac:spMk id="2" creationId="{5A046CC8-AC2D-5DCA-3F31-E952D41D07BC}"/>
          </ac:spMkLst>
        </pc:spChg>
        <pc:spChg chg="del">
          <ac:chgData name="tuyết nguyễn thị ánh" userId="a6fbc05945fbe6a6" providerId="LiveId" clId="{DFC15803-DCE6-4D5B-8056-1EE087A496CE}" dt="2023-10-07T11:51:55.297" v="1576" actId="478"/>
          <ac:spMkLst>
            <pc:docMk/>
            <pc:sldMk cId="0" sldId="272"/>
            <ac:spMk id="15" creationId="{CC12FC84-E887-38AC-E05D-B0B4CB9A9C7F}"/>
          </ac:spMkLst>
        </pc:spChg>
        <pc:spChg chg="mod">
          <ac:chgData name="tuyết nguyễn thị ánh" userId="a6fbc05945fbe6a6" providerId="LiveId" clId="{DFC15803-DCE6-4D5B-8056-1EE087A496CE}" dt="2023-10-07T11:55:05.054" v="1797" actId="20577"/>
          <ac:spMkLst>
            <pc:docMk/>
            <pc:sldMk cId="0" sldId="272"/>
            <ac:spMk id="16" creationId="{458C6C42-F27B-EA71-629F-D578AA2F5532}"/>
          </ac:spMkLst>
        </pc:spChg>
        <pc:spChg chg="mod">
          <ac:chgData name="tuyết nguyễn thị ánh" userId="a6fbc05945fbe6a6" providerId="LiveId" clId="{DFC15803-DCE6-4D5B-8056-1EE087A496CE}" dt="2023-10-07T11:54:14.199" v="1775" actId="1076"/>
          <ac:spMkLst>
            <pc:docMk/>
            <pc:sldMk cId="0" sldId="272"/>
            <ac:spMk id="24" creationId="{EAE284A1-2B7E-B330-DCA3-F6FC998CCC51}"/>
          </ac:spMkLst>
        </pc:spChg>
        <pc:spChg chg="del">
          <ac:chgData name="tuyết nguyễn thị ánh" userId="a6fbc05945fbe6a6" providerId="LiveId" clId="{DFC15803-DCE6-4D5B-8056-1EE087A496CE}" dt="2023-10-07T11:53:54.253" v="1769" actId="478"/>
          <ac:spMkLst>
            <pc:docMk/>
            <pc:sldMk cId="0" sldId="272"/>
            <ac:spMk id="26" creationId="{FE8E9F99-EF6F-23FC-6FDC-5CB055E5536D}"/>
          </ac:spMkLst>
        </pc:spChg>
        <pc:spChg chg="del">
          <ac:chgData name="tuyết nguyễn thị ánh" userId="a6fbc05945fbe6a6" providerId="LiveId" clId="{DFC15803-DCE6-4D5B-8056-1EE087A496CE}" dt="2023-10-07T11:53:52.917" v="1768" actId="478"/>
          <ac:spMkLst>
            <pc:docMk/>
            <pc:sldMk cId="0" sldId="272"/>
            <ac:spMk id="28" creationId="{984DAE95-DD82-7E07-D168-E4F8637A7F14}"/>
          </ac:spMkLst>
        </pc:spChg>
        <pc:grpChg chg="mod">
          <ac:chgData name="tuyết nguyễn thị ánh" userId="a6fbc05945fbe6a6" providerId="LiveId" clId="{DFC15803-DCE6-4D5B-8056-1EE087A496CE}" dt="2023-10-07T11:53:42.755" v="1764" actId="1076"/>
          <ac:grpSpMkLst>
            <pc:docMk/>
            <pc:sldMk cId="0" sldId="272"/>
            <ac:grpSpMk id="21" creationId="{D3782849-0B14-AE7A-E928-375701ACFDFE}"/>
          </ac:grpSpMkLst>
        </pc:grpChg>
        <pc:grpChg chg="mod">
          <ac:chgData name="tuyết nguyễn thị ánh" userId="a6fbc05945fbe6a6" providerId="LiveId" clId="{DFC15803-DCE6-4D5B-8056-1EE087A496CE}" dt="2023-10-07T11:54:05.073" v="1772" actId="1076"/>
          <ac:grpSpMkLst>
            <pc:docMk/>
            <pc:sldMk cId="0" sldId="272"/>
            <ac:grpSpMk id="1461" creationId="{00000000-0000-0000-0000-000000000000}"/>
          </ac:grpSpMkLst>
        </pc:grpChg>
        <pc:graphicFrameChg chg="add mod">
          <ac:chgData name="tuyết nguyễn thị ánh" userId="a6fbc05945fbe6a6" providerId="LiveId" clId="{DFC15803-DCE6-4D5B-8056-1EE087A496CE}" dt="2023-10-07T11:55:17.051" v="1806" actId="20577"/>
          <ac:graphicFrameMkLst>
            <pc:docMk/>
            <pc:sldMk cId="0" sldId="272"/>
            <ac:graphicFrameMk id="3" creationId="{C515963B-EC9A-097F-37F6-1A5FC12E699C}"/>
          </ac:graphicFrameMkLst>
        </pc:graphicFrameChg>
      </pc:sldChg>
      <pc:sldChg chg="addSp delSp modSp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0" sldId="273"/>
        </pc:sldMkLst>
        <pc:spChg chg="mod">
          <ac:chgData name="tuyết nguyễn thị ánh" userId="a6fbc05945fbe6a6" providerId="LiveId" clId="{DFC15803-DCE6-4D5B-8056-1EE087A496CE}" dt="2023-10-07T11:59:49.410" v="2502" actId="1076"/>
          <ac:spMkLst>
            <pc:docMk/>
            <pc:sldMk cId="0" sldId="273"/>
            <ac:spMk id="22" creationId="{6A998BEC-E3DC-7E39-5474-5102A71CAB1B}"/>
          </ac:spMkLst>
        </pc:spChg>
        <pc:spChg chg="mod">
          <ac:chgData name="tuyết nguyễn thị ánh" userId="a6fbc05945fbe6a6" providerId="LiveId" clId="{DFC15803-DCE6-4D5B-8056-1EE087A496CE}" dt="2023-10-07T11:59:46.585" v="2501" actId="1076"/>
          <ac:spMkLst>
            <pc:docMk/>
            <pc:sldMk cId="0" sldId="273"/>
            <ac:spMk id="23" creationId="{B361FBF9-A02A-C1E2-10D8-63C6A4809B36}"/>
          </ac:spMkLst>
        </pc:spChg>
        <pc:spChg chg="mod">
          <ac:chgData name="tuyết nguyễn thị ánh" userId="a6fbc05945fbe6a6" providerId="LiveId" clId="{DFC15803-DCE6-4D5B-8056-1EE087A496CE}" dt="2023-10-07T12:00:08.537" v="2525" actId="1038"/>
          <ac:spMkLst>
            <pc:docMk/>
            <pc:sldMk cId="0" sldId="273"/>
            <ac:spMk id="24" creationId="{66D9FC61-7DC4-2892-10A4-70D00ACE2CDB}"/>
          </ac:spMkLst>
        </pc:spChg>
        <pc:spChg chg="del">
          <ac:chgData name="tuyết nguyễn thị ánh" userId="a6fbc05945fbe6a6" providerId="LiveId" clId="{DFC15803-DCE6-4D5B-8056-1EE087A496CE}" dt="2023-10-07T11:56:13.391" v="1841" actId="478"/>
          <ac:spMkLst>
            <pc:docMk/>
            <pc:sldMk cId="0" sldId="273"/>
            <ac:spMk id="25" creationId="{5E900725-DCBE-C568-D8F8-AFD0E618B628}"/>
          </ac:spMkLst>
        </pc:spChg>
        <pc:spChg chg="del">
          <ac:chgData name="tuyết nguyễn thị ánh" userId="a6fbc05945fbe6a6" providerId="LiveId" clId="{DFC15803-DCE6-4D5B-8056-1EE087A496CE}" dt="2023-10-07T11:56:17.918" v="1842" actId="478"/>
          <ac:spMkLst>
            <pc:docMk/>
            <pc:sldMk cId="0" sldId="273"/>
            <ac:spMk id="26" creationId="{71DB34D9-5036-9961-9B03-1015323703BE}"/>
          </ac:spMkLst>
        </pc:spChg>
        <pc:spChg chg="del">
          <ac:chgData name="tuyết nguyễn thị ánh" userId="a6fbc05945fbe6a6" providerId="LiveId" clId="{DFC15803-DCE6-4D5B-8056-1EE087A496CE}" dt="2023-10-07T11:56:21.021" v="1843" actId="478"/>
          <ac:spMkLst>
            <pc:docMk/>
            <pc:sldMk cId="0" sldId="273"/>
            <ac:spMk id="27" creationId="{93BEAF80-D9E2-5082-4F12-59638CBB99D3}"/>
          </ac:spMkLst>
        </pc:spChg>
        <pc:spChg chg="del">
          <ac:chgData name="tuyết nguyễn thị ánh" userId="a6fbc05945fbe6a6" providerId="LiveId" clId="{DFC15803-DCE6-4D5B-8056-1EE087A496CE}" dt="2023-10-07T11:56:21.021" v="1843" actId="478"/>
          <ac:spMkLst>
            <pc:docMk/>
            <pc:sldMk cId="0" sldId="273"/>
            <ac:spMk id="28" creationId="{8E491112-F63B-F761-C951-F9E80149DFD7}"/>
          </ac:spMkLst>
        </pc:spChg>
        <pc:grpChg chg="mod">
          <ac:chgData name="tuyết nguyễn thị ánh" userId="a6fbc05945fbe6a6" providerId="LiveId" clId="{DFC15803-DCE6-4D5B-8056-1EE087A496CE}" dt="2023-10-07T12:00:03.280" v="2506" actId="1076"/>
          <ac:grpSpMkLst>
            <pc:docMk/>
            <pc:sldMk cId="0" sldId="273"/>
            <ac:grpSpMk id="1492" creationId="{00000000-0000-0000-0000-000000000000}"/>
          </ac:grpSpMkLst>
        </pc:grpChg>
        <pc:picChg chg="add mod">
          <ac:chgData name="tuyết nguyễn thị ánh" userId="a6fbc05945fbe6a6" providerId="LiveId" clId="{DFC15803-DCE6-4D5B-8056-1EE087A496CE}" dt="2023-10-07T12:00:08.537" v="2525" actId="1038"/>
          <ac:picMkLst>
            <pc:docMk/>
            <pc:sldMk cId="0" sldId="273"/>
            <ac:picMk id="3" creationId="{E8984425-AB55-E046-8E68-22BBC237FAEA}"/>
          </ac:picMkLst>
        </pc:picChg>
      </pc:sldChg>
      <pc:sldChg chg="addSp delSp modSp mod modTransition delAnim">
        <pc:chgData name="tuyết nguyễn thị ánh" userId="a6fbc05945fbe6a6" providerId="LiveId" clId="{DFC15803-DCE6-4D5B-8056-1EE087A496CE}" dt="2023-10-09T14:25:57.193" v="8646"/>
        <pc:sldMkLst>
          <pc:docMk/>
          <pc:sldMk cId="0" sldId="274"/>
        </pc:sldMkLst>
        <pc:spChg chg="add del">
          <ac:chgData name="tuyết nguyễn thị ánh" userId="a6fbc05945fbe6a6" providerId="LiveId" clId="{DFC15803-DCE6-4D5B-8056-1EE087A496CE}" dt="2023-10-08T10:21:31.292" v="6738" actId="22"/>
          <ac:spMkLst>
            <pc:docMk/>
            <pc:sldMk cId="0" sldId="274"/>
            <ac:spMk id="3" creationId="{62323AA5-AE36-E4B5-E48C-2C42570E0AB9}"/>
          </ac:spMkLst>
        </pc:spChg>
        <pc:spChg chg="del mod">
          <ac:chgData name="tuyết nguyễn thị ánh" userId="a6fbc05945fbe6a6" providerId="LiveId" clId="{DFC15803-DCE6-4D5B-8056-1EE087A496CE}" dt="2023-10-08T10:22:09.509" v="6750" actId="478"/>
          <ac:spMkLst>
            <pc:docMk/>
            <pc:sldMk cId="0" sldId="274"/>
            <ac:spMk id="7" creationId="{9893AABB-FE38-E712-12C3-5DF0DBB497D6}"/>
          </ac:spMkLst>
        </pc:spChg>
        <pc:spChg chg="mod">
          <ac:chgData name="tuyết nguyễn thị ánh" userId="a6fbc05945fbe6a6" providerId="LiveId" clId="{DFC15803-DCE6-4D5B-8056-1EE087A496CE}" dt="2023-10-08T10:23:06.625" v="6760" actId="1076"/>
          <ac:spMkLst>
            <pc:docMk/>
            <pc:sldMk cId="0" sldId="274"/>
            <ac:spMk id="11" creationId="{9D30D30C-FEC9-E6BE-AFD0-AE3458E7EE4B}"/>
          </ac:spMkLst>
        </pc:spChg>
        <pc:spChg chg="mod">
          <ac:chgData name="tuyết nguyễn thị ánh" userId="a6fbc05945fbe6a6" providerId="LiveId" clId="{DFC15803-DCE6-4D5B-8056-1EE087A496CE}" dt="2023-10-08T10:22:21.709" v="6753" actId="1076"/>
          <ac:spMkLst>
            <pc:docMk/>
            <pc:sldMk cId="0" sldId="274"/>
            <ac:spMk id="14" creationId="{83D1DF24-E736-41FB-FD55-B43F16FABDF0}"/>
          </ac:spMkLst>
        </pc:spChg>
        <pc:spChg chg="mod">
          <ac:chgData name="tuyết nguyễn thị ánh" userId="a6fbc05945fbe6a6" providerId="LiveId" clId="{DFC15803-DCE6-4D5B-8056-1EE087A496CE}" dt="2023-10-08T10:23:17.914" v="6769" actId="20577"/>
          <ac:spMkLst>
            <pc:docMk/>
            <pc:sldMk cId="0" sldId="274"/>
            <ac:spMk id="16" creationId="{EC6B806F-FBC7-6FDD-5508-AAD04A788969}"/>
          </ac:spMkLst>
        </pc:spChg>
        <pc:spChg chg="del">
          <ac:chgData name="tuyết nguyễn thị ánh" userId="a6fbc05945fbe6a6" providerId="LiveId" clId="{DFC15803-DCE6-4D5B-8056-1EE087A496CE}" dt="2023-10-08T10:22:47.489" v="6755" actId="478"/>
          <ac:spMkLst>
            <pc:docMk/>
            <pc:sldMk cId="0" sldId="274"/>
            <ac:spMk id="18" creationId="{74BF49BC-2780-91FF-B870-5BD90EBF6328}"/>
          </ac:spMkLst>
        </pc:spChg>
        <pc:spChg chg="ord">
          <ac:chgData name="tuyết nguyễn thị ánh" userId="a6fbc05945fbe6a6" providerId="LiveId" clId="{DFC15803-DCE6-4D5B-8056-1EE087A496CE}" dt="2023-10-08T10:22:12.754" v="6751" actId="167"/>
          <ac:spMkLst>
            <pc:docMk/>
            <pc:sldMk cId="0" sldId="274"/>
            <ac:spMk id="1506" creationId="{00000000-0000-0000-0000-000000000000}"/>
          </ac:spMkLst>
        </pc:spChg>
        <pc:grpChg chg="mod">
          <ac:chgData name="tuyết nguyễn thị ánh" userId="a6fbc05945fbe6a6" providerId="LiveId" clId="{DFC15803-DCE6-4D5B-8056-1EE087A496CE}" dt="2023-10-08T10:22:21.709" v="6753" actId="1076"/>
          <ac:grpSpMkLst>
            <pc:docMk/>
            <pc:sldMk cId="0" sldId="274"/>
            <ac:grpSpMk id="8" creationId="{F0BC08F7-4EA7-3E99-BAB8-1CF509B16A46}"/>
          </ac:grpSpMkLst>
        </pc:grpChg>
      </pc:sldChg>
      <pc:sldChg chg="del">
        <pc:chgData name="tuyết nguyễn thị ánh" userId="a6fbc05945fbe6a6" providerId="LiveId" clId="{DFC15803-DCE6-4D5B-8056-1EE087A496CE}" dt="2023-10-08T10:00:10.707" v="4493" actId="47"/>
        <pc:sldMkLst>
          <pc:docMk/>
          <pc:sldMk cId="0" sldId="275"/>
        </pc:sldMkLst>
      </pc:sldChg>
      <pc:sldChg chg="addSp delSp modSp mod modTransition delAnim modAnim">
        <pc:chgData name="tuyết nguyễn thị ánh" userId="a6fbc05945fbe6a6" providerId="LiveId" clId="{DFC15803-DCE6-4D5B-8056-1EE087A496CE}" dt="2023-10-09T14:33:38.130" v="8649"/>
        <pc:sldMkLst>
          <pc:docMk/>
          <pc:sldMk cId="0" sldId="276"/>
        </pc:sldMkLst>
        <pc:spChg chg="add mod">
          <ac:chgData name="tuyết nguyễn thị ánh" userId="a6fbc05945fbe6a6" providerId="LiveId" clId="{DFC15803-DCE6-4D5B-8056-1EE087A496CE}" dt="2023-10-08T10:34:33.619" v="7256" actId="20577"/>
          <ac:spMkLst>
            <pc:docMk/>
            <pc:sldMk cId="0" sldId="276"/>
            <ac:spMk id="2" creationId="{8672A319-AA64-0B2B-AF81-DEFED7CB3A54}"/>
          </ac:spMkLst>
        </pc:spChg>
        <pc:spChg chg="add mod">
          <ac:chgData name="tuyết nguyễn thị ánh" userId="a6fbc05945fbe6a6" providerId="LiveId" clId="{DFC15803-DCE6-4D5B-8056-1EE087A496CE}" dt="2023-10-08T10:35:01.235" v="7263" actId="1076"/>
          <ac:spMkLst>
            <pc:docMk/>
            <pc:sldMk cId="0" sldId="276"/>
            <ac:spMk id="3" creationId="{5055EFB7-6C76-0929-3210-C6D5D959FF8F}"/>
          </ac:spMkLst>
        </pc:spChg>
        <pc:spChg chg="add mod">
          <ac:chgData name="tuyết nguyễn thị ánh" userId="a6fbc05945fbe6a6" providerId="LiveId" clId="{DFC15803-DCE6-4D5B-8056-1EE087A496CE}" dt="2023-10-08T10:35:13.763" v="7264" actId="1076"/>
          <ac:spMkLst>
            <pc:docMk/>
            <pc:sldMk cId="0" sldId="276"/>
            <ac:spMk id="4" creationId="{6C20141C-F362-6831-C82D-6A364B916ECE}"/>
          </ac:spMkLst>
        </pc:spChg>
        <pc:spChg chg="add mod">
          <ac:chgData name="tuyết nguyễn thị ánh" userId="a6fbc05945fbe6a6" providerId="LiveId" clId="{DFC15803-DCE6-4D5B-8056-1EE087A496CE}" dt="2023-10-08T10:35:28.065" v="7266" actId="1076"/>
          <ac:spMkLst>
            <pc:docMk/>
            <pc:sldMk cId="0" sldId="276"/>
            <ac:spMk id="5" creationId="{BCB203E3-D33E-2967-E6BD-BA127B328A92}"/>
          </ac:spMkLst>
        </pc:spChg>
        <pc:spChg chg="mod">
          <ac:chgData name="tuyết nguyễn thị ánh" userId="a6fbc05945fbe6a6" providerId="LiveId" clId="{DFC15803-DCE6-4D5B-8056-1EE087A496CE}" dt="2023-10-08T10:33:07.328" v="7243" actId="20577"/>
          <ac:spMkLst>
            <pc:docMk/>
            <pc:sldMk cId="0" sldId="276"/>
            <ac:spMk id="6" creationId="{9B804122-74B4-D918-F80A-20F14769F5EE}"/>
          </ac:spMkLst>
        </pc:spChg>
        <pc:spChg chg="del">
          <ac:chgData name="tuyết nguyễn thị ánh" userId="a6fbc05945fbe6a6" providerId="LiveId" clId="{DFC15803-DCE6-4D5B-8056-1EE087A496CE}" dt="2023-10-08T10:33:01.710" v="7239" actId="478"/>
          <ac:spMkLst>
            <pc:docMk/>
            <pc:sldMk cId="0" sldId="276"/>
            <ac:spMk id="7" creationId="{1BBF3B41-04E2-E16E-4C8D-5604DE08F304}"/>
          </ac:spMkLst>
        </pc:spChg>
        <pc:spChg chg="del">
          <ac:chgData name="tuyết nguyễn thị ánh" userId="a6fbc05945fbe6a6" providerId="LiveId" clId="{DFC15803-DCE6-4D5B-8056-1EE087A496CE}" dt="2023-10-08T10:33:00.597" v="7238" actId="478"/>
          <ac:spMkLst>
            <pc:docMk/>
            <pc:sldMk cId="0" sldId="276"/>
            <ac:spMk id="8" creationId="{E1F5E0F8-950E-BB4E-F95E-B6F590C37834}"/>
          </ac:spMkLst>
        </pc:spChg>
        <pc:spChg chg="del">
          <ac:chgData name="tuyết nguyễn thị ánh" userId="a6fbc05945fbe6a6" providerId="LiveId" clId="{DFC15803-DCE6-4D5B-8056-1EE087A496CE}" dt="2023-10-08T10:32:59.243" v="7237" actId="478"/>
          <ac:spMkLst>
            <pc:docMk/>
            <pc:sldMk cId="0" sldId="276"/>
            <ac:spMk id="9" creationId="{A11D0C82-1B6C-A918-E670-A0612C1DC42E}"/>
          </ac:spMkLst>
        </pc:spChg>
        <pc:spChg chg="add del mod">
          <ac:chgData name="tuyết nguyễn thị ánh" userId="a6fbc05945fbe6a6" providerId="LiveId" clId="{DFC15803-DCE6-4D5B-8056-1EE087A496CE}" dt="2023-10-08T10:33:46.420" v="7246" actId="478"/>
          <ac:spMkLst>
            <pc:docMk/>
            <pc:sldMk cId="0" sldId="276"/>
            <ac:spMk id="10" creationId="{900F796E-C553-5349-B9F5-CBD4D62C4DF4}"/>
          </ac:spMkLst>
        </pc:spChg>
        <pc:spChg chg="add mod">
          <ac:chgData name="tuyết nguyễn thị ánh" userId="a6fbc05945fbe6a6" providerId="LiveId" clId="{DFC15803-DCE6-4D5B-8056-1EE087A496CE}" dt="2023-10-08T10:36:17.477" v="7269" actId="20577"/>
          <ac:spMkLst>
            <pc:docMk/>
            <pc:sldMk cId="0" sldId="276"/>
            <ac:spMk id="11" creationId="{EFA7A8E6-E262-9471-2F94-E740FD98EF61}"/>
          </ac:spMkLst>
        </pc:spChg>
        <pc:spChg chg="add mod">
          <ac:chgData name="tuyết nguyễn thị ánh" userId="a6fbc05945fbe6a6" providerId="LiveId" clId="{DFC15803-DCE6-4D5B-8056-1EE087A496CE}" dt="2023-10-08T10:36:24.181" v="7273" actId="20577"/>
          <ac:spMkLst>
            <pc:docMk/>
            <pc:sldMk cId="0" sldId="276"/>
            <ac:spMk id="12" creationId="{C6E663D3-F8C8-D826-6185-D2DB6DF2476C}"/>
          </ac:spMkLst>
        </pc:spChg>
        <pc:spChg chg="del">
          <ac:chgData name="tuyết nguyễn thị ánh" userId="a6fbc05945fbe6a6" providerId="LiveId" clId="{DFC15803-DCE6-4D5B-8056-1EE087A496CE}" dt="2023-10-08T10:32:55.711" v="7235" actId="478"/>
          <ac:spMkLst>
            <pc:docMk/>
            <pc:sldMk cId="0" sldId="276"/>
            <ac:spMk id="13" creationId="{303F71D4-C017-8ED3-97DC-6A9EC2D1D934}"/>
          </ac:spMkLst>
        </pc:spChg>
        <pc:spChg chg="add mod">
          <ac:chgData name="tuyết nguyễn thị ánh" userId="a6fbc05945fbe6a6" providerId="LiveId" clId="{DFC15803-DCE6-4D5B-8056-1EE087A496CE}" dt="2023-10-08T10:35:28.065" v="7266" actId="1076"/>
          <ac:spMkLst>
            <pc:docMk/>
            <pc:sldMk cId="0" sldId="276"/>
            <ac:spMk id="14" creationId="{2AD4F564-56E9-6C5E-BE7D-80758498943E}"/>
          </ac:spMkLst>
        </pc:spChg>
        <pc:spChg chg="add del mod">
          <ac:chgData name="tuyết nguyễn thị ánh" userId="a6fbc05945fbe6a6" providerId="LiveId" clId="{DFC15803-DCE6-4D5B-8056-1EE087A496CE}" dt="2023-10-08T10:33:45.526" v="7245" actId="478"/>
          <ac:spMkLst>
            <pc:docMk/>
            <pc:sldMk cId="0" sldId="276"/>
            <ac:spMk id="15" creationId="{2F226FA0-811B-7CE0-5C2E-44BFEC00F8A4}"/>
          </ac:spMkLst>
        </pc:spChg>
        <pc:spChg chg="add mod">
          <ac:chgData name="tuyết nguyễn thị ánh" userId="a6fbc05945fbe6a6" providerId="LiveId" clId="{DFC15803-DCE6-4D5B-8056-1EE087A496CE}" dt="2023-10-08T10:35:57.171" v="7267"/>
          <ac:spMkLst>
            <pc:docMk/>
            <pc:sldMk cId="0" sldId="276"/>
            <ac:spMk id="17" creationId="{0636A3F4-02A0-955F-6697-64DE6E555277}"/>
          </ac:spMkLst>
        </pc:spChg>
        <pc:spChg chg="mod">
          <ac:chgData name="tuyết nguyễn thị ánh" userId="a6fbc05945fbe6a6" providerId="LiveId" clId="{DFC15803-DCE6-4D5B-8056-1EE087A496CE}" dt="2023-10-08T10:32:57.990" v="7236" actId="1076"/>
          <ac:spMkLst>
            <pc:docMk/>
            <pc:sldMk cId="0" sldId="276"/>
            <ac:spMk id="1594" creationId="{00000000-0000-0000-0000-000000000000}"/>
          </ac:spMkLst>
        </pc:spChg>
        <pc:grpChg chg="mod">
          <ac:chgData name="tuyết nguyễn thị ánh" userId="a6fbc05945fbe6a6" providerId="LiveId" clId="{DFC15803-DCE6-4D5B-8056-1EE087A496CE}" dt="2023-10-08T10:35:19.703" v="7265" actId="1076"/>
          <ac:grpSpMkLst>
            <pc:docMk/>
            <pc:sldMk cId="0" sldId="276"/>
            <ac:grpSpMk id="1614" creationId="{00000000-0000-0000-0000-000000000000}"/>
          </ac:grpSpMkLst>
        </pc:grpChg>
      </pc:sldChg>
      <pc:sldChg chg="del">
        <pc:chgData name="tuyết nguyễn thị ánh" userId="a6fbc05945fbe6a6" providerId="LiveId" clId="{DFC15803-DCE6-4D5B-8056-1EE087A496CE}" dt="2023-10-08T10:23:34.642" v="6782" actId="47"/>
        <pc:sldMkLst>
          <pc:docMk/>
          <pc:sldMk cId="0" sldId="277"/>
        </pc:sldMkLst>
      </pc:sldChg>
      <pc:sldChg chg="addSp delSp modSp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0" sldId="278"/>
        </pc:sldMkLst>
        <pc:spChg chg="add del mod">
          <ac:chgData name="tuyết nguyễn thị ánh" userId="a6fbc05945fbe6a6" providerId="LiveId" clId="{DFC15803-DCE6-4D5B-8056-1EE087A496CE}" dt="2023-10-08T10:39:58.946" v="7367" actId="478"/>
          <ac:spMkLst>
            <pc:docMk/>
            <pc:sldMk cId="0" sldId="278"/>
            <ac:spMk id="2" creationId="{EFC49A31-D7E8-8B7E-359C-E8D27A2A0D1A}"/>
          </ac:spMkLst>
        </pc:spChg>
        <pc:spChg chg="add mod">
          <ac:chgData name="tuyết nguyễn thị ánh" userId="a6fbc05945fbe6a6" providerId="LiveId" clId="{DFC15803-DCE6-4D5B-8056-1EE087A496CE}" dt="2023-10-08T10:39:33.030" v="7362" actId="1036"/>
          <ac:spMkLst>
            <pc:docMk/>
            <pc:sldMk cId="0" sldId="278"/>
            <ac:spMk id="3" creationId="{4BBA282C-26F0-DC1F-1B83-E0DEC0CC251E}"/>
          </ac:spMkLst>
        </pc:spChg>
        <pc:spChg chg="del">
          <ac:chgData name="tuyết nguyễn thị ánh" userId="a6fbc05945fbe6a6" providerId="LiveId" clId="{DFC15803-DCE6-4D5B-8056-1EE087A496CE}" dt="2023-10-08T10:37:09.631" v="7274" actId="478"/>
          <ac:spMkLst>
            <pc:docMk/>
            <pc:sldMk cId="0" sldId="278"/>
            <ac:spMk id="4" creationId="{37AF572E-B0DC-53E4-0707-4E920B96523B}"/>
          </ac:spMkLst>
        </pc:spChg>
        <pc:spChg chg="mod">
          <ac:chgData name="tuyết nguyễn thị ánh" userId="a6fbc05945fbe6a6" providerId="LiveId" clId="{DFC15803-DCE6-4D5B-8056-1EE087A496CE}" dt="2023-10-08T10:39:33.030" v="7362" actId="1036"/>
          <ac:spMkLst>
            <pc:docMk/>
            <pc:sldMk cId="0" sldId="278"/>
            <ac:spMk id="5" creationId="{CADAFCE8-0D9E-8854-D60B-1DC6C22E7203}"/>
          </ac:spMkLst>
        </pc:spChg>
        <pc:spChg chg="del">
          <ac:chgData name="tuyết nguyễn thị ánh" userId="a6fbc05945fbe6a6" providerId="LiveId" clId="{DFC15803-DCE6-4D5B-8056-1EE087A496CE}" dt="2023-10-08T10:37:15.206" v="7279" actId="478"/>
          <ac:spMkLst>
            <pc:docMk/>
            <pc:sldMk cId="0" sldId="278"/>
            <ac:spMk id="6" creationId="{70A5F871-9BC4-AC79-3FF5-7E5773117FFB}"/>
          </ac:spMkLst>
        </pc:spChg>
        <pc:spChg chg="del">
          <ac:chgData name="tuyết nguyễn thị ánh" userId="a6fbc05945fbe6a6" providerId="LiveId" clId="{DFC15803-DCE6-4D5B-8056-1EE087A496CE}" dt="2023-10-08T10:37:17.514" v="7280" actId="478"/>
          <ac:spMkLst>
            <pc:docMk/>
            <pc:sldMk cId="0" sldId="278"/>
            <ac:spMk id="7" creationId="{22820BC1-7F27-D925-8B70-70F1EF48BB5A}"/>
          </ac:spMkLst>
        </pc:spChg>
        <pc:spChg chg="add del mod">
          <ac:chgData name="tuyết nguyễn thị ánh" userId="a6fbc05945fbe6a6" providerId="LiveId" clId="{DFC15803-DCE6-4D5B-8056-1EE087A496CE}" dt="2023-10-08T10:39:48.635" v="7364" actId="478"/>
          <ac:spMkLst>
            <pc:docMk/>
            <pc:sldMk cId="0" sldId="278"/>
            <ac:spMk id="8" creationId="{D450B6A5-252D-2D9E-B496-C532A5C2398A}"/>
          </ac:spMkLst>
        </pc:spChg>
        <pc:spChg chg="add del mod">
          <ac:chgData name="tuyết nguyễn thị ánh" userId="a6fbc05945fbe6a6" providerId="LiveId" clId="{DFC15803-DCE6-4D5B-8056-1EE087A496CE}" dt="2023-10-08T10:39:56.833" v="7366" actId="478"/>
          <ac:spMkLst>
            <pc:docMk/>
            <pc:sldMk cId="0" sldId="278"/>
            <ac:spMk id="9" creationId="{E2AF6DE7-4A4E-8B29-20EC-B877FA3D8091}"/>
          </ac:spMkLst>
        </pc:spChg>
        <pc:spChg chg="del">
          <ac:chgData name="tuyết nguyễn thị ánh" userId="a6fbc05945fbe6a6" providerId="LiveId" clId="{DFC15803-DCE6-4D5B-8056-1EE087A496CE}" dt="2023-10-08T10:37:18.607" v="7281" actId="478"/>
          <ac:spMkLst>
            <pc:docMk/>
            <pc:sldMk cId="0" sldId="278"/>
            <ac:spMk id="10" creationId="{2F455C24-9595-DA8C-3A98-9926288374DC}"/>
          </ac:spMkLst>
        </pc:spChg>
        <pc:spChg chg="add del mod">
          <ac:chgData name="tuyết nguyễn thị ánh" userId="a6fbc05945fbe6a6" providerId="LiveId" clId="{DFC15803-DCE6-4D5B-8056-1EE087A496CE}" dt="2023-10-08T10:39:52.355" v="7365" actId="478"/>
          <ac:spMkLst>
            <pc:docMk/>
            <pc:sldMk cId="0" sldId="278"/>
            <ac:spMk id="11" creationId="{98729E8C-F33D-E87C-E971-E50979CC6446}"/>
          </ac:spMkLst>
        </pc:spChg>
        <pc:spChg chg="add mod">
          <ac:chgData name="tuyết nguyễn thị ánh" userId="a6fbc05945fbe6a6" providerId="LiveId" clId="{DFC15803-DCE6-4D5B-8056-1EE087A496CE}" dt="2023-10-08T10:44:06.714" v="7569" actId="2085"/>
          <ac:spMkLst>
            <pc:docMk/>
            <pc:sldMk cId="0" sldId="278"/>
            <ac:spMk id="13" creationId="{FCDC316B-17A5-89E8-5997-1E59E9CD4F80}"/>
          </ac:spMkLst>
        </pc:spChg>
        <pc:spChg chg="add mod">
          <ac:chgData name="tuyết nguyễn thị ánh" userId="a6fbc05945fbe6a6" providerId="LiveId" clId="{DFC15803-DCE6-4D5B-8056-1EE087A496CE}" dt="2023-10-08T10:44:06.714" v="7569" actId="2085"/>
          <ac:spMkLst>
            <pc:docMk/>
            <pc:sldMk cId="0" sldId="278"/>
            <ac:spMk id="14" creationId="{BB500E1B-9438-678E-C336-D46A0FDCC175}"/>
          </ac:spMkLst>
        </pc:spChg>
        <pc:spChg chg="add mod">
          <ac:chgData name="tuyết nguyễn thị ánh" userId="a6fbc05945fbe6a6" providerId="LiveId" clId="{DFC15803-DCE6-4D5B-8056-1EE087A496CE}" dt="2023-10-08T10:44:06.714" v="7569" actId="2085"/>
          <ac:spMkLst>
            <pc:docMk/>
            <pc:sldMk cId="0" sldId="278"/>
            <ac:spMk id="15" creationId="{E3D7D4D0-3DED-14A1-3C5E-E7223AF56DE1}"/>
          </ac:spMkLst>
        </pc:spChg>
        <pc:spChg chg="add mod">
          <ac:chgData name="tuyết nguyễn thị ánh" userId="a6fbc05945fbe6a6" providerId="LiveId" clId="{DFC15803-DCE6-4D5B-8056-1EE087A496CE}" dt="2023-10-08T10:44:06.714" v="7569" actId="2085"/>
          <ac:spMkLst>
            <pc:docMk/>
            <pc:sldMk cId="0" sldId="278"/>
            <ac:spMk id="16" creationId="{E947D5A5-2109-87AC-7828-E69BC2750650}"/>
          </ac:spMkLst>
        </pc:spChg>
        <pc:spChg chg="add mod">
          <ac:chgData name="tuyết nguyễn thị ánh" userId="a6fbc05945fbe6a6" providerId="LiveId" clId="{DFC15803-DCE6-4D5B-8056-1EE087A496CE}" dt="2023-10-08T10:44:06.714" v="7569" actId="2085"/>
          <ac:spMkLst>
            <pc:docMk/>
            <pc:sldMk cId="0" sldId="278"/>
            <ac:spMk id="17" creationId="{41949D17-12BE-21A0-1406-125F8354DDA5}"/>
          </ac:spMkLst>
        </pc:spChg>
        <pc:spChg chg="add mod">
          <ac:chgData name="tuyết nguyễn thị ánh" userId="a6fbc05945fbe6a6" providerId="LiveId" clId="{DFC15803-DCE6-4D5B-8056-1EE087A496CE}" dt="2023-10-08T10:44:06.714" v="7569" actId="2085"/>
          <ac:spMkLst>
            <pc:docMk/>
            <pc:sldMk cId="0" sldId="278"/>
            <ac:spMk id="18" creationId="{F1EA8525-9BC9-F4EA-3106-EA1193501D8B}"/>
          </ac:spMkLst>
        </pc:spChg>
        <pc:graphicFrameChg chg="add mod modGraphic">
          <ac:chgData name="tuyết nguyễn thị ánh" userId="a6fbc05945fbe6a6" providerId="LiveId" clId="{DFC15803-DCE6-4D5B-8056-1EE087A496CE}" dt="2023-10-08T10:42:44.618" v="7529" actId="14100"/>
          <ac:graphicFrameMkLst>
            <pc:docMk/>
            <pc:sldMk cId="0" sldId="278"/>
            <ac:graphicFrameMk id="12" creationId="{CCA7D9C9-E557-60CF-2515-43070170C375}"/>
          </ac:graphicFrameMkLst>
        </pc:graphicFrameChg>
      </pc:sldChg>
      <pc:sldChg chg="addSp delSp modSp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0" sldId="279"/>
        </pc:sldMkLst>
        <pc:spChg chg="add mod">
          <ac:chgData name="tuyết nguyễn thị ánh" userId="a6fbc05945fbe6a6" providerId="LiveId" clId="{DFC15803-DCE6-4D5B-8056-1EE087A496CE}" dt="2023-10-08T10:48:52.661" v="7791" actId="1038"/>
          <ac:spMkLst>
            <pc:docMk/>
            <pc:sldMk cId="0" sldId="279"/>
            <ac:spMk id="3" creationId="{FF0D23AD-931A-8EFB-D8FF-26842635829C}"/>
          </ac:spMkLst>
        </pc:spChg>
        <pc:spChg chg="mod ord">
          <ac:chgData name="tuyết nguyễn thị ánh" userId="a6fbc05945fbe6a6" providerId="LiveId" clId="{DFC15803-DCE6-4D5B-8056-1EE087A496CE}" dt="2023-10-08T10:47:43.197" v="7750" actId="167"/>
          <ac:spMkLst>
            <pc:docMk/>
            <pc:sldMk cId="0" sldId="279"/>
            <ac:spMk id="4" creationId="{A318CA3C-589D-7F6D-ADC7-89F878D27F22}"/>
          </ac:spMkLst>
        </pc:spChg>
        <pc:spChg chg="mod">
          <ac:chgData name="tuyết nguyễn thị ánh" userId="a6fbc05945fbe6a6" providerId="LiveId" clId="{DFC15803-DCE6-4D5B-8056-1EE087A496CE}" dt="2023-10-08T10:45:50.193" v="7577" actId="20577"/>
          <ac:spMkLst>
            <pc:docMk/>
            <pc:sldMk cId="0" sldId="279"/>
            <ac:spMk id="5" creationId="{FCD7DC32-7483-0E37-BC6D-B15090D55034}"/>
          </ac:spMkLst>
        </pc:spChg>
        <pc:spChg chg="del">
          <ac:chgData name="tuyết nguyễn thị ánh" userId="a6fbc05945fbe6a6" providerId="LiveId" clId="{DFC15803-DCE6-4D5B-8056-1EE087A496CE}" dt="2023-10-08T10:45:42.019" v="7571" actId="478"/>
          <ac:spMkLst>
            <pc:docMk/>
            <pc:sldMk cId="0" sldId="279"/>
            <ac:spMk id="6" creationId="{8909477D-0092-6C4E-CE28-C3D8864C100D}"/>
          </ac:spMkLst>
        </pc:spChg>
        <pc:spChg chg="mod">
          <ac:chgData name="tuyết nguyễn thị ánh" userId="a6fbc05945fbe6a6" providerId="LiveId" clId="{DFC15803-DCE6-4D5B-8056-1EE087A496CE}" dt="2023-10-08T10:48:59.318" v="7800" actId="14100"/>
          <ac:spMkLst>
            <pc:docMk/>
            <pc:sldMk cId="0" sldId="279"/>
            <ac:spMk id="7" creationId="{53A44472-B7E4-6D55-3B08-884AD82FB210}"/>
          </ac:spMkLst>
        </pc:spChg>
        <pc:spChg chg="mod">
          <ac:chgData name="tuyết nguyễn thị ánh" userId="a6fbc05945fbe6a6" providerId="LiveId" clId="{DFC15803-DCE6-4D5B-8056-1EE087A496CE}" dt="2023-10-08T10:48:55.131" v="7798" actId="1037"/>
          <ac:spMkLst>
            <pc:docMk/>
            <pc:sldMk cId="0" sldId="279"/>
            <ac:spMk id="9" creationId="{A179FB86-26F5-AF72-8F30-EA08CB3E56E7}"/>
          </ac:spMkLst>
        </pc:spChg>
        <pc:spChg chg="del">
          <ac:chgData name="tuyết nguyễn thị ánh" userId="a6fbc05945fbe6a6" providerId="LiveId" clId="{DFC15803-DCE6-4D5B-8056-1EE087A496CE}" dt="2023-10-08T10:45:44.810" v="7572" actId="478"/>
          <ac:spMkLst>
            <pc:docMk/>
            <pc:sldMk cId="0" sldId="279"/>
            <ac:spMk id="11" creationId="{ACC277D7-9035-1B59-BCFE-1D5F99CC536B}"/>
          </ac:spMkLst>
        </pc:spChg>
        <pc:picChg chg="mod">
          <ac:chgData name="tuyết nguyễn thị ánh" userId="a6fbc05945fbe6a6" providerId="LiveId" clId="{DFC15803-DCE6-4D5B-8056-1EE087A496CE}" dt="2023-10-08T10:46:04.935" v="7582" actId="1076"/>
          <ac:picMkLst>
            <pc:docMk/>
            <pc:sldMk cId="0" sldId="279"/>
            <ac:picMk id="15" creationId="{88157EB1-05BC-DD8D-1563-A8E60EA8CC0A}"/>
          </ac:picMkLst>
        </pc:picChg>
      </pc:sldChg>
      <pc:sldChg chg="delSp modSp mod modTransition delAnim">
        <pc:chgData name="tuyết nguyễn thị ánh" userId="a6fbc05945fbe6a6" providerId="LiveId" clId="{DFC15803-DCE6-4D5B-8056-1EE087A496CE}" dt="2023-10-09T14:25:57.193" v="8646"/>
        <pc:sldMkLst>
          <pc:docMk/>
          <pc:sldMk cId="0" sldId="280"/>
        </pc:sldMkLst>
        <pc:spChg chg="del">
          <ac:chgData name="tuyết nguyễn thị ánh" userId="a6fbc05945fbe6a6" providerId="LiveId" clId="{DFC15803-DCE6-4D5B-8056-1EE087A496CE}" dt="2023-10-08T10:49:54.503" v="7811" actId="478"/>
          <ac:spMkLst>
            <pc:docMk/>
            <pc:sldMk cId="0" sldId="280"/>
            <ac:spMk id="4" creationId="{84A6282F-D880-E7D5-B4C9-9D3273715272}"/>
          </ac:spMkLst>
        </pc:spChg>
        <pc:spChg chg="mod">
          <ac:chgData name="tuyết nguyễn thị ánh" userId="a6fbc05945fbe6a6" providerId="LiveId" clId="{DFC15803-DCE6-4D5B-8056-1EE087A496CE}" dt="2023-10-08T10:50:59.541" v="7837" actId="1076"/>
          <ac:spMkLst>
            <pc:docMk/>
            <pc:sldMk cId="0" sldId="280"/>
            <ac:spMk id="5" creationId="{0943B340-3A11-CF2E-87F0-E64A0E23F798}"/>
          </ac:spMkLst>
        </pc:spChg>
        <pc:spChg chg="del">
          <ac:chgData name="tuyết nguyễn thị ánh" userId="a6fbc05945fbe6a6" providerId="LiveId" clId="{DFC15803-DCE6-4D5B-8056-1EE087A496CE}" dt="2023-10-08T10:49:51.875" v="7809" actId="478"/>
          <ac:spMkLst>
            <pc:docMk/>
            <pc:sldMk cId="0" sldId="280"/>
            <ac:spMk id="6" creationId="{5D9132E6-248E-5530-6A8C-9085B0B14B4A}"/>
          </ac:spMkLst>
        </pc:spChg>
        <pc:spChg chg="del">
          <ac:chgData name="tuyết nguyễn thị ánh" userId="a6fbc05945fbe6a6" providerId="LiveId" clId="{DFC15803-DCE6-4D5B-8056-1EE087A496CE}" dt="2023-10-08T10:49:55.812" v="7812" actId="478"/>
          <ac:spMkLst>
            <pc:docMk/>
            <pc:sldMk cId="0" sldId="280"/>
            <ac:spMk id="7" creationId="{12F24124-2D14-F910-DF98-340A0E5E6AE9}"/>
          </ac:spMkLst>
        </pc:spChg>
        <pc:spChg chg="del">
          <ac:chgData name="tuyết nguyễn thị ánh" userId="a6fbc05945fbe6a6" providerId="LiveId" clId="{DFC15803-DCE6-4D5B-8056-1EE087A496CE}" dt="2023-10-08T10:49:53.061" v="7810" actId="478"/>
          <ac:spMkLst>
            <pc:docMk/>
            <pc:sldMk cId="0" sldId="280"/>
            <ac:spMk id="8" creationId="{9797EA53-4E75-346E-9B4F-EF94C9743859}"/>
          </ac:spMkLst>
        </pc:spChg>
        <pc:spChg chg="mod ord">
          <ac:chgData name="tuyết nguyễn thị ánh" userId="a6fbc05945fbe6a6" providerId="LiveId" clId="{DFC15803-DCE6-4D5B-8056-1EE087A496CE}" dt="2023-10-08T10:50:59.541" v="7837" actId="1076"/>
          <ac:spMkLst>
            <pc:docMk/>
            <pc:sldMk cId="0" sldId="280"/>
            <ac:spMk id="10" creationId="{1DB18B0C-FAF9-AFEB-8317-CACEA6EDA3AB}"/>
          </ac:spMkLst>
        </pc:spChg>
      </pc:sldChg>
      <pc:sldChg chg="delSp modSp mod modTransition delAnim">
        <pc:chgData name="tuyết nguyễn thị ánh" userId="a6fbc05945fbe6a6" providerId="LiveId" clId="{DFC15803-DCE6-4D5B-8056-1EE087A496CE}" dt="2023-10-09T14:25:57.193" v="8646"/>
        <pc:sldMkLst>
          <pc:docMk/>
          <pc:sldMk cId="0" sldId="281"/>
        </pc:sldMkLst>
        <pc:spChg chg="del">
          <ac:chgData name="tuyết nguyễn thị ánh" userId="a6fbc05945fbe6a6" providerId="LiveId" clId="{DFC15803-DCE6-4D5B-8056-1EE087A496CE}" dt="2023-10-08T11:00:11.804" v="7883" actId="478"/>
          <ac:spMkLst>
            <pc:docMk/>
            <pc:sldMk cId="0" sldId="281"/>
            <ac:spMk id="4" creationId="{E93A7163-D8B4-BE71-92FA-3A3BF8106187}"/>
          </ac:spMkLst>
        </pc:spChg>
        <pc:spChg chg="mod">
          <ac:chgData name="tuyết nguyễn thị ánh" userId="a6fbc05945fbe6a6" providerId="LiveId" clId="{DFC15803-DCE6-4D5B-8056-1EE087A496CE}" dt="2023-10-08T11:00:16.790" v="7888" actId="20577"/>
          <ac:spMkLst>
            <pc:docMk/>
            <pc:sldMk cId="0" sldId="281"/>
            <ac:spMk id="5" creationId="{ABC92CA9-02D2-CCCA-A285-4B9369868B0C}"/>
          </ac:spMkLst>
        </pc:spChg>
        <pc:spChg chg="mod">
          <ac:chgData name="tuyết nguyễn thị ánh" userId="a6fbc05945fbe6a6" providerId="LiveId" clId="{DFC15803-DCE6-4D5B-8056-1EE087A496CE}" dt="2023-10-08T11:01:08.938" v="7910"/>
          <ac:spMkLst>
            <pc:docMk/>
            <pc:sldMk cId="0" sldId="281"/>
            <ac:spMk id="6" creationId="{313E5B8B-CB60-426F-312C-B87A2A3EEA93}"/>
          </ac:spMkLst>
        </pc:spChg>
        <pc:picChg chg="mod">
          <ac:chgData name="tuyết nguyễn thị ánh" userId="a6fbc05945fbe6a6" providerId="LiveId" clId="{DFC15803-DCE6-4D5B-8056-1EE087A496CE}" dt="2023-10-08T11:00:57.984" v="7909" actId="1076"/>
          <ac:picMkLst>
            <pc:docMk/>
            <pc:sldMk cId="0" sldId="281"/>
            <ac:picMk id="8" creationId="{F1FF518B-3E28-E614-9AE4-C411B735FAF5}"/>
          </ac:picMkLst>
        </pc:picChg>
      </pc:sldChg>
      <pc:sldChg chg="modSp mod modTransition">
        <pc:chgData name="tuyết nguyễn thị ánh" userId="a6fbc05945fbe6a6" providerId="LiveId" clId="{DFC15803-DCE6-4D5B-8056-1EE087A496CE}" dt="2023-10-09T14:25:57.193" v="8646"/>
        <pc:sldMkLst>
          <pc:docMk/>
          <pc:sldMk cId="0" sldId="283"/>
        </pc:sldMkLst>
        <pc:spChg chg="mod">
          <ac:chgData name="tuyết nguyễn thị ánh" userId="a6fbc05945fbe6a6" providerId="LiveId" clId="{DFC15803-DCE6-4D5B-8056-1EE087A496CE}" dt="2023-10-07T11:55:35.982" v="1832" actId="20577"/>
          <ac:spMkLst>
            <pc:docMk/>
            <pc:sldMk cId="0" sldId="283"/>
            <ac:spMk id="1864" creationId="{00000000-0000-0000-0000-000000000000}"/>
          </ac:spMkLst>
        </pc:spChg>
      </pc:sldChg>
      <pc:sldChg chg="addSp delSp modSp mod modTransition modClrScheme delAnim modAnim chgLayout">
        <pc:chgData name="tuyết nguyễn thị ánh" userId="a6fbc05945fbe6a6" providerId="LiveId" clId="{DFC15803-DCE6-4D5B-8056-1EE087A496CE}" dt="2023-10-09T14:25:57.193" v="8646"/>
        <pc:sldMkLst>
          <pc:docMk/>
          <pc:sldMk cId="0" sldId="286"/>
        </pc:sldMkLst>
        <pc:spChg chg="add del mod ord">
          <ac:chgData name="tuyết nguyễn thị ánh" userId="a6fbc05945fbe6a6" providerId="LiveId" clId="{DFC15803-DCE6-4D5B-8056-1EE087A496CE}" dt="2023-10-08T11:05:49.699" v="7990" actId="700"/>
          <ac:spMkLst>
            <pc:docMk/>
            <pc:sldMk cId="0" sldId="286"/>
            <ac:spMk id="2" creationId="{83EA94B9-E440-AE26-5E65-A041A8472462}"/>
          </ac:spMkLst>
        </pc:spChg>
        <pc:spChg chg="add del mod ord">
          <ac:chgData name="tuyết nguyễn thị ánh" userId="a6fbc05945fbe6a6" providerId="LiveId" clId="{DFC15803-DCE6-4D5B-8056-1EE087A496CE}" dt="2023-10-08T11:05:56.768" v="7992" actId="478"/>
          <ac:spMkLst>
            <pc:docMk/>
            <pc:sldMk cId="0" sldId="286"/>
            <ac:spMk id="3" creationId="{DEE027B2-4D99-0E51-C7E6-C6C74612CBD0}"/>
          </ac:spMkLst>
        </pc:spChg>
        <pc:spChg chg="mod ord">
          <ac:chgData name="tuyết nguyễn thị ánh" userId="a6fbc05945fbe6a6" providerId="LiveId" clId="{DFC15803-DCE6-4D5B-8056-1EE087A496CE}" dt="2023-10-09T14:04:22.949" v="8221" actId="255"/>
          <ac:spMkLst>
            <pc:docMk/>
            <pc:sldMk cId="0" sldId="286"/>
            <ac:spMk id="4" creationId="{195A6EA2-64EB-FAF3-81AF-C611C7D1E1CF}"/>
          </ac:spMkLst>
        </pc:spChg>
        <pc:spChg chg="mod">
          <ac:chgData name="tuyết nguyễn thị ánh" userId="a6fbc05945fbe6a6" providerId="LiveId" clId="{DFC15803-DCE6-4D5B-8056-1EE087A496CE}" dt="2023-10-08T11:06:17.759" v="7999" actId="1076"/>
          <ac:spMkLst>
            <pc:docMk/>
            <pc:sldMk cId="0" sldId="286"/>
            <ac:spMk id="5" creationId="{75271123-A48B-A8D0-746E-BADACC71F094}"/>
          </ac:spMkLst>
        </pc:spChg>
        <pc:spChg chg="del">
          <ac:chgData name="tuyết nguyễn thị ánh" userId="a6fbc05945fbe6a6" providerId="LiveId" clId="{DFC15803-DCE6-4D5B-8056-1EE087A496CE}" dt="2023-10-08T11:03:51.848" v="7946" actId="478"/>
          <ac:spMkLst>
            <pc:docMk/>
            <pc:sldMk cId="0" sldId="286"/>
            <ac:spMk id="6" creationId="{B6FEE7B8-619E-E943-CDE8-B667401400D2}"/>
          </ac:spMkLst>
        </pc:spChg>
        <pc:spChg chg="add del mod ord">
          <ac:chgData name="tuyết nguyễn thị ánh" userId="a6fbc05945fbe6a6" providerId="LiveId" clId="{DFC15803-DCE6-4D5B-8056-1EE087A496CE}" dt="2023-10-08T11:05:53.536" v="7991" actId="478"/>
          <ac:spMkLst>
            <pc:docMk/>
            <pc:sldMk cId="0" sldId="286"/>
            <ac:spMk id="7" creationId="{BF06FEDC-FDF6-089D-26EE-DFBFC9EF125E}"/>
          </ac:spMkLst>
        </pc:spChg>
        <pc:spChg chg="add del mod ord">
          <ac:chgData name="tuyết nguyễn thị ánh" userId="a6fbc05945fbe6a6" providerId="LiveId" clId="{DFC15803-DCE6-4D5B-8056-1EE087A496CE}" dt="2023-10-08T11:06:00.097" v="7994" actId="478"/>
          <ac:spMkLst>
            <pc:docMk/>
            <pc:sldMk cId="0" sldId="286"/>
            <ac:spMk id="8" creationId="{294E0D04-C90C-01DB-76C8-A99E420BB9B9}"/>
          </ac:spMkLst>
        </pc:spChg>
        <pc:spChg chg="del">
          <ac:chgData name="tuyết nguyễn thị ánh" userId="a6fbc05945fbe6a6" providerId="LiveId" clId="{DFC15803-DCE6-4D5B-8056-1EE087A496CE}" dt="2023-10-08T11:03:51.110" v="7945" actId="478"/>
          <ac:spMkLst>
            <pc:docMk/>
            <pc:sldMk cId="0" sldId="286"/>
            <ac:spMk id="9" creationId="{B026EA77-5757-F3FD-6AA4-58E3E3845FBB}"/>
          </ac:spMkLst>
        </pc:spChg>
        <pc:spChg chg="add del mod ord">
          <ac:chgData name="tuyết nguyễn thị ánh" userId="a6fbc05945fbe6a6" providerId="LiveId" clId="{DFC15803-DCE6-4D5B-8056-1EE087A496CE}" dt="2023-10-08T11:05:56.768" v="7992" actId="478"/>
          <ac:spMkLst>
            <pc:docMk/>
            <pc:sldMk cId="0" sldId="286"/>
            <ac:spMk id="10" creationId="{BC9190EF-9B1D-2289-D87E-29E7FEECE60A}"/>
          </ac:spMkLst>
        </pc:spChg>
        <pc:spChg chg="add del mod ord">
          <ac:chgData name="tuyết nguyễn thị ánh" userId="a6fbc05945fbe6a6" providerId="LiveId" clId="{DFC15803-DCE6-4D5B-8056-1EE087A496CE}" dt="2023-10-08T11:05:56.768" v="7992" actId="478"/>
          <ac:spMkLst>
            <pc:docMk/>
            <pc:sldMk cId="0" sldId="286"/>
            <ac:spMk id="12" creationId="{1496640F-0DA0-A725-4FDF-374C262EB999}"/>
          </ac:spMkLst>
        </pc:spChg>
        <pc:spChg chg="add del mod ord">
          <ac:chgData name="tuyết nguyễn thị ánh" userId="a6fbc05945fbe6a6" providerId="LiveId" clId="{DFC15803-DCE6-4D5B-8056-1EE087A496CE}" dt="2023-10-08T11:05:56.768" v="7992" actId="478"/>
          <ac:spMkLst>
            <pc:docMk/>
            <pc:sldMk cId="0" sldId="286"/>
            <ac:spMk id="13" creationId="{F02F667D-CD46-AE06-9BB8-36713D20D38B}"/>
          </ac:spMkLst>
        </pc:spChg>
        <pc:spChg chg="add del mod ord">
          <ac:chgData name="tuyết nguyễn thị ánh" userId="a6fbc05945fbe6a6" providerId="LiveId" clId="{DFC15803-DCE6-4D5B-8056-1EE087A496CE}" dt="2023-10-08T11:05:56.768" v="7992" actId="478"/>
          <ac:spMkLst>
            <pc:docMk/>
            <pc:sldMk cId="0" sldId="286"/>
            <ac:spMk id="14" creationId="{1C4517C7-C941-AF03-76DB-8329842898BE}"/>
          </ac:spMkLst>
        </pc:spChg>
        <pc:spChg chg="add del mod ord">
          <ac:chgData name="tuyết nguyễn thị ánh" userId="a6fbc05945fbe6a6" providerId="LiveId" clId="{DFC15803-DCE6-4D5B-8056-1EE087A496CE}" dt="2023-10-08T11:05:56.768" v="7992" actId="478"/>
          <ac:spMkLst>
            <pc:docMk/>
            <pc:sldMk cId="0" sldId="286"/>
            <ac:spMk id="15" creationId="{4CB818B5-57E8-F5BA-F7CA-7FFA6F5D4E0A}"/>
          </ac:spMkLst>
        </pc:spChg>
        <pc:spChg chg="add del mod ord">
          <ac:chgData name="tuyết nguyễn thị ánh" userId="a6fbc05945fbe6a6" providerId="LiveId" clId="{DFC15803-DCE6-4D5B-8056-1EE087A496CE}" dt="2023-10-08T11:05:56.768" v="7992" actId="478"/>
          <ac:spMkLst>
            <pc:docMk/>
            <pc:sldMk cId="0" sldId="286"/>
            <ac:spMk id="16" creationId="{448A094B-371F-30D4-2CA5-68D464EE8D71}"/>
          </ac:spMkLst>
        </pc:spChg>
        <pc:spChg chg="add del mod ord">
          <ac:chgData name="tuyết nguyễn thị ánh" userId="a6fbc05945fbe6a6" providerId="LiveId" clId="{DFC15803-DCE6-4D5B-8056-1EE087A496CE}" dt="2023-10-08T11:05:58.546" v="7993" actId="478"/>
          <ac:spMkLst>
            <pc:docMk/>
            <pc:sldMk cId="0" sldId="286"/>
            <ac:spMk id="17" creationId="{F7B5AC61-5F11-B34B-0279-35C5034AED1C}"/>
          </ac:spMkLst>
        </pc:spChg>
        <pc:picChg chg="del mod">
          <ac:chgData name="tuyết nguyễn thị ánh" userId="a6fbc05945fbe6a6" providerId="LiveId" clId="{DFC15803-DCE6-4D5B-8056-1EE087A496CE}" dt="2023-10-08T11:07:17.380" v="8015" actId="478"/>
          <ac:picMkLst>
            <pc:docMk/>
            <pc:sldMk cId="0" sldId="286"/>
            <ac:picMk id="11" creationId="{29EBFBF6-1AA2-CA55-BCF0-9BA0905DCA99}"/>
          </ac:picMkLst>
        </pc:picChg>
      </pc:sldChg>
      <pc:sldChg chg="modTransition">
        <pc:chgData name="tuyết nguyễn thị ánh" userId="a6fbc05945fbe6a6" providerId="LiveId" clId="{DFC15803-DCE6-4D5B-8056-1EE087A496CE}" dt="2023-10-09T14:25:57.193" v="8646"/>
        <pc:sldMkLst>
          <pc:docMk/>
          <pc:sldMk cId="0" sldId="290"/>
        </pc:sldMkLst>
      </pc:sldChg>
      <pc:sldChg chg="modTransition">
        <pc:chgData name="tuyết nguyễn thị ánh" userId="a6fbc05945fbe6a6" providerId="LiveId" clId="{DFC15803-DCE6-4D5B-8056-1EE087A496CE}" dt="2023-10-09T14:25:57.193" v="8646"/>
        <pc:sldMkLst>
          <pc:docMk/>
          <pc:sldMk cId="0" sldId="303"/>
        </pc:sldMkLst>
      </pc:sldChg>
      <pc:sldChg chg="modTransition">
        <pc:chgData name="tuyết nguyễn thị ánh" userId="a6fbc05945fbe6a6" providerId="LiveId" clId="{DFC15803-DCE6-4D5B-8056-1EE087A496CE}" dt="2023-10-09T14:25:57.193" v="8646"/>
        <pc:sldMkLst>
          <pc:docMk/>
          <pc:sldMk cId="495064186" sldId="304"/>
        </pc:sldMkLst>
      </pc:sldChg>
      <pc:sldChg chg="modSp mod modTransition">
        <pc:chgData name="tuyết nguyễn thị ánh" userId="a6fbc05945fbe6a6" providerId="LiveId" clId="{DFC15803-DCE6-4D5B-8056-1EE087A496CE}" dt="2023-10-09T14:25:57.193" v="8646"/>
        <pc:sldMkLst>
          <pc:docMk/>
          <pc:sldMk cId="0" sldId="305"/>
        </pc:sldMkLst>
        <pc:spChg chg="mod">
          <ac:chgData name="tuyết nguyễn thị ánh" userId="a6fbc05945fbe6a6" providerId="LiveId" clId="{DFC15803-DCE6-4D5B-8056-1EE087A496CE}" dt="2023-10-08T10:24:30.089" v="6800" actId="255"/>
          <ac:spMkLst>
            <pc:docMk/>
            <pc:sldMk cId="0" sldId="305"/>
            <ac:spMk id="2" creationId="{021C9379-6509-FDEA-EFE1-90C8E93CD50B}"/>
          </ac:spMkLst>
        </pc:spChg>
        <pc:spChg chg="mod">
          <ac:chgData name="tuyết nguyễn thị ánh" userId="a6fbc05945fbe6a6" providerId="LiveId" clId="{DFC15803-DCE6-4D5B-8056-1EE087A496CE}" dt="2023-10-08T10:25:20.189" v="6818" actId="20577"/>
          <ac:spMkLst>
            <pc:docMk/>
            <pc:sldMk cId="0" sldId="305"/>
            <ac:spMk id="3" creationId="{A772D10F-95E6-557C-6D4C-48D5EA254587}"/>
          </ac:spMkLst>
        </pc:spChg>
        <pc:spChg chg="mod">
          <ac:chgData name="tuyết nguyễn thị ánh" userId="a6fbc05945fbe6a6" providerId="LiveId" clId="{DFC15803-DCE6-4D5B-8056-1EE087A496CE}" dt="2023-10-08T10:25:36.549" v="6839" actId="20577"/>
          <ac:spMkLst>
            <pc:docMk/>
            <pc:sldMk cId="0" sldId="305"/>
            <ac:spMk id="4" creationId="{AC39A785-BE48-4B01-4400-A32F1ABBDE6F}"/>
          </ac:spMkLst>
        </pc:spChg>
        <pc:spChg chg="mod">
          <ac:chgData name="tuyết nguyễn thị ánh" userId="a6fbc05945fbe6a6" providerId="LiveId" clId="{DFC15803-DCE6-4D5B-8056-1EE087A496CE}" dt="2023-10-08T10:25:43.839" v="6856" actId="20577"/>
          <ac:spMkLst>
            <pc:docMk/>
            <pc:sldMk cId="0" sldId="305"/>
            <ac:spMk id="5" creationId="{4725B4C1-D2C4-B213-BF17-48BCA5820850}"/>
          </ac:spMkLst>
        </pc:spChg>
        <pc:spChg chg="mod">
          <ac:chgData name="tuyết nguyễn thị ánh" userId="a6fbc05945fbe6a6" providerId="LiveId" clId="{DFC15803-DCE6-4D5B-8056-1EE087A496CE}" dt="2023-10-08T10:25:52.629" v="6878" actId="20577"/>
          <ac:spMkLst>
            <pc:docMk/>
            <pc:sldMk cId="0" sldId="305"/>
            <ac:spMk id="6" creationId="{D2B54CA3-9A19-A4CF-35BE-3EF51C810C6E}"/>
          </ac:spMkLst>
        </pc:spChg>
        <pc:spChg chg="mod">
          <ac:chgData name="tuyết nguyễn thị ánh" userId="a6fbc05945fbe6a6" providerId="LiveId" clId="{DFC15803-DCE6-4D5B-8056-1EE087A496CE}" dt="2023-10-08T10:26:04.357" v="6880" actId="1076"/>
          <ac:spMkLst>
            <pc:docMk/>
            <pc:sldMk cId="0" sldId="305"/>
            <ac:spMk id="7" creationId="{2AC63E4E-13B8-B8D1-0F1C-276B168B4E25}"/>
          </ac:spMkLst>
        </pc:spChg>
      </pc:sldChg>
      <pc:sldChg chg="modSp mod modTransition">
        <pc:chgData name="tuyết nguyễn thị ánh" userId="a6fbc05945fbe6a6" providerId="LiveId" clId="{DFC15803-DCE6-4D5B-8056-1EE087A496CE}" dt="2023-10-09T14:25:57.193" v="8646"/>
        <pc:sldMkLst>
          <pc:docMk/>
          <pc:sldMk cId="1839728960" sldId="306"/>
        </pc:sldMkLst>
        <pc:spChg chg="mod">
          <ac:chgData name="tuyết nguyễn thị ánh" userId="a6fbc05945fbe6a6" providerId="LiveId" clId="{DFC15803-DCE6-4D5B-8056-1EE087A496CE}" dt="2023-10-08T10:26:32.881" v="6888" actId="20577"/>
          <ac:spMkLst>
            <pc:docMk/>
            <pc:sldMk cId="1839728960" sldId="306"/>
            <ac:spMk id="2" creationId="{021C9379-6509-FDEA-EFE1-90C8E93CD50B}"/>
          </ac:spMkLst>
        </pc:spChg>
        <pc:spChg chg="mod">
          <ac:chgData name="tuyết nguyễn thị ánh" userId="a6fbc05945fbe6a6" providerId="LiveId" clId="{DFC15803-DCE6-4D5B-8056-1EE087A496CE}" dt="2023-10-08T10:27:26.005" v="6932" actId="255"/>
          <ac:spMkLst>
            <pc:docMk/>
            <pc:sldMk cId="1839728960" sldId="306"/>
            <ac:spMk id="3" creationId="{A772D10F-95E6-557C-6D4C-48D5EA254587}"/>
          </ac:spMkLst>
        </pc:spChg>
        <pc:spChg chg="mod">
          <ac:chgData name="tuyết nguyễn thị ánh" userId="a6fbc05945fbe6a6" providerId="LiveId" clId="{DFC15803-DCE6-4D5B-8056-1EE087A496CE}" dt="2023-10-08T10:27:26.005" v="6932" actId="255"/>
          <ac:spMkLst>
            <pc:docMk/>
            <pc:sldMk cId="1839728960" sldId="306"/>
            <ac:spMk id="4" creationId="{AC39A785-BE48-4B01-4400-A32F1ABBDE6F}"/>
          </ac:spMkLst>
        </pc:spChg>
        <pc:spChg chg="mod">
          <ac:chgData name="tuyết nguyễn thị ánh" userId="a6fbc05945fbe6a6" providerId="LiveId" clId="{DFC15803-DCE6-4D5B-8056-1EE087A496CE}" dt="2023-10-08T10:27:33.883" v="6935" actId="20577"/>
          <ac:spMkLst>
            <pc:docMk/>
            <pc:sldMk cId="1839728960" sldId="306"/>
            <ac:spMk id="5" creationId="{4725B4C1-D2C4-B213-BF17-48BCA5820850}"/>
          </ac:spMkLst>
        </pc:spChg>
        <pc:spChg chg="mod">
          <ac:chgData name="tuyết nguyễn thị ánh" userId="a6fbc05945fbe6a6" providerId="LiveId" clId="{DFC15803-DCE6-4D5B-8056-1EE087A496CE}" dt="2023-10-08T10:27:53.889" v="6940" actId="20577"/>
          <ac:spMkLst>
            <pc:docMk/>
            <pc:sldMk cId="1839728960" sldId="306"/>
            <ac:spMk id="6" creationId="{D2B54CA3-9A19-A4CF-35BE-3EF51C810C6E}"/>
          </ac:spMkLst>
        </pc:spChg>
        <pc:spChg chg="mod">
          <ac:chgData name="tuyết nguyễn thị ánh" userId="a6fbc05945fbe6a6" providerId="LiveId" clId="{DFC15803-DCE6-4D5B-8056-1EE087A496CE}" dt="2023-10-08T10:28:01.648" v="6942" actId="1076"/>
          <ac:spMkLst>
            <pc:docMk/>
            <pc:sldMk cId="1839728960" sldId="306"/>
            <ac:spMk id="7" creationId="{2AC63E4E-13B8-B8D1-0F1C-276B168B4E25}"/>
          </ac:spMkLst>
        </pc:spChg>
      </pc:sldChg>
      <pc:sldChg chg="modSp mod modTransition">
        <pc:chgData name="tuyết nguyễn thị ánh" userId="a6fbc05945fbe6a6" providerId="LiveId" clId="{DFC15803-DCE6-4D5B-8056-1EE087A496CE}" dt="2023-10-09T14:25:57.193" v="8646"/>
        <pc:sldMkLst>
          <pc:docMk/>
          <pc:sldMk cId="3497743060" sldId="307"/>
        </pc:sldMkLst>
        <pc:spChg chg="mod">
          <ac:chgData name="tuyết nguyễn thị ánh" userId="a6fbc05945fbe6a6" providerId="LiveId" clId="{DFC15803-DCE6-4D5B-8056-1EE087A496CE}" dt="2023-10-08T10:28:32.778" v="6949" actId="20577"/>
          <ac:spMkLst>
            <pc:docMk/>
            <pc:sldMk cId="3497743060" sldId="307"/>
            <ac:spMk id="2" creationId="{021C9379-6509-FDEA-EFE1-90C8E93CD50B}"/>
          </ac:spMkLst>
        </pc:spChg>
        <pc:spChg chg="mod">
          <ac:chgData name="tuyết nguyễn thị ánh" userId="a6fbc05945fbe6a6" providerId="LiveId" clId="{DFC15803-DCE6-4D5B-8056-1EE087A496CE}" dt="2023-10-08T10:28:45.159" v="6969" actId="20577"/>
          <ac:spMkLst>
            <pc:docMk/>
            <pc:sldMk cId="3497743060" sldId="307"/>
            <ac:spMk id="3" creationId="{A772D10F-95E6-557C-6D4C-48D5EA254587}"/>
          </ac:spMkLst>
        </pc:spChg>
        <pc:spChg chg="mod">
          <ac:chgData name="tuyết nguyễn thị ánh" userId="a6fbc05945fbe6a6" providerId="LiveId" clId="{DFC15803-DCE6-4D5B-8056-1EE087A496CE}" dt="2023-10-08T10:28:55.595" v="6985" actId="20577"/>
          <ac:spMkLst>
            <pc:docMk/>
            <pc:sldMk cId="3497743060" sldId="307"/>
            <ac:spMk id="4" creationId="{AC39A785-BE48-4B01-4400-A32F1ABBDE6F}"/>
          </ac:spMkLst>
        </pc:spChg>
        <pc:spChg chg="mod">
          <ac:chgData name="tuyết nguyễn thị ánh" userId="a6fbc05945fbe6a6" providerId="LiveId" clId="{DFC15803-DCE6-4D5B-8056-1EE087A496CE}" dt="2023-10-08T10:29:02.803" v="6997" actId="20577"/>
          <ac:spMkLst>
            <pc:docMk/>
            <pc:sldMk cId="3497743060" sldId="307"/>
            <ac:spMk id="5" creationId="{4725B4C1-D2C4-B213-BF17-48BCA5820850}"/>
          </ac:spMkLst>
        </pc:spChg>
        <pc:spChg chg="mod">
          <ac:chgData name="tuyết nguyễn thị ánh" userId="a6fbc05945fbe6a6" providerId="LiveId" clId="{DFC15803-DCE6-4D5B-8056-1EE087A496CE}" dt="2023-10-08T10:29:13.807" v="7013" actId="20577"/>
          <ac:spMkLst>
            <pc:docMk/>
            <pc:sldMk cId="3497743060" sldId="307"/>
            <ac:spMk id="6" creationId="{D2B54CA3-9A19-A4CF-35BE-3EF51C810C6E}"/>
          </ac:spMkLst>
        </pc:spChg>
        <pc:spChg chg="mod">
          <ac:chgData name="tuyết nguyễn thị ánh" userId="a6fbc05945fbe6a6" providerId="LiveId" clId="{DFC15803-DCE6-4D5B-8056-1EE087A496CE}" dt="2023-10-08T10:29:27.524" v="7015" actId="1076"/>
          <ac:spMkLst>
            <pc:docMk/>
            <pc:sldMk cId="3497743060" sldId="307"/>
            <ac:spMk id="7" creationId="{2AC63E4E-13B8-B8D1-0F1C-276B168B4E25}"/>
          </ac:spMkLst>
        </pc:spChg>
      </pc:sldChg>
      <pc:sldChg chg="modSp mod modTransition">
        <pc:chgData name="tuyết nguyễn thị ánh" userId="a6fbc05945fbe6a6" providerId="LiveId" clId="{DFC15803-DCE6-4D5B-8056-1EE087A496CE}" dt="2023-10-09T14:25:57.193" v="8646"/>
        <pc:sldMkLst>
          <pc:docMk/>
          <pc:sldMk cId="1476716905" sldId="308"/>
        </pc:sldMkLst>
        <pc:spChg chg="mod">
          <ac:chgData name="tuyết nguyễn thị ánh" userId="a6fbc05945fbe6a6" providerId="LiveId" clId="{DFC15803-DCE6-4D5B-8056-1EE087A496CE}" dt="2023-10-08T10:30:00.695" v="7026" actId="255"/>
          <ac:spMkLst>
            <pc:docMk/>
            <pc:sldMk cId="1476716905" sldId="308"/>
            <ac:spMk id="2" creationId="{021C9379-6509-FDEA-EFE1-90C8E93CD50B}"/>
          </ac:spMkLst>
        </pc:spChg>
        <pc:spChg chg="mod">
          <ac:chgData name="tuyết nguyễn thị ánh" userId="a6fbc05945fbe6a6" providerId="LiveId" clId="{DFC15803-DCE6-4D5B-8056-1EE087A496CE}" dt="2023-10-08T10:30:10.970" v="7039" actId="20577"/>
          <ac:spMkLst>
            <pc:docMk/>
            <pc:sldMk cId="1476716905" sldId="308"/>
            <ac:spMk id="3" creationId="{A772D10F-95E6-557C-6D4C-48D5EA254587}"/>
          </ac:spMkLst>
        </pc:spChg>
        <pc:spChg chg="mod">
          <ac:chgData name="tuyết nguyễn thị ánh" userId="a6fbc05945fbe6a6" providerId="LiveId" clId="{DFC15803-DCE6-4D5B-8056-1EE087A496CE}" dt="2023-10-08T10:30:30.712" v="7061" actId="20577"/>
          <ac:spMkLst>
            <pc:docMk/>
            <pc:sldMk cId="1476716905" sldId="308"/>
            <ac:spMk id="4" creationId="{AC39A785-BE48-4B01-4400-A32F1ABBDE6F}"/>
          </ac:spMkLst>
        </pc:spChg>
        <pc:spChg chg="mod">
          <ac:chgData name="tuyết nguyễn thị ánh" userId="a6fbc05945fbe6a6" providerId="LiveId" clId="{DFC15803-DCE6-4D5B-8056-1EE087A496CE}" dt="2023-10-08T10:30:42.470" v="7085" actId="20577"/>
          <ac:spMkLst>
            <pc:docMk/>
            <pc:sldMk cId="1476716905" sldId="308"/>
            <ac:spMk id="5" creationId="{4725B4C1-D2C4-B213-BF17-48BCA5820850}"/>
          </ac:spMkLst>
        </pc:spChg>
        <pc:spChg chg="mod">
          <ac:chgData name="tuyết nguyễn thị ánh" userId="a6fbc05945fbe6a6" providerId="LiveId" clId="{DFC15803-DCE6-4D5B-8056-1EE087A496CE}" dt="2023-10-08T10:30:53.633" v="7104" actId="20577"/>
          <ac:spMkLst>
            <pc:docMk/>
            <pc:sldMk cId="1476716905" sldId="308"/>
            <ac:spMk id="6" creationId="{D2B54CA3-9A19-A4CF-35BE-3EF51C810C6E}"/>
          </ac:spMkLst>
        </pc:spChg>
        <pc:spChg chg="mod">
          <ac:chgData name="tuyết nguyễn thị ánh" userId="a6fbc05945fbe6a6" providerId="LiveId" clId="{DFC15803-DCE6-4D5B-8056-1EE087A496CE}" dt="2023-10-08T10:31:06.420" v="7106" actId="1076"/>
          <ac:spMkLst>
            <pc:docMk/>
            <pc:sldMk cId="1476716905" sldId="308"/>
            <ac:spMk id="7" creationId="{2AC63E4E-13B8-B8D1-0F1C-276B168B4E25}"/>
          </ac:spMkLst>
        </pc:spChg>
      </pc:sldChg>
      <pc:sldChg chg="modSp mod modTransition">
        <pc:chgData name="tuyết nguyễn thị ánh" userId="a6fbc05945fbe6a6" providerId="LiveId" clId="{DFC15803-DCE6-4D5B-8056-1EE087A496CE}" dt="2023-10-09T14:25:57.193" v="8646"/>
        <pc:sldMkLst>
          <pc:docMk/>
          <pc:sldMk cId="845145198" sldId="309"/>
        </pc:sldMkLst>
        <pc:spChg chg="mod">
          <ac:chgData name="tuyết nguyễn thị ánh" userId="a6fbc05945fbe6a6" providerId="LiveId" clId="{DFC15803-DCE6-4D5B-8056-1EE087A496CE}" dt="2023-10-08T10:31:36.557" v="7175" actId="1076"/>
          <ac:spMkLst>
            <pc:docMk/>
            <pc:sldMk cId="845145198" sldId="309"/>
            <ac:spMk id="2" creationId="{021C9379-6509-FDEA-EFE1-90C8E93CD50B}"/>
          </ac:spMkLst>
        </pc:spChg>
        <pc:spChg chg="mod">
          <ac:chgData name="tuyết nguyễn thị ánh" userId="a6fbc05945fbe6a6" providerId="LiveId" clId="{DFC15803-DCE6-4D5B-8056-1EE087A496CE}" dt="2023-10-08T10:31:48.956" v="7194" actId="20577"/>
          <ac:spMkLst>
            <pc:docMk/>
            <pc:sldMk cId="845145198" sldId="309"/>
            <ac:spMk id="3" creationId="{A772D10F-95E6-557C-6D4C-48D5EA254587}"/>
          </ac:spMkLst>
        </pc:spChg>
        <pc:spChg chg="mod">
          <ac:chgData name="tuyết nguyễn thị ánh" userId="a6fbc05945fbe6a6" providerId="LiveId" clId="{DFC15803-DCE6-4D5B-8056-1EE087A496CE}" dt="2023-10-08T10:32:05.584" v="7215" actId="20577"/>
          <ac:spMkLst>
            <pc:docMk/>
            <pc:sldMk cId="845145198" sldId="309"/>
            <ac:spMk id="4" creationId="{AC39A785-BE48-4B01-4400-A32F1ABBDE6F}"/>
          </ac:spMkLst>
        </pc:spChg>
        <pc:spChg chg="mod">
          <ac:chgData name="tuyết nguyễn thị ánh" userId="a6fbc05945fbe6a6" providerId="LiveId" clId="{DFC15803-DCE6-4D5B-8056-1EE087A496CE}" dt="2023-10-08T10:32:12.967" v="7224" actId="20577"/>
          <ac:spMkLst>
            <pc:docMk/>
            <pc:sldMk cId="845145198" sldId="309"/>
            <ac:spMk id="5" creationId="{4725B4C1-D2C4-B213-BF17-48BCA5820850}"/>
          </ac:spMkLst>
        </pc:spChg>
        <pc:spChg chg="mod">
          <ac:chgData name="tuyết nguyễn thị ánh" userId="a6fbc05945fbe6a6" providerId="LiveId" clId="{DFC15803-DCE6-4D5B-8056-1EE087A496CE}" dt="2023-10-08T10:32:17.674" v="7232" actId="20577"/>
          <ac:spMkLst>
            <pc:docMk/>
            <pc:sldMk cId="845145198" sldId="309"/>
            <ac:spMk id="6" creationId="{D2B54CA3-9A19-A4CF-35BE-3EF51C810C6E}"/>
          </ac:spMkLst>
        </pc:spChg>
        <pc:spChg chg="mod">
          <ac:chgData name="tuyết nguyễn thị ánh" userId="a6fbc05945fbe6a6" providerId="LiveId" clId="{DFC15803-DCE6-4D5B-8056-1EE087A496CE}" dt="2023-10-08T10:32:30.504" v="7234" actId="1076"/>
          <ac:spMkLst>
            <pc:docMk/>
            <pc:sldMk cId="845145198" sldId="309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DFC15803-DCE6-4D5B-8056-1EE087A496CE}" dt="2023-10-07T11:27:55.715" v="307" actId="47"/>
        <pc:sldMkLst>
          <pc:docMk/>
          <pc:sldMk cId="3041391291" sldId="311"/>
        </pc:sldMkLst>
      </pc:sldChg>
      <pc:sldChg chg="del">
        <pc:chgData name="tuyết nguyễn thị ánh" userId="a6fbc05945fbe6a6" providerId="LiveId" clId="{DFC15803-DCE6-4D5B-8056-1EE087A496CE}" dt="2023-10-07T11:27:56.808" v="308" actId="47"/>
        <pc:sldMkLst>
          <pc:docMk/>
          <pc:sldMk cId="1448617764" sldId="312"/>
        </pc:sldMkLst>
      </pc:sldChg>
      <pc:sldChg chg="del">
        <pc:chgData name="tuyết nguyễn thị ánh" userId="a6fbc05945fbe6a6" providerId="LiveId" clId="{DFC15803-DCE6-4D5B-8056-1EE087A496CE}" dt="2023-10-07T11:55:56.744" v="1836" actId="47"/>
        <pc:sldMkLst>
          <pc:docMk/>
          <pc:sldMk cId="2646106787" sldId="313"/>
        </pc:sldMkLst>
      </pc:sldChg>
      <pc:sldChg chg="del">
        <pc:chgData name="tuyết nguyễn thị ánh" userId="a6fbc05945fbe6a6" providerId="LiveId" clId="{DFC15803-DCE6-4D5B-8056-1EE087A496CE}" dt="2023-10-07T11:55:57.573" v="1837" actId="47"/>
        <pc:sldMkLst>
          <pc:docMk/>
          <pc:sldMk cId="1825282721" sldId="314"/>
        </pc:sldMkLst>
      </pc:sldChg>
      <pc:sldChg chg="del">
        <pc:chgData name="tuyết nguyễn thị ánh" userId="a6fbc05945fbe6a6" providerId="LiveId" clId="{DFC15803-DCE6-4D5B-8056-1EE087A496CE}" dt="2023-10-07T11:56:01.597" v="1839" actId="47"/>
        <pc:sldMkLst>
          <pc:docMk/>
          <pc:sldMk cId="3958967843" sldId="315"/>
        </pc:sldMkLst>
      </pc:sldChg>
      <pc:sldChg chg="addSp delSp modSp mod or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623214565" sldId="316"/>
        </pc:sldMkLst>
        <pc:spChg chg="mod">
          <ac:chgData name="tuyết nguyễn thị ánh" userId="a6fbc05945fbe6a6" providerId="LiveId" clId="{DFC15803-DCE6-4D5B-8056-1EE087A496CE}" dt="2023-10-08T09:52:56.893" v="4118" actId="1076"/>
          <ac:spMkLst>
            <pc:docMk/>
            <pc:sldMk cId="623214565" sldId="316"/>
            <ac:spMk id="2" creationId="{496E4609-5712-73EE-073E-B7530D6A3320}"/>
          </ac:spMkLst>
        </pc:spChg>
        <pc:spChg chg="mod">
          <ac:chgData name="tuyết nguyễn thị ánh" userId="a6fbc05945fbe6a6" providerId="LiveId" clId="{DFC15803-DCE6-4D5B-8056-1EE087A496CE}" dt="2023-10-08T09:53:43.481" v="4130" actId="20577"/>
          <ac:spMkLst>
            <pc:docMk/>
            <pc:sldMk cId="623214565" sldId="316"/>
            <ac:spMk id="7" creationId="{67FCFC39-4C9F-F56E-FCD0-B3AEEB6E515C}"/>
          </ac:spMkLst>
        </pc:spChg>
        <pc:spChg chg="mod">
          <ac:chgData name="tuyết nguyễn thị ánh" userId="a6fbc05945fbe6a6" providerId="LiveId" clId="{DFC15803-DCE6-4D5B-8056-1EE087A496CE}" dt="2023-10-07T12:05:31.157" v="3226" actId="1076"/>
          <ac:spMkLst>
            <pc:docMk/>
            <pc:sldMk cId="623214565" sldId="316"/>
            <ac:spMk id="10" creationId="{E3877D3F-5AF2-65B5-9C6B-590ECD70B845}"/>
          </ac:spMkLst>
        </pc:spChg>
        <pc:spChg chg="mod">
          <ac:chgData name="tuyết nguyễn thị ánh" userId="a6fbc05945fbe6a6" providerId="LiveId" clId="{DFC15803-DCE6-4D5B-8056-1EE087A496CE}" dt="2023-10-08T09:52:51.235" v="4117" actId="255"/>
          <ac:spMkLst>
            <pc:docMk/>
            <pc:sldMk cId="623214565" sldId="316"/>
            <ac:spMk id="11" creationId="{9831123C-DDE2-20A3-A9D9-A906E0008A4A}"/>
          </ac:spMkLst>
        </pc:spChg>
        <pc:spChg chg="add mod">
          <ac:chgData name="tuyết nguyễn thị ánh" userId="a6fbc05945fbe6a6" providerId="LiveId" clId="{DFC15803-DCE6-4D5B-8056-1EE087A496CE}" dt="2023-10-08T09:54:21.228" v="4140" actId="1076"/>
          <ac:spMkLst>
            <pc:docMk/>
            <pc:sldMk cId="623214565" sldId="316"/>
            <ac:spMk id="13" creationId="{86AD4375-00B6-F693-86F5-5D5162B3712D}"/>
          </ac:spMkLst>
        </pc:spChg>
        <pc:spChg chg="del mod">
          <ac:chgData name="tuyết nguyễn thị ánh" userId="a6fbc05945fbe6a6" providerId="LiveId" clId="{DFC15803-DCE6-4D5B-8056-1EE087A496CE}" dt="2023-10-07T12:07:55.702" v="3475" actId="478"/>
          <ac:spMkLst>
            <pc:docMk/>
            <pc:sldMk cId="623214565" sldId="316"/>
            <ac:spMk id="14" creationId="{0D333707-C1F9-43B5-9110-A414D0479348}"/>
          </ac:spMkLst>
        </pc:spChg>
        <pc:spChg chg="mod">
          <ac:chgData name="tuyết nguyễn thị ánh" userId="a6fbc05945fbe6a6" providerId="LiveId" clId="{DFC15803-DCE6-4D5B-8056-1EE087A496CE}" dt="2023-10-08T09:54:16.344" v="4138" actId="1076"/>
          <ac:spMkLst>
            <pc:docMk/>
            <pc:sldMk cId="623214565" sldId="316"/>
            <ac:spMk id="1285" creationId="{00000000-0000-0000-0000-000000000000}"/>
          </ac:spMkLst>
        </pc:spChg>
        <pc:spChg chg="mod">
          <ac:chgData name="tuyết nguyễn thị ánh" userId="a6fbc05945fbe6a6" providerId="LiveId" clId="{DFC15803-DCE6-4D5B-8056-1EE087A496CE}" dt="2023-10-07T12:05:41.785" v="3230" actId="1076"/>
          <ac:spMkLst>
            <pc:docMk/>
            <pc:sldMk cId="623214565" sldId="316"/>
            <ac:spMk id="1286" creationId="{00000000-0000-0000-0000-000000000000}"/>
          </ac:spMkLst>
        </pc:spChg>
        <pc:spChg chg="mod">
          <ac:chgData name="tuyết nguyễn thị ánh" userId="a6fbc05945fbe6a6" providerId="LiveId" clId="{DFC15803-DCE6-4D5B-8056-1EE087A496CE}" dt="2023-10-08T09:54:25.806" v="4141" actId="1076"/>
          <ac:spMkLst>
            <pc:docMk/>
            <pc:sldMk cId="623214565" sldId="316"/>
            <ac:spMk id="1288" creationId="{00000000-0000-0000-0000-000000000000}"/>
          </ac:spMkLst>
        </pc:spChg>
        <pc:grpChg chg="del">
          <ac:chgData name="tuyết nguyễn thị ánh" userId="a6fbc05945fbe6a6" providerId="LiveId" clId="{DFC15803-DCE6-4D5B-8056-1EE087A496CE}" dt="2023-10-07T12:05:25.522" v="3225" actId="478"/>
          <ac:grpSpMkLst>
            <pc:docMk/>
            <pc:sldMk cId="623214565" sldId="316"/>
            <ac:grpSpMk id="3" creationId="{DC775A6E-BE37-80FE-77AC-969538940D62}"/>
          </ac:grpSpMkLst>
        </pc:grpChg>
        <pc:grpChg chg="mod">
          <ac:chgData name="tuyết nguyễn thị ánh" userId="a6fbc05945fbe6a6" providerId="LiveId" clId="{DFC15803-DCE6-4D5B-8056-1EE087A496CE}" dt="2023-10-07T12:05:42.578" v="3231" actId="1076"/>
          <ac:grpSpMkLst>
            <pc:docMk/>
            <pc:sldMk cId="623214565" sldId="316"/>
            <ac:grpSpMk id="1293" creationId="{00000000-0000-0000-0000-000000000000}"/>
          </ac:grpSpMkLst>
        </pc:grpChg>
        <pc:picChg chg="mod">
          <ac:chgData name="tuyết nguyễn thị ánh" userId="a6fbc05945fbe6a6" providerId="LiveId" clId="{DFC15803-DCE6-4D5B-8056-1EE087A496CE}" dt="2023-10-08T09:49:52.732" v="3874" actId="14100"/>
          <ac:picMkLst>
            <pc:docMk/>
            <pc:sldMk cId="623214565" sldId="316"/>
            <ac:picMk id="8" creationId="{6319DA3F-D512-8C6B-0E31-2E1A93202391}"/>
          </ac:picMkLst>
        </pc:picChg>
        <pc:picChg chg="add mod">
          <ac:chgData name="tuyết nguyễn thị ánh" userId="a6fbc05945fbe6a6" providerId="LiveId" clId="{DFC15803-DCE6-4D5B-8056-1EE087A496CE}" dt="2023-10-08T09:53:36.859" v="4129" actId="14100"/>
          <ac:picMkLst>
            <pc:docMk/>
            <pc:sldMk cId="623214565" sldId="316"/>
            <ac:picMk id="9" creationId="{7EAECC84-BD62-987A-E35E-86AE15AFD716}"/>
          </ac:picMkLst>
        </pc:picChg>
      </pc:sldChg>
      <pc:sldChg chg="addSp delSp modSp mod ord modTransition modClrScheme delAnim modAnim chgLayout">
        <pc:chgData name="tuyết nguyễn thị ánh" userId="a6fbc05945fbe6a6" providerId="LiveId" clId="{DFC15803-DCE6-4D5B-8056-1EE087A496CE}" dt="2023-10-09T14:25:57.193" v="8646"/>
        <pc:sldMkLst>
          <pc:docMk/>
          <pc:sldMk cId="1879766343" sldId="318"/>
        </pc:sldMkLst>
        <pc:spChg chg="add del mod ord">
          <ac:chgData name="tuyết nguyễn thị ánh" userId="a6fbc05945fbe6a6" providerId="LiveId" clId="{DFC15803-DCE6-4D5B-8056-1EE087A496CE}" dt="2023-10-08T10:00:32.589" v="4497" actId="478"/>
          <ac:spMkLst>
            <pc:docMk/>
            <pc:sldMk cId="1879766343" sldId="318"/>
            <ac:spMk id="3" creationId="{FB279138-AA36-C086-7AFD-E9EED26494F0}"/>
          </ac:spMkLst>
        </pc:spChg>
        <pc:spChg chg="add mod">
          <ac:chgData name="tuyết nguyễn thị ánh" userId="a6fbc05945fbe6a6" providerId="LiveId" clId="{DFC15803-DCE6-4D5B-8056-1EE087A496CE}" dt="2023-10-08T10:14:09.851" v="6011" actId="14100"/>
          <ac:spMkLst>
            <pc:docMk/>
            <pc:sldMk cId="1879766343" sldId="318"/>
            <ac:spMk id="4" creationId="{E26C7C30-B357-9F11-7DA9-6A3B97DFE073}"/>
          </ac:spMkLst>
        </pc:spChg>
        <pc:spChg chg="add mod">
          <ac:chgData name="tuyết nguyễn thị ánh" userId="a6fbc05945fbe6a6" providerId="LiveId" clId="{DFC15803-DCE6-4D5B-8056-1EE087A496CE}" dt="2023-10-08T10:13:40.965" v="6007" actId="1036"/>
          <ac:spMkLst>
            <pc:docMk/>
            <pc:sldMk cId="1879766343" sldId="318"/>
            <ac:spMk id="5" creationId="{D5F6F80B-54D4-799F-CC20-E8AF3A087073}"/>
          </ac:spMkLst>
        </pc:spChg>
        <pc:spChg chg="add del mod ord">
          <ac:chgData name="tuyết nguyễn thị ánh" userId="a6fbc05945fbe6a6" providerId="LiveId" clId="{DFC15803-DCE6-4D5B-8056-1EE087A496CE}" dt="2023-10-08T10:12:43.038" v="5986" actId="478"/>
          <ac:spMkLst>
            <pc:docMk/>
            <pc:sldMk cId="1879766343" sldId="318"/>
            <ac:spMk id="6" creationId="{D5C78A47-CABE-8088-271B-4366AF01F99D}"/>
          </ac:spMkLst>
        </pc:spChg>
        <pc:spChg chg="mod">
          <ac:chgData name="tuyết nguyễn thị ánh" userId="a6fbc05945fbe6a6" providerId="LiveId" clId="{DFC15803-DCE6-4D5B-8056-1EE087A496CE}" dt="2023-10-08T10:13:40.965" v="6007" actId="1036"/>
          <ac:spMkLst>
            <pc:docMk/>
            <pc:sldMk cId="1879766343" sldId="318"/>
            <ac:spMk id="10" creationId="{E3877D3F-5AF2-65B5-9C6B-590ECD70B845}"/>
          </ac:spMkLst>
        </pc:spChg>
        <pc:spChg chg="mod">
          <ac:chgData name="tuyết nguyễn thị ánh" userId="a6fbc05945fbe6a6" providerId="LiveId" clId="{DFC15803-DCE6-4D5B-8056-1EE087A496CE}" dt="2023-10-08T10:13:40.965" v="6007" actId="1036"/>
          <ac:spMkLst>
            <pc:docMk/>
            <pc:sldMk cId="1879766343" sldId="318"/>
            <ac:spMk id="11" creationId="{9831123C-DDE2-20A3-A9D9-A906E0008A4A}"/>
          </ac:spMkLst>
        </pc:spChg>
        <pc:spChg chg="del mod">
          <ac:chgData name="tuyết nguyễn thị ánh" userId="a6fbc05945fbe6a6" providerId="LiveId" clId="{DFC15803-DCE6-4D5B-8056-1EE087A496CE}" dt="2023-10-08T10:07:05.517" v="5014" actId="478"/>
          <ac:spMkLst>
            <pc:docMk/>
            <pc:sldMk cId="1879766343" sldId="318"/>
            <ac:spMk id="12" creationId="{6223879E-C5EE-126B-3686-B98CD2A98724}"/>
          </ac:spMkLst>
        </pc:spChg>
        <pc:spChg chg="del">
          <ac:chgData name="tuyết nguyễn thị ánh" userId="a6fbc05945fbe6a6" providerId="LiveId" clId="{DFC15803-DCE6-4D5B-8056-1EE087A496CE}" dt="2023-10-08T10:00:59.981" v="4502" actId="478"/>
          <ac:spMkLst>
            <pc:docMk/>
            <pc:sldMk cId="1879766343" sldId="318"/>
            <ac:spMk id="13" creationId="{0F9D68B9-E725-9B9B-76A3-788C5BBC0808}"/>
          </ac:spMkLst>
        </pc:spChg>
        <pc:spChg chg="del">
          <ac:chgData name="tuyết nguyễn thị ánh" userId="a6fbc05945fbe6a6" providerId="LiveId" clId="{DFC15803-DCE6-4D5B-8056-1EE087A496CE}" dt="2023-10-08T10:07:06.764" v="5015" actId="478"/>
          <ac:spMkLst>
            <pc:docMk/>
            <pc:sldMk cId="1879766343" sldId="318"/>
            <ac:spMk id="14" creationId="{0D333707-C1F9-43B5-9110-A414D0479348}"/>
          </ac:spMkLst>
        </pc:spChg>
        <pc:spChg chg="del">
          <ac:chgData name="tuyết nguyễn thị ánh" userId="a6fbc05945fbe6a6" providerId="LiveId" clId="{DFC15803-DCE6-4D5B-8056-1EE087A496CE}" dt="2023-10-08T10:07:07.702" v="5016" actId="478"/>
          <ac:spMkLst>
            <pc:docMk/>
            <pc:sldMk cId="1879766343" sldId="318"/>
            <ac:spMk id="15" creationId="{0DBD4E5E-B80F-A048-B6D0-605C3B48D070}"/>
          </ac:spMkLst>
        </pc:spChg>
        <pc:spChg chg="del mod">
          <ac:chgData name="tuyết nguyễn thị ánh" userId="a6fbc05945fbe6a6" providerId="LiveId" clId="{DFC15803-DCE6-4D5B-8056-1EE087A496CE}" dt="2023-10-08T10:00:37.948" v="4500" actId="478"/>
          <ac:spMkLst>
            <pc:docMk/>
            <pc:sldMk cId="1879766343" sldId="318"/>
            <ac:spMk id="1285" creationId="{00000000-0000-0000-0000-000000000000}"/>
          </ac:spMkLst>
        </pc:spChg>
        <pc:spChg chg="del">
          <ac:chgData name="tuyết nguyễn thị ánh" userId="a6fbc05945fbe6a6" providerId="LiveId" clId="{DFC15803-DCE6-4D5B-8056-1EE087A496CE}" dt="2023-10-08T10:00:33.959" v="4498" actId="478"/>
          <ac:spMkLst>
            <pc:docMk/>
            <pc:sldMk cId="1879766343" sldId="318"/>
            <ac:spMk id="1286" creationId="{00000000-0000-0000-0000-000000000000}"/>
          </ac:spMkLst>
        </pc:spChg>
        <pc:spChg chg="mod">
          <ac:chgData name="tuyết nguyễn thị ánh" userId="a6fbc05945fbe6a6" providerId="LiveId" clId="{DFC15803-DCE6-4D5B-8056-1EE087A496CE}" dt="2023-10-08T10:13:12.892" v="5993" actId="1035"/>
          <ac:spMkLst>
            <pc:docMk/>
            <pc:sldMk cId="1879766343" sldId="318"/>
            <ac:spMk id="1291" creationId="{00000000-0000-0000-0000-000000000000}"/>
          </ac:spMkLst>
        </pc:spChg>
        <pc:spChg chg="del mod">
          <ac:chgData name="tuyết nguyễn thị ánh" userId="a6fbc05945fbe6a6" providerId="LiveId" clId="{DFC15803-DCE6-4D5B-8056-1EE087A496CE}" dt="2023-10-08T10:09:50.877" v="5585" actId="478"/>
          <ac:spMkLst>
            <pc:docMk/>
            <pc:sldMk cId="1879766343" sldId="318"/>
            <ac:spMk id="1305" creationId="{00000000-0000-0000-0000-000000000000}"/>
          </ac:spMkLst>
        </pc:spChg>
        <pc:grpChg chg="del">
          <ac:chgData name="tuyết nguyễn thị ánh" userId="a6fbc05945fbe6a6" providerId="LiveId" clId="{DFC15803-DCE6-4D5B-8056-1EE087A496CE}" dt="2023-10-08T10:01:07.292" v="4504" actId="478"/>
          <ac:grpSpMkLst>
            <pc:docMk/>
            <pc:sldMk cId="1879766343" sldId="318"/>
            <ac:grpSpMk id="1293" creationId="{00000000-0000-0000-0000-000000000000}"/>
          </ac:grpSpMkLst>
        </pc:grpChg>
        <pc:picChg chg="del mod">
          <ac:chgData name="tuyết nguyễn thị ánh" userId="a6fbc05945fbe6a6" providerId="LiveId" clId="{DFC15803-DCE6-4D5B-8056-1EE087A496CE}" dt="2023-10-08T10:12:32.901" v="5984" actId="478"/>
          <ac:picMkLst>
            <pc:docMk/>
            <pc:sldMk cId="1879766343" sldId="318"/>
            <ac:picMk id="2" creationId="{599FA707-066C-2461-57C2-5B6D155BF396}"/>
          </ac:picMkLst>
        </pc:picChg>
        <pc:picChg chg="add mod">
          <ac:chgData name="tuyết nguyễn thị ánh" userId="a6fbc05945fbe6a6" providerId="LiveId" clId="{DFC15803-DCE6-4D5B-8056-1EE087A496CE}" dt="2023-10-08T10:14:23.691" v="6020" actId="1038"/>
          <ac:picMkLst>
            <pc:docMk/>
            <pc:sldMk cId="1879766343" sldId="318"/>
            <ac:picMk id="8" creationId="{3526234C-AC65-079C-012B-BE1A35478C28}"/>
          </ac:picMkLst>
        </pc:picChg>
      </pc:sldChg>
      <pc:sldChg chg="del">
        <pc:chgData name="tuyết nguyễn thị ánh" userId="a6fbc05945fbe6a6" providerId="LiveId" clId="{DFC15803-DCE6-4D5B-8056-1EE087A496CE}" dt="2023-10-08T10:23:26.399" v="6770" actId="47"/>
        <pc:sldMkLst>
          <pc:docMk/>
          <pc:sldMk cId="2144225337" sldId="319"/>
        </pc:sldMkLst>
      </pc:sldChg>
      <pc:sldChg chg="del">
        <pc:chgData name="tuyết nguyễn thị ánh" userId="a6fbc05945fbe6a6" providerId="LiveId" clId="{DFC15803-DCE6-4D5B-8056-1EE087A496CE}" dt="2023-10-08T10:23:27.231" v="6771" actId="47"/>
        <pc:sldMkLst>
          <pc:docMk/>
          <pc:sldMk cId="3071041215" sldId="321"/>
        </pc:sldMkLst>
      </pc:sldChg>
      <pc:sldChg chg="del">
        <pc:chgData name="tuyết nguyễn thị ánh" userId="a6fbc05945fbe6a6" providerId="LiveId" clId="{DFC15803-DCE6-4D5B-8056-1EE087A496CE}" dt="2023-10-08T10:23:27.800" v="6772" actId="47"/>
        <pc:sldMkLst>
          <pc:docMk/>
          <pc:sldMk cId="2200092096" sldId="322"/>
        </pc:sldMkLst>
      </pc:sldChg>
      <pc:sldChg chg="del">
        <pc:chgData name="tuyết nguyễn thị ánh" userId="a6fbc05945fbe6a6" providerId="LiveId" clId="{DFC15803-DCE6-4D5B-8056-1EE087A496CE}" dt="2023-10-08T10:23:28.527" v="6773" actId="47"/>
        <pc:sldMkLst>
          <pc:docMk/>
          <pc:sldMk cId="3163387095" sldId="324"/>
        </pc:sldMkLst>
      </pc:sldChg>
      <pc:sldChg chg="del">
        <pc:chgData name="tuyết nguyễn thị ánh" userId="a6fbc05945fbe6a6" providerId="LiveId" clId="{DFC15803-DCE6-4D5B-8056-1EE087A496CE}" dt="2023-10-08T10:23:29.709" v="6774" actId="47"/>
        <pc:sldMkLst>
          <pc:docMk/>
          <pc:sldMk cId="2835277897" sldId="325"/>
        </pc:sldMkLst>
      </pc:sldChg>
      <pc:sldChg chg="del">
        <pc:chgData name="tuyết nguyễn thị ánh" userId="a6fbc05945fbe6a6" providerId="LiveId" clId="{DFC15803-DCE6-4D5B-8056-1EE087A496CE}" dt="2023-10-08T10:23:31.206" v="6776" actId="47"/>
        <pc:sldMkLst>
          <pc:docMk/>
          <pc:sldMk cId="1983196787" sldId="326"/>
        </pc:sldMkLst>
      </pc:sldChg>
      <pc:sldChg chg="del">
        <pc:chgData name="tuyết nguyễn thị ánh" userId="a6fbc05945fbe6a6" providerId="LiveId" clId="{DFC15803-DCE6-4D5B-8056-1EE087A496CE}" dt="2023-10-08T10:23:31.824" v="6777" actId="47"/>
        <pc:sldMkLst>
          <pc:docMk/>
          <pc:sldMk cId="909099254" sldId="327"/>
        </pc:sldMkLst>
      </pc:sldChg>
      <pc:sldChg chg="del">
        <pc:chgData name="tuyết nguyễn thị ánh" userId="a6fbc05945fbe6a6" providerId="LiveId" clId="{DFC15803-DCE6-4D5B-8056-1EE087A496CE}" dt="2023-10-08T10:23:32.409" v="6778" actId="47"/>
        <pc:sldMkLst>
          <pc:docMk/>
          <pc:sldMk cId="3562730125" sldId="328"/>
        </pc:sldMkLst>
      </pc:sldChg>
      <pc:sldChg chg="del">
        <pc:chgData name="tuyết nguyễn thị ánh" userId="a6fbc05945fbe6a6" providerId="LiveId" clId="{DFC15803-DCE6-4D5B-8056-1EE087A496CE}" dt="2023-10-08T10:23:32.904" v="6779" actId="47"/>
        <pc:sldMkLst>
          <pc:docMk/>
          <pc:sldMk cId="597266384" sldId="329"/>
        </pc:sldMkLst>
      </pc:sldChg>
      <pc:sldChg chg="del">
        <pc:chgData name="tuyết nguyễn thị ánh" userId="a6fbc05945fbe6a6" providerId="LiveId" clId="{DFC15803-DCE6-4D5B-8056-1EE087A496CE}" dt="2023-10-08T10:23:33.410" v="6780" actId="47"/>
        <pc:sldMkLst>
          <pc:docMk/>
          <pc:sldMk cId="3220703208" sldId="330"/>
        </pc:sldMkLst>
      </pc:sldChg>
      <pc:sldChg chg="del">
        <pc:chgData name="tuyết nguyễn thị ánh" userId="a6fbc05945fbe6a6" providerId="LiveId" clId="{DFC15803-DCE6-4D5B-8056-1EE087A496CE}" dt="2023-10-08T10:23:34.079" v="6781" actId="47"/>
        <pc:sldMkLst>
          <pc:docMk/>
          <pc:sldMk cId="575478191" sldId="331"/>
        </pc:sldMkLst>
      </pc:sldChg>
      <pc:sldChg chg="del">
        <pc:chgData name="tuyết nguyễn thị ánh" userId="a6fbc05945fbe6a6" providerId="LiveId" clId="{DFC15803-DCE6-4D5B-8056-1EE087A496CE}" dt="2023-10-08T10:23:30.289" v="6775" actId="47"/>
        <pc:sldMkLst>
          <pc:docMk/>
          <pc:sldMk cId="3077594898" sldId="332"/>
        </pc:sldMkLst>
      </pc:sldChg>
      <pc:sldChg chg="del">
        <pc:chgData name="tuyết nguyễn thị ánh" userId="a6fbc05945fbe6a6" providerId="LiveId" clId="{DFC15803-DCE6-4D5B-8056-1EE087A496CE}" dt="2023-10-08T10:23:35.389" v="6783" actId="47"/>
        <pc:sldMkLst>
          <pc:docMk/>
          <pc:sldMk cId="1399537085" sldId="333"/>
        </pc:sldMkLst>
      </pc:sldChg>
      <pc:sldChg chg="del">
        <pc:chgData name="tuyết nguyễn thị ánh" userId="a6fbc05945fbe6a6" providerId="LiveId" clId="{DFC15803-DCE6-4D5B-8056-1EE087A496CE}" dt="2023-10-08T10:23:36.499" v="6785" actId="47"/>
        <pc:sldMkLst>
          <pc:docMk/>
          <pc:sldMk cId="2433514717" sldId="335"/>
        </pc:sldMkLst>
      </pc:sldChg>
      <pc:sldChg chg="del">
        <pc:chgData name="tuyết nguyễn thị ánh" userId="a6fbc05945fbe6a6" providerId="LiveId" clId="{DFC15803-DCE6-4D5B-8056-1EE087A496CE}" dt="2023-10-08T10:23:36.985" v="6786" actId="47"/>
        <pc:sldMkLst>
          <pc:docMk/>
          <pc:sldMk cId="4182618318" sldId="336"/>
        </pc:sldMkLst>
      </pc:sldChg>
      <pc:sldChg chg="del">
        <pc:chgData name="tuyết nguyễn thị ánh" userId="a6fbc05945fbe6a6" providerId="LiveId" clId="{DFC15803-DCE6-4D5B-8056-1EE087A496CE}" dt="2023-10-08T10:23:37.559" v="6787" actId="47"/>
        <pc:sldMkLst>
          <pc:docMk/>
          <pc:sldMk cId="1370769734" sldId="337"/>
        </pc:sldMkLst>
      </pc:sldChg>
      <pc:sldChg chg="del">
        <pc:chgData name="tuyết nguyễn thị ánh" userId="a6fbc05945fbe6a6" providerId="LiveId" clId="{DFC15803-DCE6-4D5B-8056-1EE087A496CE}" dt="2023-10-08T10:23:38.229" v="6788" actId="47"/>
        <pc:sldMkLst>
          <pc:docMk/>
          <pc:sldMk cId="3536087932" sldId="338"/>
        </pc:sldMkLst>
      </pc:sldChg>
      <pc:sldChg chg="del">
        <pc:chgData name="tuyết nguyễn thị ánh" userId="a6fbc05945fbe6a6" providerId="LiveId" clId="{DFC15803-DCE6-4D5B-8056-1EE087A496CE}" dt="2023-10-08T10:23:38.954" v="6789" actId="47"/>
        <pc:sldMkLst>
          <pc:docMk/>
          <pc:sldMk cId="3134604666" sldId="340"/>
        </pc:sldMkLst>
      </pc:sldChg>
      <pc:sldChg chg="del">
        <pc:chgData name="tuyết nguyễn thị ánh" userId="a6fbc05945fbe6a6" providerId="LiveId" clId="{DFC15803-DCE6-4D5B-8056-1EE087A496CE}" dt="2023-10-08T10:23:35.972" v="6784" actId="47"/>
        <pc:sldMkLst>
          <pc:docMk/>
          <pc:sldMk cId="93215836" sldId="342"/>
        </pc:sldMkLst>
      </pc:sldChg>
      <pc:sldChg chg="del">
        <pc:chgData name="tuyết nguyễn thị ánh" userId="a6fbc05945fbe6a6" providerId="LiveId" clId="{DFC15803-DCE6-4D5B-8056-1EE087A496CE}" dt="2023-10-08T10:23:39.803" v="6790" actId="47"/>
        <pc:sldMkLst>
          <pc:docMk/>
          <pc:sldMk cId="226090360" sldId="343"/>
        </pc:sldMkLst>
      </pc:sldChg>
      <pc:sldChg chg="del">
        <pc:chgData name="tuyết nguyễn thị ánh" userId="a6fbc05945fbe6a6" providerId="LiveId" clId="{DFC15803-DCE6-4D5B-8056-1EE087A496CE}" dt="2023-10-08T10:23:41.161" v="6791" actId="47"/>
        <pc:sldMkLst>
          <pc:docMk/>
          <pc:sldMk cId="301521587" sldId="345"/>
        </pc:sldMkLst>
      </pc:sldChg>
      <pc:sldChg chg="del">
        <pc:chgData name="tuyết nguyễn thị ánh" userId="a6fbc05945fbe6a6" providerId="LiveId" clId="{DFC15803-DCE6-4D5B-8056-1EE087A496CE}" dt="2023-10-08T10:44:43.850" v="7570" actId="47"/>
        <pc:sldMkLst>
          <pc:docMk/>
          <pc:sldMk cId="446061487" sldId="346"/>
        </pc:sldMkLst>
      </pc:sldChg>
      <pc:sldChg chg="del">
        <pc:chgData name="tuyết nguyễn thị ánh" userId="a6fbc05945fbe6a6" providerId="LiveId" clId="{DFC15803-DCE6-4D5B-8056-1EE087A496CE}" dt="2023-10-08T10:49:25.521" v="7801" actId="47"/>
        <pc:sldMkLst>
          <pc:docMk/>
          <pc:sldMk cId="2862890333" sldId="347"/>
        </pc:sldMkLst>
      </pc:sldChg>
      <pc:sldChg chg="del">
        <pc:chgData name="tuyết nguyễn thị ánh" userId="a6fbc05945fbe6a6" providerId="LiveId" clId="{DFC15803-DCE6-4D5B-8056-1EE087A496CE}" dt="2023-10-08T10:49:26.343" v="7802" actId="47"/>
        <pc:sldMkLst>
          <pc:docMk/>
          <pc:sldMk cId="1732217660" sldId="348"/>
        </pc:sldMkLst>
      </pc:sldChg>
      <pc:sldChg chg="del">
        <pc:chgData name="tuyết nguyễn thị ánh" userId="a6fbc05945fbe6a6" providerId="LiveId" clId="{DFC15803-DCE6-4D5B-8056-1EE087A496CE}" dt="2023-10-08T10:49:27.241" v="7803" actId="47"/>
        <pc:sldMkLst>
          <pc:docMk/>
          <pc:sldMk cId="3368364616" sldId="349"/>
        </pc:sldMkLst>
      </pc:sldChg>
      <pc:sldChg chg="del">
        <pc:chgData name="tuyết nguyễn thị ánh" userId="a6fbc05945fbe6a6" providerId="LiveId" clId="{DFC15803-DCE6-4D5B-8056-1EE087A496CE}" dt="2023-10-08T10:49:28.571" v="7804" actId="47"/>
        <pc:sldMkLst>
          <pc:docMk/>
          <pc:sldMk cId="2010655533" sldId="350"/>
        </pc:sldMkLst>
      </pc:sldChg>
      <pc:sldChg chg="modTransition">
        <pc:chgData name="tuyết nguyễn thị ánh" userId="a6fbc05945fbe6a6" providerId="LiveId" clId="{DFC15803-DCE6-4D5B-8056-1EE087A496CE}" dt="2023-10-09T14:25:57.193" v="8646"/>
        <pc:sldMkLst>
          <pc:docMk/>
          <pc:sldMk cId="3436568641" sldId="351"/>
        </pc:sldMkLst>
      </pc:sldChg>
      <pc:sldChg chg="addSp delSp modSp mod modTransition addAnim delAnim modAnim">
        <pc:chgData name="tuyết nguyễn thị ánh" userId="a6fbc05945fbe6a6" providerId="LiveId" clId="{DFC15803-DCE6-4D5B-8056-1EE087A496CE}" dt="2023-10-09T14:25:57.193" v="8646"/>
        <pc:sldMkLst>
          <pc:docMk/>
          <pc:sldMk cId="4080992007" sldId="352"/>
        </pc:sldMkLst>
        <pc:spChg chg="add del mod">
          <ac:chgData name="tuyết nguyễn thị ánh" userId="a6fbc05945fbe6a6" providerId="LiveId" clId="{DFC15803-DCE6-4D5B-8056-1EE087A496CE}" dt="2023-10-08T10:59:46.558" v="7879" actId="1076"/>
          <ac:spMkLst>
            <pc:docMk/>
            <pc:sldMk cId="4080992007" sldId="352"/>
            <ac:spMk id="3" creationId="{250474DC-45C0-FE76-AA25-32414D111B15}"/>
          </ac:spMkLst>
        </pc:spChg>
        <pc:spChg chg="del">
          <ac:chgData name="tuyết nguyễn thị ánh" userId="a6fbc05945fbe6a6" providerId="LiveId" clId="{DFC15803-DCE6-4D5B-8056-1EE087A496CE}" dt="2023-10-08T10:51:29.154" v="7849" actId="478"/>
          <ac:spMkLst>
            <pc:docMk/>
            <pc:sldMk cId="4080992007" sldId="352"/>
            <ac:spMk id="4" creationId="{84A6282F-D880-E7D5-B4C9-9D3273715272}"/>
          </ac:spMkLst>
        </pc:spChg>
        <pc:spChg chg="mod">
          <ac:chgData name="tuyết nguyễn thị ánh" userId="a6fbc05945fbe6a6" providerId="LiveId" clId="{DFC15803-DCE6-4D5B-8056-1EE087A496CE}" dt="2023-10-08T11:00:01.632" v="7882" actId="1076"/>
          <ac:spMkLst>
            <pc:docMk/>
            <pc:sldMk cId="4080992007" sldId="352"/>
            <ac:spMk id="5" creationId="{0943B340-3A11-CF2E-87F0-E64A0E23F798}"/>
          </ac:spMkLst>
        </pc:spChg>
        <pc:spChg chg="mod">
          <ac:chgData name="tuyết nguyễn thị ánh" userId="a6fbc05945fbe6a6" providerId="LiveId" clId="{DFC15803-DCE6-4D5B-8056-1EE087A496CE}" dt="2023-10-08T10:59:51.975" v="7881" actId="14100"/>
          <ac:spMkLst>
            <pc:docMk/>
            <pc:sldMk cId="4080992007" sldId="352"/>
            <ac:spMk id="6" creationId="{5D9132E6-248E-5530-6A8C-9085B0B14B4A}"/>
          </ac:spMkLst>
        </pc:spChg>
        <pc:spChg chg="del">
          <ac:chgData name="tuyết nguyễn thị ánh" userId="a6fbc05945fbe6a6" providerId="LiveId" clId="{DFC15803-DCE6-4D5B-8056-1EE087A496CE}" dt="2023-10-08T10:51:28.120" v="7848" actId="478"/>
          <ac:spMkLst>
            <pc:docMk/>
            <pc:sldMk cId="4080992007" sldId="352"/>
            <ac:spMk id="7" creationId="{12F24124-2D14-F910-DF98-340A0E5E6AE9}"/>
          </ac:spMkLst>
        </pc:spChg>
        <pc:spChg chg="del">
          <ac:chgData name="tuyết nguyễn thị ánh" userId="a6fbc05945fbe6a6" providerId="LiveId" clId="{DFC15803-DCE6-4D5B-8056-1EE087A496CE}" dt="2023-10-08T10:51:26.440" v="7847" actId="478"/>
          <ac:spMkLst>
            <pc:docMk/>
            <pc:sldMk cId="4080992007" sldId="352"/>
            <ac:spMk id="8" creationId="{9797EA53-4E75-346E-9B4F-EF94C9743859}"/>
          </ac:spMkLst>
        </pc:spChg>
        <pc:spChg chg="del">
          <ac:chgData name="tuyết nguyễn thị ánh" userId="a6fbc05945fbe6a6" providerId="LiveId" clId="{DFC15803-DCE6-4D5B-8056-1EE087A496CE}" dt="2023-10-08T10:51:18.945" v="7844" actId="478"/>
          <ac:spMkLst>
            <pc:docMk/>
            <pc:sldMk cId="4080992007" sldId="352"/>
            <ac:spMk id="11" creationId="{29DFB88E-BCB4-61E9-0BFB-79AC42A5D58F}"/>
          </ac:spMkLst>
        </pc:spChg>
        <pc:cxnChg chg="del">
          <ac:chgData name="tuyết nguyễn thị ánh" userId="a6fbc05945fbe6a6" providerId="LiveId" clId="{DFC15803-DCE6-4D5B-8056-1EE087A496CE}" dt="2023-10-08T10:51:17.383" v="7843" actId="478"/>
          <ac:cxnSpMkLst>
            <pc:docMk/>
            <pc:sldMk cId="4080992007" sldId="352"/>
            <ac:cxnSpMk id="13" creationId="{C01954D2-751D-BD48-79DD-60F39F5FEACD}"/>
          </ac:cxnSpMkLst>
        </pc:cxnChg>
      </pc:sldChg>
      <pc:sldChg chg="modSp mod modTransition">
        <pc:chgData name="tuyết nguyễn thị ánh" userId="a6fbc05945fbe6a6" providerId="LiveId" clId="{DFC15803-DCE6-4D5B-8056-1EE087A496CE}" dt="2023-10-09T14:25:57.193" v="8646"/>
        <pc:sldMkLst>
          <pc:docMk/>
          <pc:sldMk cId="978048911" sldId="353"/>
        </pc:sldMkLst>
        <pc:spChg chg="mod">
          <ac:chgData name="tuyết nguyễn thị ánh" userId="a6fbc05945fbe6a6" providerId="LiveId" clId="{DFC15803-DCE6-4D5B-8056-1EE087A496CE}" dt="2023-10-08T11:01:24.214" v="7914" actId="20577"/>
          <ac:spMkLst>
            <pc:docMk/>
            <pc:sldMk cId="978048911" sldId="353"/>
            <ac:spMk id="5" creationId="{ABC92CA9-02D2-CCCA-A285-4B9369868B0C}"/>
          </ac:spMkLst>
        </pc:spChg>
        <pc:spChg chg="mod">
          <ac:chgData name="tuyết nguyễn thị ánh" userId="a6fbc05945fbe6a6" providerId="LiveId" clId="{DFC15803-DCE6-4D5B-8056-1EE087A496CE}" dt="2023-10-08T11:01:46.662" v="7918" actId="14100"/>
          <ac:spMkLst>
            <pc:docMk/>
            <pc:sldMk cId="978048911" sldId="353"/>
            <ac:spMk id="7" creationId="{C2EF41FA-A899-3AAB-9B24-2ACE061D264F}"/>
          </ac:spMkLst>
        </pc:spChg>
        <pc:picChg chg="mod">
          <ac:chgData name="tuyết nguyễn thị ánh" userId="a6fbc05945fbe6a6" providerId="LiveId" clId="{DFC15803-DCE6-4D5B-8056-1EE087A496CE}" dt="2023-10-08T11:01:48.112" v="7919" actId="1076"/>
          <ac:picMkLst>
            <pc:docMk/>
            <pc:sldMk cId="978048911" sldId="353"/>
            <ac:picMk id="8" creationId="{F1FF518B-3E28-E614-9AE4-C411B735FAF5}"/>
          </ac:picMkLst>
        </pc:picChg>
      </pc:sldChg>
      <pc:sldChg chg="delSp modSp mod modTransition modAnim">
        <pc:chgData name="tuyết nguyễn thị ánh" userId="a6fbc05945fbe6a6" providerId="LiveId" clId="{DFC15803-DCE6-4D5B-8056-1EE087A496CE}" dt="2023-10-09T14:25:57.193" v="8646"/>
        <pc:sldMkLst>
          <pc:docMk/>
          <pc:sldMk cId="2806646260" sldId="354"/>
        </pc:sldMkLst>
        <pc:spChg chg="del">
          <ac:chgData name="tuyết nguyễn thị ánh" userId="a6fbc05945fbe6a6" providerId="LiveId" clId="{DFC15803-DCE6-4D5B-8056-1EE087A496CE}" dt="2023-10-08T11:02:19.508" v="7930" actId="478"/>
          <ac:spMkLst>
            <pc:docMk/>
            <pc:sldMk cId="2806646260" sldId="354"/>
            <ac:spMk id="2" creationId="{AF6CBE7B-AACB-1048-7EF1-B39A4989F95C}"/>
          </ac:spMkLst>
        </pc:spChg>
        <pc:spChg chg="mod">
          <ac:chgData name="tuyết nguyễn thị ánh" userId="a6fbc05945fbe6a6" providerId="LiveId" clId="{DFC15803-DCE6-4D5B-8056-1EE087A496CE}" dt="2023-10-09T14:22:53.380" v="8620" actId="122"/>
          <ac:spMkLst>
            <pc:docMk/>
            <pc:sldMk cId="2806646260" sldId="354"/>
            <ac:spMk id="4" creationId="{2DA32EBB-86D7-91FC-6A5B-8CAE4805E0F8}"/>
          </ac:spMkLst>
        </pc:spChg>
        <pc:spChg chg="del mod">
          <ac:chgData name="tuyết nguyễn thị ánh" userId="a6fbc05945fbe6a6" providerId="LiveId" clId="{DFC15803-DCE6-4D5B-8056-1EE087A496CE}" dt="2023-10-08T11:02:18.592" v="7929" actId="478"/>
          <ac:spMkLst>
            <pc:docMk/>
            <pc:sldMk cId="2806646260" sldId="354"/>
            <ac:spMk id="5" creationId="{ABC92CA9-02D2-CCCA-A285-4B9369868B0C}"/>
          </ac:spMkLst>
        </pc:spChg>
        <pc:picChg chg="mod">
          <ac:chgData name="tuyết nguyễn thị ánh" userId="a6fbc05945fbe6a6" providerId="LiveId" clId="{DFC15803-DCE6-4D5B-8056-1EE087A496CE}" dt="2023-10-08T11:02:29.896" v="7934" actId="14100"/>
          <ac:picMkLst>
            <pc:docMk/>
            <pc:sldMk cId="2806646260" sldId="354"/>
            <ac:picMk id="8" creationId="{F1FF518B-3E28-E614-9AE4-C411B735FAF5}"/>
          </ac:picMkLst>
        </pc:picChg>
      </pc:sldChg>
      <pc:sldChg chg="del">
        <pc:chgData name="tuyết nguyễn thị ánh" userId="a6fbc05945fbe6a6" providerId="LiveId" clId="{DFC15803-DCE6-4D5B-8056-1EE087A496CE}" dt="2023-10-08T11:02:42.420" v="7937" actId="47"/>
        <pc:sldMkLst>
          <pc:docMk/>
          <pc:sldMk cId="1379841586" sldId="355"/>
        </pc:sldMkLst>
      </pc:sldChg>
      <pc:sldChg chg="del">
        <pc:chgData name="tuyết nguyễn thị ánh" userId="a6fbc05945fbe6a6" providerId="LiveId" clId="{DFC15803-DCE6-4D5B-8056-1EE087A496CE}" dt="2023-10-08T11:02:44.225" v="7938" actId="47"/>
        <pc:sldMkLst>
          <pc:docMk/>
          <pc:sldMk cId="4036307626" sldId="356"/>
        </pc:sldMkLst>
      </pc:sldChg>
      <pc:sldChg chg="delSp modSp add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2049662524" sldId="357"/>
        </pc:sldMkLst>
        <pc:spChg chg="del">
          <ac:chgData name="tuyết nguyễn thị ánh" userId="a6fbc05945fbe6a6" providerId="LiveId" clId="{DFC15803-DCE6-4D5B-8056-1EE087A496CE}" dt="2023-10-07T12:00:26.266" v="2527" actId="478"/>
          <ac:spMkLst>
            <pc:docMk/>
            <pc:sldMk cId="2049662524" sldId="357"/>
            <ac:spMk id="23" creationId="{B361FBF9-A02A-C1E2-10D8-63C6A4809B36}"/>
          </ac:spMkLst>
        </pc:spChg>
        <pc:spChg chg="del">
          <ac:chgData name="tuyết nguyễn thị ánh" userId="a6fbc05945fbe6a6" providerId="LiveId" clId="{DFC15803-DCE6-4D5B-8056-1EE087A496CE}" dt="2023-10-07T12:00:25.098" v="2526" actId="478"/>
          <ac:spMkLst>
            <pc:docMk/>
            <pc:sldMk cId="2049662524" sldId="357"/>
            <ac:spMk id="24" creationId="{66D9FC61-7DC4-2892-10A4-70D00ACE2CDB}"/>
          </ac:spMkLst>
        </pc:spChg>
        <pc:spChg chg="mod">
          <ac:chgData name="tuyết nguyễn thị ánh" userId="a6fbc05945fbe6a6" providerId="LiveId" clId="{DFC15803-DCE6-4D5B-8056-1EE087A496CE}" dt="2023-10-07T12:04:07.814" v="3196" actId="1035"/>
          <ac:spMkLst>
            <pc:docMk/>
            <pc:sldMk cId="2049662524" sldId="357"/>
            <ac:spMk id="25" creationId="{5E900725-DCBE-C568-D8F8-AFD0E618B628}"/>
          </ac:spMkLst>
        </pc:spChg>
        <pc:spChg chg="mod">
          <ac:chgData name="tuyết nguyễn thị ánh" userId="a6fbc05945fbe6a6" providerId="LiveId" clId="{DFC15803-DCE6-4D5B-8056-1EE087A496CE}" dt="2023-10-07T12:04:07.814" v="3196" actId="1035"/>
          <ac:spMkLst>
            <pc:docMk/>
            <pc:sldMk cId="2049662524" sldId="357"/>
            <ac:spMk id="26" creationId="{71DB34D9-5036-9961-9B03-1015323703BE}"/>
          </ac:spMkLst>
        </pc:spChg>
        <pc:spChg chg="mod">
          <ac:chgData name="tuyết nguyễn thị ánh" userId="a6fbc05945fbe6a6" providerId="LiveId" clId="{DFC15803-DCE6-4D5B-8056-1EE087A496CE}" dt="2023-10-07T12:04:26.985" v="3222" actId="1035"/>
          <ac:spMkLst>
            <pc:docMk/>
            <pc:sldMk cId="2049662524" sldId="357"/>
            <ac:spMk id="27" creationId="{93BEAF80-D9E2-5082-4F12-59638CBB99D3}"/>
          </ac:spMkLst>
        </pc:spChg>
        <pc:spChg chg="mod">
          <ac:chgData name="tuyết nguyễn thị ánh" userId="a6fbc05945fbe6a6" providerId="LiveId" clId="{DFC15803-DCE6-4D5B-8056-1EE087A496CE}" dt="2023-10-07T12:04:26.985" v="3222" actId="1035"/>
          <ac:spMkLst>
            <pc:docMk/>
            <pc:sldMk cId="2049662524" sldId="357"/>
            <ac:spMk id="28" creationId="{8E491112-F63B-F761-C951-F9E80149DFD7}"/>
          </ac:spMkLst>
        </pc:spChg>
      </pc:sldChg>
      <pc:sldChg chg="add del">
        <pc:chgData name="tuyết nguyễn thị ánh" userId="a6fbc05945fbe6a6" providerId="LiveId" clId="{DFC15803-DCE6-4D5B-8056-1EE087A496CE}" dt="2023-10-07T11:41:15.871" v="1084" actId="47"/>
        <pc:sldMkLst>
          <pc:docMk/>
          <pc:sldMk cId="2345758543" sldId="357"/>
        </pc:sldMkLst>
      </pc:sldChg>
      <pc:sldChg chg="addSp delSp modSp add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504341205" sldId="358"/>
        </pc:sldMkLst>
        <pc:spChg chg="del">
          <ac:chgData name="tuyết nguyễn thị ánh" userId="a6fbc05945fbe6a6" providerId="LiveId" clId="{DFC15803-DCE6-4D5B-8056-1EE087A496CE}" dt="2023-10-08T09:50:40.392" v="3886" actId="478"/>
          <ac:spMkLst>
            <pc:docMk/>
            <pc:sldMk cId="504341205" sldId="358"/>
            <ac:spMk id="2" creationId="{496E4609-5712-73EE-073E-B7530D6A3320}"/>
          </ac:spMkLst>
        </pc:spChg>
        <pc:spChg chg="add mod">
          <ac:chgData name="tuyết nguyễn thị ánh" userId="a6fbc05945fbe6a6" providerId="LiveId" clId="{DFC15803-DCE6-4D5B-8056-1EE087A496CE}" dt="2023-10-08T09:55:06.897" v="4184" actId="1076"/>
          <ac:spMkLst>
            <pc:docMk/>
            <pc:sldMk cId="504341205" sldId="358"/>
            <ac:spMk id="3" creationId="{BE9D2424-D611-E00E-37F0-4F0A99986C65}"/>
          </ac:spMkLst>
        </pc:spChg>
        <pc:spChg chg="mod">
          <ac:chgData name="tuyết nguyễn thị ánh" userId="a6fbc05945fbe6a6" providerId="LiveId" clId="{DFC15803-DCE6-4D5B-8056-1EE087A496CE}" dt="2023-10-08T09:59:43.346" v="4491" actId="20577"/>
          <ac:spMkLst>
            <pc:docMk/>
            <pc:sldMk cId="504341205" sldId="358"/>
            <ac:spMk id="7" creationId="{67FCFC39-4C9F-F56E-FCD0-B3AEEB6E515C}"/>
          </ac:spMkLst>
        </pc:spChg>
        <pc:spChg chg="del mod">
          <ac:chgData name="tuyết nguyễn thị ánh" userId="a6fbc05945fbe6a6" providerId="LiveId" clId="{DFC15803-DCE6-4D5B-8056-1EE087A496CE}" dt="2023-10-08T09:50:38.492" v="3885" actId="478"/>
          <ac:spMkLst>
            <pc:docMk/>
            <pc:sldMk cId="504341205" sldId="358"/>
            <ac:spMk id="11" creationId="{9831123C-DDE2-20A3-A9D9-A906E0008A4A}"/>
          </ac:spMkLst>
        </pc:spChg>
      </pc:sldChg>
      <pc:sldChg chg="delSp modSp add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4121915822" sldId="359"/>
        </pc:sldMkLst>
        <pc:spChg chg="mod">
          <ac:chgData name="tuyết nguyễn thị ánh" userId="a6fbc05945fbe6a6" providerId="LiveId" clId="{DFC15803-DCE6-4D5B-8056-1EE087A496CE}" dt="2023-10-08T10:18:22.313" v="6535" actId="1076"/>
          <ac:spMkLst>
            <pc:docMk/>
            <pc:sldMk cId="4121915822" sldId="359"/>
            <ac:spMk id="10" creationId="{E3877D3F-5AF2-65B5-9C6B-590ECD70B845}"/>
          </ac:spMkLst>
        </pc:spChg>
        <pc:spChg chg="del">
          <ac:chgData name="tuyết nguyễn thị ánh" userId="a6fbc05945fbe6a6" providerId="LiveId" clId="{DFC15803-DCE6-4D5B-8056-1EE087A496CE}" dt="2023-10-08T10:14:39.771" v="6021" actId="478"/>
          <ac:spMkLst>
            <pc:docMk/>
            <pc:sldMk cId="4121915822" sldId="359"/>
            <ac:spMk id="11" creationId="{9831123C-DDE2-20A3-A9D9-A906E0008A4A}"/>
          </ac:spMkLst>
        </pc:spChg>
        <pc:spChg chg="del">
          <ac:chgData name="tuyết nguyễn thị ánh" userId="a6fbc05945fbe6a6" providerId="LiveId" clId="{DFC15803-DCE6-4D5B-8056-1EE087A496CE}" dt="2023-10-08T10:14:41.152" v="6022" actId="478"/>
          <ac:spMkLst>
            <pc:docMk/>
            <pc:sldMk cId="4121915822" sldId="359"/>
            <ac:spMk id="12" creationId="{6223879E-C5EE-126B-3686-B98CD2A98724}"/>
          </ac:spMkLst>
        </pc:spChg>
        <pc:spChg chg="mod">
          <ac:chgData name="tuyết nguyễn thị ánh" userId="a6fbc05945fbe6a6" providerId="LiveId" clId="{DFC15803-DCE6-4D5B-8056-1EE087A496CE}" dt="2023-10-08T10:18:23.930" v="6536" actId="1076"/>
          <ac:spMkLst>
            <pc:docMk/>
            <pc:sldMk cId="4121915822" sldId="359"/>
            <ac:spMk id="13" creationId="{0F9D68B9-E725-9B9B-76A3-788C5BBC0808}"/>
          </ac:spMkLst>
        </pc:spChg>
        <pc:spChg chg="mod">
          <ac:chgData name="tuyết nguyễn thị ánh" userId="a6fbc05945fbe6a6" providerId="LiveId" clId="{DFC15803-DCE6-4D5B-8056-1EE087A496CE}" dt="2023-10-08T10:18:26.269" v="6537" actId="1076"/>
          <ac:spMkLst>
            <pc:docMk/>
            <pc:sldMk cId="4121915822" sldId="359"/>
            <ac:spMk id="14" creationId="{0D333707-C1F9-43B5-9110-A414D0479348}"/>
          </ac:spMkLst>
        </pc:spChg>
        <pc:spChg chg="mod">
          <ac:chgData name="tuyết nguyễn thị ánh" userId="a6fbc05945fbe6a6" providerId="LiveId" clId="{DFC15803-DCE6-4D5B-8056-1EE087A496CE}" dt="2023-10-08T10:19:37.426" v="6734" actId="20577"/>
          <ac:spMkLst>
            <pc:docMk/>
            <pc:sldMk cId="4121915822" sldId="359"/>
            <ac:spMk id="15" creationId="{0DBD4E5E-B80F-A048-B6D0-605C3B48D070}"/>
          </ac:spMkLst>
        </pc:spChg>
        <pc:picChg chg="mod">
          <ac:chgData name="tuyết nguyễn thị ánh" userId="a6fbc05945fbe6a6" providerId="LiveId" clId="{DFC15803-DCE6-4D5B-8056-1EE087A496CE}" dt="2023-10-08T10:16:19.764" v="6248" actId="1076"/>
          <ac:picMkLst>
            <pc:docMk/>
            <pc:sldMk cId="4121915822" sldId="359"/>
            <ac:picMk id="2" creationId="{599FA707-066C-2461-57C2-5B6D155BF396}"/>
          </ac:picMkLst>
        </pc:picChg>
      </pc:sldChg>
      <pc:sldChg chg="delSp modSp add mod modTransition delAnim modAnim">
        <pc:chgData name="tuyết nguyễn thị ánh" userId="a6fbc05945fbe6a6" providerId="LiveId" clId="{DFC15803-DCE6-4D5B-8056-1EE087A496CE}" dt="2023-10-09T14:25:57.193" v="8646"/>
        <pc:sldMkLst>
          <pc:docMk/>
          <pc:sldMk cId="2957124461" sldId="360"/>
        </pc:sldMkLst>
        <pc:spChg chg="del">
          <ac:chgData name="tuyết nguyễn thị ánh" userId="a6fbc05945fbe6a6" providerId="LiveId" clId="{DFC15803-DCE6-4D5B-8056-1EE087A496CE}" dt="2023-10-08T11:08:55.617" v="8217" actId="478"/>
          <ac:spMkLst>
            <pc:docMk/>
            <pc:sldMk cId="2957124461" sldId="360"/>
            <ac:spMk id="4" creationId="{195A6EA2-64EB-FAF3-81AF-C611C7D1E1CF}"/>
          </ac:spMkLst>
        </pc:spChg>
        <pc:spChg chg="mod">
          <ac:chgData name="tuyết nguyễn thị ánh" userId="a6fbc05945fbe6a6" providerId="LiveId" clId="{DFC15803-DCE6-4D5B-8056-1EE087A496CE}" dt="2023-10-09T14:04:59.080" v="8222" actId="1076"/>
          <ac:spMkLst>
            <pc:docMk/>
            <pc:sldMk cId="2957124461" sldId="360"/>
            <ac:spMk id="6" creationId="{B6FEE7B8-619E-E943-CDE8-B667401400D2}"/>
          </ac:spMkLst>
        </pc:spChg>
        <pc:spChg chg="mod">
          <ac:chgData name="tuyết nguyễn thị ánh" userId="a6fbc05945fbe6a6" providerId="LiveId" clId="{DFC15803-DCE6-4D5B-8056-1EE087A496CE}" dt="2023-10-09T14:06:27.806" v="8243" actId="1076"/>
          <ac:spMkLst>
            <pc:docMk/>
            <pc:sldMk cId="2957124461" sldId="360"/>
            <ac:spMk id="9" creationId="{B026EA77-5757-F3FD-6AA4-58E3E3845FBB}"/>
          </ac:spMkLst>
        </pc:spChg>
        <pc:picChg chg="mod">
          <ac:chgData name="tuyết nguyễn thị ánh" userId="a6fbc05945fbe6a6" providerId="LiveId" clId="{DFC15803-DCE6-4D5B-8056-1EE087A496CE}" dt="2023-10-09T14:06:32.236" v="8246" actId="1076"/>
          <ac:picMkLst>
            <pc:docMk/>
            <pc:sldMk cId="2957124461" sldId="360"/>
            <ac:picMk id="11" creationId="{29EBFBF6-1AA2-CA55-BCF0-9BA0905DCA99}"/>
          </ac:picMkLst>
        </pc:picChg>
      </pc:sldChg>
      <pc:sldChg chg="add del">
        <pc:chgData name="tuyết nguyễn thị ánh" userId="a6fbc05945fbe6a6" providerId="LiveId" clId="{DFC15803-DCE6-4D5B-8056-1EE087A496CE}" dt="2023-10-09T14:06:35.495" v="8247" actId="47"/>
        <pc:sldMkLst>
          <pc:docMk/>
          <pc:sldMk cId="408100827" sldId="361"/>
        </pc:sldMkLst>
      </pc:sldChg>
      <pc:sldChg chg="modSp add mod modTransition modAnim">
        <pc:chgData name="tuyết nguyễn thị ánh" userId="a6fbc05945fbe6a6" providerId="LiveId" clId="{DFC15803-DCE6-4D5B-8056-1EE087A496CE}" dt="2023-10-09T14:25:57.193" v="8646"/>
        <pc:sldMkLst>
          <pc:docMk/>
          <pc:sldMk cId="1426928471" sldId="361"/>
        </pc:sldMkLst>
        <pc:spChg chg="mod">
          <ac:chgData name="tuyết nguyễn thị ánh" userId="a6fbc05945fbe6a6" providerId="LiveId" clId="{DFC15803-DCE6-4D5B-8056-1EE087A496CE}" dt="2023-10-09T14:07:11.816" v="8261" actId="1076"/>
          <ac:spMkLst>
            <pc:docMk/>
            <pc:sldMk cId="1426928471" sldId="361"/>
            <ac:spMk id="6" creationId="{B6FEE7B8-619E-E943-CDE8-B667401400D2}"/>
          </ac:spMkLst>
        </pc:spChg>
        <pc:spChg chg="mod">
          <ac:chgData name="tuyết nguyễn thị ánh" userId="a6fbc05945fbe6a6" providerId="LiveId" clId="{DFC15803-DCE6-4D5B-8056-1EE087A496CE}" dt="2023-10-09T14:07:16.807" v="8263" actId="1076"/>
          <ac:spMkLst>
            <pc:docMk/>
            <pc:sldMk cId="1426928471" sldId="361"/>
            <ac:spMk id="9" creationId="{B026EA77-5757-F3FD-6AA4-58E3E3845FBB}"/>
          </ac:spMkLst>
        </pc:spChg>
        <pc:picChg chg="mod">
          <ac:chgData name="tuyết nguyễn thị ánh" userId="a6fbc05945fbe6a6" providerId="LiveId" clId="{DFC15803-DCE6-4D5B-8056-1EE087A496CE}" dt="2023-10-09T14:07:13.481" v="8262" actId="1076"/>
          <ac:picMkLst>
            <pc:docMk/>
            <pc:sldMk cId="1426928471" sldId="361"/>
            <ac:picMk id="11" creationId="{29EBFBF6-1AA2-CA55-BCF0-9BA0905DCA99}"/>
          </ac:picMkLst>
        </pc:picChg>
      </pc:sldChg>
      <pc:sldChg chg="addSp delSp modSp new mod modTransition modClrScheme modAnim chgLayout">
        <pc:chgData name="tuyết nguyễn thị ánh" userId="a6fbc05945fbe6a6" providerId="LiveId" clId="{DFC15803-DCE6-4D5B-8056-1EE087A496CE}" dt="2023-10-09T14:25:57.193" v="8646"/>
        <pc:sldMkLst>
          <pc:docMk/>
          <pc:sldMk cId="1125675631" sldId="362"/>
        </pc:sldMkLst>
        <pc:spChg chg="del mod ord">
          <ac:chgData name="tuyết nguyễn thị ánh" userId="a6fbc05945fbe6a6" providerId="LiveId" clId="{DFC15803-DCE6-4D5B-8056-1EE087A496CE}" dt="2023-10-09T14:07:36.190" v="8265" actId="700"/>
          <ac:spMkLst>
            <pc:docMk/>
            <pc:sldMk cId="1125675631" sldId="362"/>
            <ac:spMk id="2" creationId="{90F83E1E-6963-B0E9-3AC5-72AD7911C526}"/>
          </ac:spMkLst>
        </pc:spChg>
        <pc:spChg chg="add mod ord">
          <ac:chgData name="tuyết nguyễn thị ánh" userId="a6fbc05945fbe6a6" providerId="LiveId" clId="{DFC15803-DCE6-4D5B-8056-1EE087A496CE}" dt="2023-10-09T14:11:03.660" v="8555" actId="1076"/>
          <ac:spMkLst>
            <pc:docMk/>
            <pc:sldMk cId="1125675631" sldId="362"/>
            <ac:spMk id="3" creationId="{33A882AF-CB61-30D5-FDC3-A74EA1A61D5B}"/>
          </ac:spMkLst>
        </pc:spChg>
        <pc:spChg chg="add del mod ord">
          <ac:chgData name="tuyết nguyễn thị ánh" userId="a6fbc05945fbe6a6" providerId="LiveId" clId="{DFC15803-DCE6-4D5B-8056-1EE087A496CE}" dt="2023-10-09T14:07:40.234" v="8266" actId="478"/>
          <ac:spMkLst>
            <pc:docMk/>
            <pc:sldMk cId="1125675631" sldId="362"/>
            <ac:spMk id="4" creationId="{F940E3B7-8EED-7EFB-5DD5-FB1A64619760}"/>
          </ac:spMkLst>
        </pc:spChg>
        <pc:spChg chg="add del mod ord">
          <ac:chgData name="tuyết nguyễn thị ánh" userId="a6fbc05945fbe6a6" providerId="LiveId" clId="{DFC15803-DCE6-4D5B-8056-1EE087A496CE}" dt="2023-10-09T14:07:40.234" v="8266" actId="478"/>
          <ac:spMkLst>
            <pc:docMk/>
            <pc:sldMk cId="1125675631" sldId="362"/>
            <ac:spMk id="5" creationId="{A26E9991-AA32-5FB5-2390-939D2D307FD1}"/>
          </ac:spMkLst>
        </pc:spChg>
        <pc:spChg chg="add del mod ord">
          <ac:chgData name="tuyết nguyễn thị ánh" userId="a6fbc05945fbe6a6" providerId="LiveId" clId="{DFC15803-DCE6-4D5B-8056-1EE087A496CE}" dt="2023-10-09T14:07:40.234" v="8266" actId="478"/>
          <ac:spMkLst>
            <pc:docMk/>
            <pc:sldMk cId="1125675631" sldId="362"/>
            <ac:spMk id="6" creationId="{0F1B57FB-591B-B644-386B-0A9402B05366}"/>
          </ac:spMkLst>
        </pc:spChg>
        <pc:spChg chg="add del mod ord">
          <ac:chgData name="tuyết nguyễn thị ánh" userId="a6fbc05945fbe6a6" providerId="LiveId" clId="{DFC15803-DCE6-4D5B-8056-1EE087A496CE}" dt="2023-10-09T14:07:40.234" v="8266" actId="478"/>
          <ac:spMkLst>
            <pc:docMk/>
            <pc:sldMk cId="1125675631" sldId="362"/>
            <ac:spMk id="7" creationId="{FA3DDD53-D779-A803-0711-2C19DFD6B1C6}"/>
          </ac:spMkLst>
        </pc:spChg>
        <pc:spChg chg="add mod ord">
          <ac:chgData name="tuyết nguyễn thị ánh" userId="a6fbc05945fbe6a6" providerId="LiveId" clId="{DFC15803-DCE6-4D5B-8056-1EE087A496CE}" dt="2023-10-09T14:10:34.035" v="8552" actId="14100"/>
          <ac:spMkLst>
            <pc:docMk/>
            <pc:sldMk cId="1125675631" sldId="362"/>
            <ac:spMk id="8" creationId="{AAA0FD7F-195D-8C01-82CE-B85E22B99975}"/>
          </ac:spMkLst>
        </pc:spChg>
        <pc:spChg chg="add mod ord">
          <ac:chgData name="tuyết nguyễn thị ánh" userId="a6fbc05945fbe6a6" providerId="LiveId" clId="{DFC15803-DCE6-4D5B-8056-1EE087A496CE}" dt="2023-10-09T14:10:37.560" v="8553" actId="1076"/>
          <ac:spMkLst>
            <pc:docMk/>
            <pc:sldMk cId="1125675631" sldId="362"/>
            <ac:spMk id="9" creationId="{94045172-2CD1-154B-57C6-88423A6B6BB3}"/>
          </ac:spMkLst>
        </pc:spChg>
        <pc:spChg chg="add mod ord">
          <ac:chgData name="tuyết nguyễn thị ánh" userId="a6fbc05945fbe6a6" providerId="LiveId" clId="{DFC15803-DCE6-4D5B-8056-1EE087A496CE}" dt="2023-10-09T14:10:38.834" v="8554" actId="1076"/>
          <ac:spMkLst>
            <pc:docMk/>
            <pc:sldMk cId="1125675631" sldId="362"/>
            <ac:spMk id="10" creationId="{51F193AE-A8BD-FD42-74D4-A169445875DA}"/>
          </ac:spMkLst>
        </pc:spChg>
        <pc:spChg chg="add del mod ord">
          <ac:chgData name="tuyết nguyễn thị ánh" userId="a6fbc05945fbe6a6" providerId="LiveId" clId="{DFC15803-DCE6-4D5B-8056-1EE087A496CE}" dt="2023-10-09T14:08:14.347" v="8315" actId="478"/>
          <ac:spMkLst>
            <pc:docMk/>
            <pc:sldMk cId="1125675631" sldId="362"/>
            <ac:spMk id="11" creationId="{87A3DD05-F94F-05F5-F2E1-7B97150D4FCF}"/>
          </ac:spMkLst>
        </pc:spChg>
        <pc:spChg chg="add del mod ord">
          <ac:chgData name="tuyết nguyễn thị ánh" userId="a6fbc05945fbe6a6" providerId="LiveId" clId="{DFC15803-DCE6-4D5B-8056-1EE087A496CE}" dt="2023-10-09T14:07:40.234" v="8266" actId="478"/>
          <ac:spMkLst>
            <pc:docMk/>
            <pc:sldMk cId="1125675631" sldId="362"/>
            <ac:spMk id="12" creationId="{86DDC242-A0F7-1727-30F1-185A50EE6C45}"/>
          </ac:spMkLst>
        </pc:spChg>
        <pc:spChg chg="add del mod ord">
          <ac:chgData name="tuyết nguyễn thị ánh" userId="a6fbc05945fbe6a6" providerId="LiveId" clId="{DFC15803-DCE6-4D5B-8056-1EE087A496CE}" dt="2023-10-09T14:07:40.234" v="8266" actId="478"/>
          <ac:spMkLst>
            <pc:docMk/>
            <pc:sldMk cId="1125675631" sldId="362"/>
            <ac:spMk id="13" creationId="{40194755-1512-55B6-F461-3A8C5A7E1EB3}"/>
          </ac:spMkLst>
        </pc:spChg>
        <pc:spChg chg="add del mod ord">
          <ac:chgData name="tuyết nguyễn thị ánh" userId="a6fbc05945fbe6a6" providerId="LiveId" clId="{DFC15803-DCE6-4D5B-8056-1EE087A496CE}" dt="2023-10-09T14:07:40.234" v="8266" actId="478"/>
          <ac:spMkLst>
            <pc:docMk/>
            <pc:sldMk cId="1125675631" sldId="362"/>
            <ac:spMk id="14" creationId="{AA4640DB-41D5-6480-1468-3526858FAFFB}"/>
          </ac:spMkLst>
        </pc:spChg>
        <pc:spChg chg="add del mod ord">
          <ac:chgData name="tuyết nguyễn thị ánh" userId="a6fbc05945fbe6a6" providerId="LiveId" clId="{DFC15803-DCE6-4D5B-8056-1EE087A496CE}" dt="2023-10-09T14:07:40.234" v="8266" actId="478"/>
          <ac:spMkLst>
            <pc:docMk/>
            <pc:sldMk cId="1125675631" sldId="362"/>
            <ac:spMk id="15" creationId="{BE06E072-AD83-80E5-1ED0-DAE996312375}"/>
          </ac:spMkLst>
        </pc:spChg>
      </pc:sldChg>
      <pc:sldMasterChg chg="delSldLayout">
        <pc:chgData name="tuyết nguyễn thị ánh" userId="a6fbc05945fbe6a6" providerId="LiveId" clId="{DFC15803-DCE6-4D5B-8056-1EE087A496CE}" dt="2023-10-08T10:23:36.499" v="6785" actId="47"/>
        <pc:sldMasterMkLst>
          <pc:docMk/>
          <pc:sldMasterMk cId="0" sldId="2147483682"/>
        </pc:sldMasterMkLst>
        <pc:sldLayoutChg chg="del">
          <pc:chgData name="tuyết nguyễn thị ánh" userId="a6fbc05945fbe6a6" providerId="LiveId" clId="{DFC15803-DCE6-4D5B-8056-1EE087A496CE}" dt="2023-10-08T10:23:35.972" v="6784" actId="47"/>
          <pc:sldLayoutMkLst>
            <pc:docMk/>
            <pc:sldMasterMk cId="0" sldId="2147483682"/>
            <pc:sldLayoutMk cId="0" sldId="2147483662"/>
          </pc:sldLayoutMkLst>
        </pc:sldLayoutChg>
        <pc:sldLayoutChg chg="del">
          <pc:chgData name="tuyết nguyễn thị ánh" userId="a6fbc05945fbe6a6" providerId="LiveId" clId="{DFC15803-DCE6-4D5B-8056-1EE087A496CE}" dt="2023-10-08T10:23:36.499" v="6785" actId="47"/>
          <pc:sldLayoutMkLst>
            <pc:docMk/>
            <pc:sldMasterMk cId="0" sldId="2147483682"/>
            <pc:sldLayoutMk cId="0" sldId="2147483668"/>
          </pc:sldLayoutMkLst>
        </pc:sldLayoutChg>
        <pc:sldLayoutChg chg="del">
          <pc:chgData name="tuyết nguyễn thị ánh" userId="a6fbc05945fbe6a6" providerId="LiveId" clId="{DFC15803-DCE6-4D5B-8056-1EE087A496CE}" dt="2023-10-07T11:55:57.573" v="1837" actId="47"/>
          <pc:sldLayoutMkLst>
            <pc:docMk/>
            <pc:sldMasterMk cId="0" sldId="2147483682"/>
            <pc:sldLayoutMk cId="0" sldId="2147483673"/>
          </pc:sldLayoutMkLst>
        </pc:sldLayoutChg>
        <pc:sldLayoutChg chg="del">
          <pc:chgData name="tuyết nguyễn thị ánh" userId="a6fbc05945fbe6a6" providerId="LiveId" clId="{DFC15803-DCE6-4D5B-8056-1EE087A496CE}" dt="2023-10-07T11:55:59.817" v="1838" actId="47"/>
          <pc:sldLayoutMkLst>
            <pc:docMk/>
            <pc:sldMasterMk cId="0" sldId="2147483682"/>
            <pc:sldLayoutMk cId="0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5bd3862f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5bd3862f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1e2f47d7fbe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1e2f47d7fbe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744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596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355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914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356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9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63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67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147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78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846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1e2f47d7fbe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1e2f47d7fbe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1e2f47d7fbe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1e2f47d7fbe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5634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1e2f47d7fbe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1e2f47d7fbe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0272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45bd3862f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45bd3862f9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83275" y="1126025"/>
            <a:ext cx="6177300" cy="23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solidFill>
                  <a:srgbClr val="312F6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05475" y="3636225"/>
            <a:ext cx="4332900" cy="4827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17"/>
          <p:cNvGrpSpPr/>
          <p:nvPr/>
        </p:nvGrpSpPr>
        <p:grpSpPr>
          <a:xfrm rot="726277">
            <a:off x="8429817" y="2398799"/>
            <a:ext cx="609797" cy="572672"/>
            <a:chOff x="10900125" y="2923225"/>
            <a:chExt cx="484550" cy="455050"/>
          </a:xfrm>
        </p:grpSpPr>
        <p:sp>
          <p:nvSpPr>
            <p:cNvPr id="104" name="Google Shape;104;p17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7"/>
          <p:cNvSpPr/>
          <p:nvPr/>
        </p:nvSpPr>
        <p:spPr>
          <a:xfrm>
            <a:off x="7952026" y="-796353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 rot="10800000" flipH="1">
            <a:off x="-656887" y="-103030"/>
            <a:ext cx="1453078" cy="1207270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17"/>
          <p:cNvGrpSpPr/>
          <p:nvPr/>
        </p:nvGrpSpPr>
        <p:grpSpPr>
          <a:xfrm>
            <a:off x="76170" y="4230706"/>
            <a:ext cx="720019" cy="778685"/>
            <a:chOff x="-3072100" y="1722825"/>
            <a:chExt cx="1906325" cy="2061650"/>
          </a:xfrm>
        </p:grpSpPr>
        <p:sp>
          <p:nvSpPr>
            <p:cNvPr id="114" name="Google Shape;114;p17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 flipH="1">
            <a:off x="7893934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8"/>
          <p:cNvSpPr/>
          <p:nvPr/>
        </p:nvSpPr>
        <p:spPr>
          <a:xfrm rot="599051">
            <a:off x="8363162" y="33370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8"/>
          <p:cNvSpPr/>
          <p:nvPr/>
        </p:nvSpPr>
        <p:spPr>
          <a:xfrm rot="-599051" flipH="1">
            <a:off x="-278713" y="7498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8"/>
          <p:cNvSpPr/>
          <p:nvPr/>
        </p:nvSpPr>
        <p:spPr>
          <a:xfrm flipH="1">
            <a:off x="7695263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152400" y="24895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 flipH="1">
            <a:off x="339693" y="875395"/>
            <a:ext cx="192795" cy="24512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 flipH="1">
            <a:off x="8607900" y="34229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/>
          <p:nvPr/>
        </p:nvSpPr>
        <p:spPr>
          <a:xfrm rot="10800000">
            <a:off x="-61490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flipH="1">
            <a:off x="418089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 flipH="1">
            <a:off x="159467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7473261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8033703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 flipH="1">
            <a:off x="8745602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720000" y="727188"/>
            <a:ext cx="3519600" cy="25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720000" y="3519013"/>
            <a:ext cx="3519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31578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720000" y="1405600"/>
            <a:ext cx="2905500" cy="123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720000" y="2636300"/>
            <a:ext cx="29055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3210590" y="3468413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2"/>
          </p:nvPr>
        </p:nvSpPr>
        <p:spPr>
          <a:xfrm>
            <a:off x="3210582" y="1821538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3"/>
          </p:nvPr>
        </p:nvSpPr>
        <p:spPr>
          <a:xfrm>
            <a:off x="3210597" y="1338837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4"/>
          </p:nvPr>
        </p:nvSpPr>
        <p:spPr>
          <a:xfrm>
            <a:off x="3210610" y="2985712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7410563" y="457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8614908" y="2517676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8801458" y="4743351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2573275" y="4734899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7473850" y="123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1"/>
          </p:nvPr>
        </p:nvSpPr>
        <p:spPr>
          <a:xfrm>
            <a:off x="1527300" y="15914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2"/>
          </p:nvPr>
        </p:nvSpPr>
        <p:spPr>
          <a:xfrm>
            <a:off x="1527300" y="30392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7353375" y="4691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90371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25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214" name="Google Shape;214;p25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25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>
            <a:off x="7111900" y="1426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1"/>
          </p:nvPr>
        </p:nvSpPr>
        <p:spPr>
          <a:xfrm>
            <a:off x="101382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2"/>
          </p:nvPr>
        </p:nvSpPr>
        <p:spPr>
          <a:xfrm>
            <a:off x="3484347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3"/>
          </p:nvPr>
        </p:nvSpPr>
        <p:spPr>
          <a:xfrm>
            <a:off x="595487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4"/>
          </p:nvPr>
        </p:nvSpPr>
        <p:spPr>
          <a:xfrm>
            <a:off x="101382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subTitle" idx="5"/>
          </p:nvPr>
        </p:nvSpPr>
        <p:spPr>
          <a:xfrm>
            <a:off x="3484350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6"/>
          </p:nvPr>
        </p:nvSpPr>
        <p:spPr>
          <a:xfrm>
            <a:off x="595487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532888" y="46988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8536688" y="23034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294763" y="34295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 flipH="1">
            <a:off x="7758282" y="4696988"/>
            <a:ext cx="219968" cy="279718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title" hasCustomPrompt="1"/>
          </p:nvPr>
        </p:nvSpPr>
        <p:spPr>
          <a:xfrm>
            <a:off x="2223600" y="61373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29"/>
          <p:cNvSpPr txBox="1">
            <a:spLocks noGrp="1"/>
          </p:cNvSpPr>
          <p:nvPr>
            <p:ph type="subTitle" idx="1"/>
          </p:nvPr>
        </p:nvSpPr>
        <p:spPr>
          <a:xfrm>
            <a:off x="2223600" y="122645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5990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29"/>
          <p:cNvSpPr txBox="1">
            <a:spLocks noGrp="1"/>
          </p:cNvSpPr>
          <p:nvPr>
            <p:ph type="subTitle" idx="3"/>
          </p:nvPr>
        </p:nvSpPr>
        <p:spPr>
          <a:xfrm>
            <a:off x="2223600" y="2578710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18246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9"/>
          <p:cNvSpPr txBox="1">
            <a:spLocks noGrp="1"/>
          </p:cNvSpPr>
          <p:nvPr>
            <p:ph type="subTitle" idx="5"/>
          </p:nvPr>
        </p:nvSpPr>
        <p:spPr>
          <a:xfrm>
            <a:off x="2223600" y="393096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4" name="Google Shape;274;p29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>
            <a:spLocks noGrp="1"/>
          </p:cNvSpPr>
          <p:nvPr>
            <p:ph type="title" hasCustomPrompt="1"/>
          </p:nvPr>
        </p:nvSpPr>
        <p:spPr>
          <a:xfrm>
            <a:off x="1471000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30"/>
          <p:cNvSpPr txBox="1">
            <a:spLocks noGrp="1"/>
          </p:cNvSpPr>
          <p:nvPr>
            <p:ph type="subTitle" idx="1"/>
          </p:nvPr>
        </p:nvSpPr>
        <p:spPr>
          <a:xfrm>
            <a:off x="9385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subTitle" idx="2"/>
          </p:nvPr>
        </p:nvSpPr>
        <p:spPr>
          <a:xfrm>
            <a:off x="9385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 idx="3" hasCustomPrompt="1"/>
          </p:nvPr>
        </p:nvSpPr>
        <p:spPr>
          <a:xfrm>
            <a:off x="4017863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0"/>
          <p:cNvSpPr txBox="1">
            <a:spLocks noGrp="1"/>
          </p:cNvSpPr>
          <p:nvPr>
            <p:ph type="subTitle" idx="4"/>
          </p:nvPr>
        </p:nvSpPr>
        <p:spPr>
          <a:xfrm>
            <a:off x="34854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5"/>
          </p:nvPr>
        </p:nvSpPr>
        <p:spPr>
          <a:xfrm>
            <a:off x="34854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title" idx="6" hasCustomPrompt="1"/>
          </p:nvPr>
        </p:nvSpPr>
        <p:spPr>
          <a:xfrm>
            <a:off x="6562425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7"/>
          </p:nvPr>
        </p:nvSpPr>
        <p:spPr>
          <a:xfrm>
            <a:off x="60323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subTitle" idx="8"/>
          </p:nvPr>
        </p:nvSpPr>
        <p:spPr>
          <a:xfrm>
            <a:off x="60323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-12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"/>
          <p:cNvSpPr/>
          <p:nvPr/>
        </p:nvSpPr>
        <p:spPr>
          <a:xfrm rot="599051">
            <a:off x="8363162" y="8673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/>
          <p:nvPr/>
        </p:nvSpPr>
        <p:spPr>
          <a:xfrm rot="-599051" flipH="1">
            <a:off x="-278713" y="31419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1187525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8460600" y="11742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288550" y="18027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288550" y="28812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2120538" y="3692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subTitle" idx="1"/>
          </p:nvPr>
        </p:nvSpPr>
        <p:spPr>
          <a:xfrm>
            <a:off x="2120500" y="16259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 txBox="1"/>
          <p:nvPr/>
        </p:nvSpPr>
        <p:spPr>
          <a:xfrm>
            <a:off x="2120450" y="3589400"/>
            <a:ext cx="49029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CREDITS: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includes icons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infographics &amp; images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endParaRPr sz="1200" b="1" u="sng">
              <a:solidFill>
                <a:schemeClr val="l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A1CDD2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32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303" name="Google Shape;303;p3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3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318" name="Google Shape;318;p33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33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33"/>
          <p:cNvGrpSpPr/>
          <p:nvPr/>
        </p:nvGrpSpPr>
        <p:grpSpPr>
          <a:xfrm>
            <a:off x="174204" y="4046577"/>
            <a:ext cx="890254" cy="962791"/>
            <a:chOff x="-3072100" y="1722825"/>
            <a:chExt cx="1906325" cy="2061650"/>
          </a:xfrm>
        </p:grpSpPr>
        <p:sp>
          <p:nvSpPr>
            <p:cNvPr id="328" name="Google Shape;328;p33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84227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171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4266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86446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8319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68864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6853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8576925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28923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53036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9704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59785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652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6087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01140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6493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21438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01880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713225" y="460400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370375" y="38456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13225" y="1661713"/>
            <a:ext cx="41460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48062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72669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24811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87102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74517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997550" y="1271750"/>
            <a:ext cx="5148900" cy="13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1997550" y="2435750"/>
            <a:ext cx="5148900" cy="6714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 rot="3313477" flipH="1">
            <a:off x="-911572" y="-28011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149525" y="1746263"/>
            <a:ext cx="4845000" cy="115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2149525" y="2900137"/>
            <a:ext cx="484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rot="599051">
            <a:off x="8342926" y="3517563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8539163" y="272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8854163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007013" y="1499627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3007063" y="239980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3007013" y="3300499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3007063" y="4205000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 hasCustomPrompt="1"/>
          </p:nvPr>
        </p:nvSpPr>
        <p:spPr>
          <a:xfrm>
            <a:off x="1938041" y="1211775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8026" y="3012105"/>
            <a:ext cx="770400" cy="6453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1938026" y="2111932"/>
            <a:ext cx="770400" cy="6453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1938026" y="3916602"/>
            <a:ext cx="770400" cy="645300"/>
          </a:xfrm>
          <a:prstGeom prst="rect">
            <a:avLst/>
          </a:pr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9"/>
          </p:nvPr>
        </p:nvSpPr>
        <p:spPr>
          <a:xfrm>
            <a:off x="3007013" y="1167750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3007051" y="206792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4"/>
          </p:nvPr>
        </p:nvSpPr>
        <p:spPr>
          <a:xfrm>
            <a:off x="3007013" y="2968095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3007051" y="387259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351175" y="46427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8521400" y="27225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7330000" y="153101"/>
            <a:ext cx="225289" cy="28638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623225" y="3170110"/>
            <a:ext cx="180035" cy="2288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9899796">
            <a:off x="7920947" y="-879719"/>
            <a:ext cx="1683535" cy="235204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2342250" y="26291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>
            <a:off x="3801450" y="976298"/>
            <a:ext cx="1541100" cy="15381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342250" y="37076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mbh Sans"/>
              <a:buNone/>
              <a:defRPr sz="35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70" r:id="rId15"/>
    <p:sldLayoutId id="2147483671" r:id="rId16"/>
    <p:sldLayoutId id="2147483672" r:id="rId17"/>
    <p:sldLayoutId id="2147483675" r:id="rId18"/>
    <p:sldLayoutId id="2147483676" r:id="rId19"/>
    <p:sldLayoutId id="2147483677" r:id="rId20"/>
    <p:sldLayoutId id="2147483678" r:id="rId21"/>
    <p:sldLayoutId id="2147483679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23.xml"/><Relationship Id="rId18" Type="http://schemas.openxmlformats.org/officeDocument/2006/relationships/image" Target="../media/image65.png"/><Relationship Id="rId3" Type="http://schemas.openxmlformats.org/officeDocument/2006/relationships/image" Target="../media/image56.png"/><Relationship Id="rId21" Type="http://schemas.openxmlformats.org/officeDocument/2006/relationships/slide" Target="slide27.xml"/><Relationship Id="rId7" Type="http://schemas.openxmlformats.org/officeDocument/2006/relationships/image" Target="../media/image59.png"/><Relationship Id="rId12" Type="http://schemas.openxmlformats.org/officeDocument/2006/relationships/image" Target="../media/image65.svg"/><Relationship Id="rId17" Type="http://schemas.openxmlformats.org/officeDocument/2006/relationships/slide" Target="slide25.xml"/><Relationship Id="rId2" Type="http://schemas.openxmlformats.org/officeDocument/2006/relationships/image" Target="../media/image42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3.png"/><Relationship Id="rId15" Type="http://schemas.openxmlformats.org/officeDocument/2006/relationships/slide" Target="slide24.xml"/><Relationship Id="rId10" Type="http://schemas.openxmlformats.org/officeDocument/2006/relationships/slide" Target="slide28.xml"/><Relationship Id="rId19" Type="http://schemas.openxmlformats.org/officeDocument/2006/relationships/slide" Target="slide26.xml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3.png"/><Relationship Id="rId2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0.png"/><Relationship Id="rId3" Type="http://schemas.openxmlformats.org/officeDocument/2006/relationships/image" Target="../media/image42.png"/><Relationship Id="rId7" Type="http://schemas.openxmlformats.org/officeDocument/2006/relationships/image" Target="../media/image73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2.png"/><Relationship Id="rId11" Type="http://schemas.openxmlformats.org/officeDocument/2006/relationships/slide" Target="slide22.xml"/><Relationship Id="rId5" Type="http://schemas.openxmlformats.org/officeDocument/2006/relationships/image" Target="../media/image68.png"/><Relationship Id="rId10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75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9.png"/><Relationship Id="rId3" Type="http://schemas.openxmlformats.org/officeDocument/2006/relationships/image" Target="../media/image42.png"/><Relationship Id="rId7" Type="http://schemas.openxmlformats.org/officeDocument/2006/relationships/image" Target="../media/image80.png"/><Relationship Id="rId12" Type="http://schemas.openxmlformats.org/officeDocument/2006/relationships/slide" Target="slide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68.png"/><Relationship Id="rId15" Type="http://schemas.openxmlformats.org/officeDocument/2006/relationships/image" Target="../media/image53.png"/><Relationship Id="rId10" Type="http://schemas.openxmlformats.org/officeDocument/2006/relationships/image" Target="../media/image83.png"/><Relationship Id="rId4" Type="http://schemas.openxmlformats.org/officeDocument/2006/relationships/image" Target="../media/image61.png"/><Relationship Id="rId9" Type="http://schemas.openxmlformats.org/officeDocument/2006/relationships/image" Target="../media/image82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87.png"/><Relationship Id="rId12" Type="http://schemas.openxmlformats.org/officeDocument/2006/relationships/image" Target="../media/image6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6.png"/><Relationship Id="rId11" Type="http://schemas.openxmlformats.org/officeDocument/2006/relationships/slide" Target="slide22.xml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68.png"/><Relationship Id="rId9" Type="http://schemas.openxmlformats.org/officeDocument/2006/relationships/image" Target="../media/image89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93.png"/><Relationship Id="rId12" Type="http://schemas.openxmlformats.org/officeDocument/2006/relationships/image" Target="../media/image6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2.png"/><Relationship Id="rId11" Type="http://schemas.openxmlformats.org/officeDocument/2006/relationships/slide" Target="slide22.xml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68.png"/><Relationship Id="rId9" Type="http://schemas.openxmlformats.org/officeDocument/2006/relationships/image" Target="../media/image95.png"/><Relationship Id="rId1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53.png"/><Relationship Id="rId3" Type="http://schemas.openxmlformats.org/officeDocument/2006/relationships/image" Target="../media/image61.png"/><Relationship Id="rId7" Type="http://schemas.openxmlformats.org/officeDocument/2006/relationships/image" Target="../media/image99.png"/><Relationship Id="rId12" Type="http://schemas.openxmlformats.org/officeDocument/2006/relationships/image" Target="../media/image7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8.png"/><Relationship Id="rId11" Type="http://schemas.openxmlformats.org/officeDocument/2006/relationships/image" Target="../media/image69.png"/><Relationship Id="rId5" Type="http://schemas.openxmlformats.org/officeDocument/2006/relationships/image" Target="../media/image97.png"/><Relationship Id="rId10" Type="http://schemas.openxmlformats.org/officeDocument/2006/relationships/slide" Target="slide22.xml"/><Relationship Id="rId4" Type="http://schemas.openxmlformats.org/officeDocument/2006/relationships/image" Target="../media/image68.pn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png"/><Relationship Id="rId5" Type="http://schemas.openxmlformats.org/officeDocument/2006/relationships/image" Target="../media/image71.png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7"/>
          <p:cNvSpPr/>
          <p:nvPr/>
        </p:nvSpPr>
        <p:spPr>
          <a:xfrm>
            <a:off x="0" y="76200"/>
            <a:ext cx="2122135" cy="246417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ctrTitle"/>
          </p:nvPr>
        </p:nvSpPr>
        <p:spPr>
          <a:xfrm>
            <a:off x="477301" y="113559"/>
            <a:ext cx="7631992" cy="16776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rgbClr val="312F61"/>
                </a:solidFill>
                <a:latin typeface="+mj-lt"/>
              </a:rPr>
              <a:t>TRƯỜNG THCS HỒNG THÁI ĐÔNG</a:t>
            </a:r>
            <a:br>
              <a:rPr lang="en" sz="3200" dirty="0" smtClean="0">
                <a:solidFill>
                  <a:srgbClr val="312F61"/>
                </a:solidFill>
                <a:latin typeface="+mj-lt"/>
              </a:rPr>
            </a:br>
            <a:r>
              <a:rPr lang="en" sz="3200" dirty="0" smtClean="0">
                <a:latin typeface="+mj-lt"/>
              </a:rPr>
              <a:t>TỔ KHOA HỌC TỰ NHIÊN</a:t>
            </a:r>
            <a:endParaRPr sz="3200" dirty="0">
              <a:solidFill>
                <a:srgbClr val="312F61"/>
              </a:solidFill>
              <a:latin typeface="+mj-lt"/>
            </a:endParaRPr>
          </a:p>
        </p:txBody>
      </p:sp>
      <p:grpSp>
        <p:nvGrpSpPr>
          <p:cNvPr id="358" name="Google Shape;358;p37"/>
          <p:cNvGrpSpPr/>
          <p:nvPr/>
        </p:nvGrpSpPr>
        <p:grpSpPr>
          <a:xfrm>
            <a:off x="7874282" y="10124"/>
            <a:ext cx="1356047" cy="813604"/>
            <a:chOff x="6798725" y="2381225"/>
            <a:chExt cx="560350" cy="336200"/>
          </a:xfrm>
        </p:grpSpPr>
        <p:sp>
          <p:nvSpPr>
            <p:cNvPr id="359" name="Google Shape;359;p37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37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>
            <a:off x="157625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"/>
          <p:cNvSpPr/>
          <p:nvPr/>
        </p:nvSpPr>
        <p:spPr>
          <a:xfrm>
            <a:off x="498209" y="122358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7"/>
          <p:cNvGrpSpPr/>
          <p:nvPr/>
        </p:nvGrpSpPr>
        <p:grpSpPr>
          <a:xfrm>
            <a:off x="7360920" y="3383280"/>
            <a:ext cx="1463609" cy="1581118"/>
            <a:chOff x="9898625" y="1841950"/>
            <a:chExt cx="2427040" cy="3301545"/>
          </a:xfrm>
        </p:grpSpPr>
        <p:sp>
          <p:nvSpPr>
            <p:cNvPr id="367" name="Google Shape;367;p3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7"/>
          <p:cNvGrpSpPr/>
          <p:nvPr/>
        </p:nvGrpSpPr>
        <p:grpSpPr>
          <a:xfrm>
            <a:off x="46800" y="55785"/>
            <a:ext cx="876767" cy="1104755"/>
            <a:chOff x="11435300" y="1056650"/>
            <a:chExt cx="568775" cy="716675"/>
          </a:xfrm>
        </p:grpSpPr>
        <p:sp>
          <p:nvSpPr>
            <p:cNvPr id="429" name="Google Shape;429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7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440" name="Google Shape;440;p37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7"/>
          <p:cNvGrpSpPr/>
          <p:nvPr/>
        </p:nvGrpSpPr>
        <p:grpSpPr>
          <a:xfrm rot="2700000">
            <a:off x="358364" y="2164950"/>
            <a:ext cx="817896" cy="813580"/>
            <a:chOff x="10440625" y="1291025"/>
            <a:chExt cx="630000" cy="626675"/>
          </a:xfrm>
        </p:grpSpPr>
        <p:sp>
          <p:nvSpPr>
            <p:cNvPr id="448" name="Google Shape;448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654821" y="3199467"/>
            <a:ext cx="5535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2023-2024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714669" y="-1548831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330860" y="41173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/>
              <p:nvPr/>
            </p:nvSpPr>
            <p:spPr>
              <a:xfrm>
                <a:off x="1752083" y="177601"/>
                <a:ext cx="5724526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Tìm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ứng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mỗi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83" y="177601"/>
                <a:ext cx="5724526" cy="1045223"/>
              </a:xfrm>
              <a:prstGeom prst="rect">
                <a:avLst/>
              </a:prstGeom>
              <a:blipFill>
                <a:blip r:embed="rId3"/>
                <a:stretch>
                  <a:fillRect l="-1384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/>
              <p:nvPr/>
            </p:nvSpPr>
            <p:spPr>
              <a:xfrm>
                <a:off x="687622" y="1306535"/>
                <a:ext cx="7326630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lang="en-US" sz="22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=−3;</m:t>
                      </m:r>
                      <m:r>
                        <a:rPr lang="en-US" sz="22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lang="en-US" sz="22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=0;</m:t>
                      </m:r>
                      <m:r>
                        <a:rPr lang="en-US" sz="22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lang="en-US" sz="22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2" y="1306535"/>
                <a:ext cx="7326630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557748" y="181284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693260" y="2282678"/>
                <a:ext cx="7766882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Thay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lần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lượt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công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được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ứng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trong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bảng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0" y="2282678"/>
                <a:ext cx="7766882" cy="1045223"/>
              </a:xfrm>
              <a:prstGeom prst="rect">
                <a:avLst/>
              </a:prstGeom>
              <a:blipFill>
                <a:blip r:embed="rId5"/>
                <a:stretch>
                  <a:fillRect l="-1020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36345FE5-9C78-26CB-AF76-7BB8F91D25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0810728"/>
                  </p:ext>
                </p:extLst>
              </p:nvPr>
            </p:nvGraphicFramePr>
            <p:xfrm>
              <a:off x="1563111" y="3585698"/>
              <a:ext cx="5575652" cy="970416"/>
            </p:xfrm>
            <a:graphic>
              <a:graphicData uri="http://schemas.openxmlformats.org/drawingml/2006/table">
                <a:tbl>
                  <a:tblPr firstRow="1" bandRow="1">
                    <a:tableStyleId>{F9698E38-F0D1-4A1F-A6CD-1908E9AD4C83}</a:tableStyleId>
                  </a:tblPr>
                  <a:tblGrid>
                    <a:gridCol w="1393913">
                      <a:extLst>
                        <a:ext uri="{9D8B030D-6E8A-4147-A177-3AD203B41FA5}">
                          <a16:colId xmlns:a16="http://schemas.microsoft.com/office/drawing/2014/main" val="4153093858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1486158554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100139009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3790979485"/>
                        </a:ext>
                      </a:extLst>
                    </a:gridCol>
                  </a:tblGrid>
                  <a:tr h="48520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58124655"/>
                      </a:ext>
                    </a:extLst>
                  </a:tr>
                  <a:tr h="48520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482718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36345FE5-9C78-26CB-AF76-7BB8F91D25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0810728"/>
                  </p:ext>
                </p:extLst>
              </p:nvPr>
            </p:nvGraphicFramePr>
            <p:xfrm>
              <a:off x="1563111" y="3585698"/>
              <a:ext cx="5575652" cy="970416"/>
            </p:xfrm>
            <a:graphic>
              <a:graphicData uri="http://schemas.openxmlformats.org/drawingml/2006/table">
                <a:tbl>
                  <a:tblPr firstRow="1" bandRow="1">
                    <a:tableStyleId>{F9698E38-F0D1-4A1F-A6CD-1908E9AD4C83}</a:tableStyleId>
                  </a:tblPr>
                  <a:tblGrid>
                    <a:gridCol w="1393913">
                      <a:extLst>
                        <a:ext uri="{9D8B030D-6E8A-4147-A177-3AD203B41FA5}">
                          <a16:colId xmlns:a16="http://schemas.microsoft.com/office/drawing/2014/main" val="4153093858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1486158554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100139009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3790979485"/>
                        </a:ext>
                      </a:extLst>
                    </a:gridCol>
                  </a:tblGrid>
                  <a:tr h="4852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37" t="-1250" r="-300873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437" t="-1250" r="-200873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437" t="-1250" r="-100873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437" t="-1250" r="-873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8124655"/>
                      </a:ext>
                    </a:extLst>
                  </a:tr>
                  <a:tr h="4852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37" t="-101250" r="-300873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437" t="-101250" r="-200873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437" t="-101250" r="-100873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437" t="-101250" r="-873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8271826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5290" y="2719671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/>
              <p:nvPr/>
            </p:nvSpPr>
            <p:spPr>
              <a:xfrm>
                <a:off x="754058" y="1146527"/>
                <a:ext cx="7638912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ứng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mỗi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58" y="1146527"/>
                <a:ext cx="7638912" cy="1045223"/>
              </a:xfrm>
              <a:prstGeom prst="rect">
                <a:avLst/>
              </a:prstGeom>
              <a:blipFill>
                <a:blip r:embed="rId3"/>
                <a:stretch>
                  <a:fillRect l="-1038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3514827" y="272495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4182585" y="2133060"/>
            <a:ext cx="77882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2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2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A046CC8-AC2D-5DCA-3F31-E952D41D07BC}"/>
                  </a:ext>
                </a:extLst>
              </p:cNvPr>
              <p:cNvSpPr/>
              <p:nvPr/>
            </p:nvSpPr>
            <p:spPr>
              <a:xfrm>
                <a:off x="830188" y="2714888"/>
                <a:ext cx="7766882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Thay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lần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lượt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công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được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ứng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trong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bảng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A046CC8-AC2D-5DCA-3F31-E952D41D07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88" y="2714888"/>
                <a:ext cx="7766882" cy="1045223"/>
              </a:xfrm>
              <a:prstGeom prst="rect">
                <a:avLst/>
              </a:prstGeom>
              <a:blipFill>
                <a:blip r:embed="rId4"/>
                <a:stretch>
                  <a:fillRect l="-1020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C515963B-EC9A-097F-37F6-1A5FC12E69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0833254"/>
                  </p:ext>
                </p:extLst>
              </p:nvPr>
            </p:nvGraphicFramePr>
            <p:xfrm>
              <a:off x="1675700" y="3879177"/>
              <a:ext cx="5575652" cy="970416"/>
            </p:xfrm>
            <a:graphic>
              <a:graphicData uri="http://schemas.openxmlformats.org/drawingml/2006/table">
                <a:tbl>
                  <a:tblPr firstRow="1" bandRow="1">
                    <a:tableStyleId>{F9698E38-F0D1-4A1F-A6CD-1908E9AD4C83}</a:tableStyleId>
                  </a:tblPr>
                  <a:tblGrid>
                    <a:gridCol w="1393913">
                      <a:extLst>
                        <a:ext uri="{9D8B030D-6E8A-4147-A177-3AD203B41FA5}">
                          <a16:colId xmlns:a16="http://schemas.microsoft.com/office/drawing/2014/main" val="4153093858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1486158554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100139009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3790979485"/>
                        </a:ext>
                      </a:extLst>
                    </a:gridCol>
                  </a:tblGrid>
                  <a:tr h="48520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58124655"/>
                      </a:ext>
                    </a:extLst>
                  </a:tr>
                  <a:tr h="48520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482718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C515963B-EC9A-097F-37F6-1A5FC12E69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0833254"/>
                  </p:ext>
                </p:extLst>
              </p:nvPr>
            </p:nvGraphicFramePr>
            <p:xfrm>
              <a:off x="1675700" y="3879177"/>
              <a:ext cx="5575652" cy="970416"/>
            </p:xfrm>
            <a:graphic>
              <a:graphicData uri="http://schemas.openxmlformats.org/drawingml/2006/table">
                <a:tbl>
                  <a:tblPr firstRow="1" bandRow="1">
                    <a:tableStyleId>{F9698E38-F0D1-4A1F-A6CD-1908E9AD4C83}</a:tableStyleId>
                  </a:tblPr>
                  <a:tblGrid>
                    <a:gridCol w="1393913">
                      <a:extLst>
                        <a:ext uri="{9D8B030D-6E8A-4147-A177-3AD203B41FA5}">
                          <a16:colId xmlns:a16="http://schemas.microsoft.com/office/drawing/2014/main" val="4153093858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1486158554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100139009"/>
                        </a:ext>
                      </a:extLst>
                    </a:gridCol>
                    <a:gridCol w="1393913">
                      <a:extLst>
                        <a:ext uri="{9D8B030D-6E8A-4147-A177-3AD203B41FA5}">
                          <a16:colId xmlns:a16="http://schemas.microsoft.com/office/drawing/2014/main" val="3790979485"/>
                        </a:ext>
                      </a:extLst>
                    </a:gridCol>
                  </a:tblGrid>
                  <a:tr h="4852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37" t="-1250" r="-300873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437" t="-1250" r="-200873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437" t="-1250" r="-100873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437" t="-1250" r="-873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8124655"/>
                      </a:ext>
                    </a:extLst>
                  </a:tr>
                  <a:tr h="4852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37" t="-101250" r="-300873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437" t="-101250" r="-200873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437" t="-101250" r="-100873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437" t="-101250" r="-873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8271826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64"/>
          <p:cNvSpPr/>
          <p:nvPr/>
        </p:nvSpPr>
        <p:spPr>
          <a:xfrm rot="10800000" flipH="1">
            <a:off x="-595301" y="207269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64"/>
          <p:cNvSpPr/>
          <p:nvPr/>
        </p:nvSpPr>
        <p:spPr>
          <a:xfrm flipH="1">
            <a:off x="6806510" y="-684993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64"/>
          <p:cNvSpPr txBox="1">
            <a:spLocks noGrp="1"/>
          </p:cNvSpPr>
          <p:nvPr>
            <p:ph type="title"/>
          </p:nvPr>
        </p:nvSpPr>
        <p:spPr>
          <a:xfrm>
            <a:off x="485847" y="2789363"/>
            <a:ext cx="8172294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ỨNG DỤNG</a:t>
            </a:r>
            <a:endParaRPr sz="4000" dirty="0">
              <a:latin typeface="+mj-lt"/>
            </a:endParaRPr>
          </a:p>
        </p:txBody>
      </p:sp>
      <p:sp>
        <p:nvSpPr>
          <p:cNvPr id="1865" name="Google Shape;1865;p64"/>
          <p:cNvSpPr txBox="1">
            <a:spLocks noGrp="1"/>
          </p:cNvSpPr>
          <p:nvPr>
            <p:ph type="title" idx="2"/>
          </p:nvPr>
        </p:nvSpPr>
        <p:spPr>
          <a:xfrm>
            <a:off x="3801450" y="948902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II.</a:t>
            </a:r>
            <a:endParaRPr sz="4000" dirty="0">
              <a:latin typeface="+mj-lt"/>
            </a:endParaRPr>
          </a:p>
        </p:txBody>
      </p:sp>
      <p:sp>
        <p:nvSpPr>
          <p:cNvPr id="1867" name="Google Shape;1867;p64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64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64"/>
          <p:cNvSpPr/>
          <p:nvPr/>
        </p:nvSpPr>
        <p:spPr>
          <a:xfrm>
            <a:off x="7153850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64"/>
          <p:cNvSpPr/>
          <p:nvPr/>
        </p:nvSpPr>
        <p:spPr>
          <a:xfrm>
            <a:off x="8529075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1" name="Google Shape;1871;p64"/>
          <p:cNvGrpSpPr/>
          <p:nvPr/>
        </p:nvGrpSpPr>
        <p:grpSpPr>
          <a:xfrm>
            <a:off x="7167760" y="204185"/>
            <a:ext cx="876767" cy="1104755"/>
            <a:chOff x="11435300" y="1056650"/>
            <a:chExt cx="568775" cy="716675"/>
          </a:xfrm>
        </p:grpSpPr>
        <p:sp>
          <p:nvSpPr>
            <p:cNvPr id="1872" name="Google Shape;1872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4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4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4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4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4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4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4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4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64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1883" name="Google Shape;1883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64"/>
          <p:cNvGrpSpPr/>
          <p:nvPr/>
        </p:nvGrpSpPr>
        <p:grpSpPr>
          <a:xfrm rot="2700000">
            <a:off x="8110787" y="1627714"/>
            <a:ext cx="817896" cy="813580"/>
            <a:chOff x="10440625" y="1291025"/>
            <a:chExt cx="630000" cy="626675"/>
          </a:xfrm>
        </p:grpSpPr>
        <p:sp>
          <p:nvSpPr>
            <p:cNvPr id="1891" name="Google Shape;1891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9" name="Google Shape;1899;p64"/>
          <p:cNvSpPr/>
          <p:nvPr/>
        </p:nvSpPr>
        <p:spPr>
          <a:xfrm flipH="1">
            <a:off x="873145" y="6969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64"/>
          <p:cNvSpPr/>
          <p:nvPr/>
        </p:nvSpPr>
        <p:spPr>
          <a:xfrm>
            <a:off x="770113" y="393525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1" name="Google Shape;1901;p64"/>
          <p:cNvGrpSpPr/>
          <p:nvPr/>
        </p:nvGrpSpPr>
        <p:grpSpPr>
          <a:xfrm rot="2700000">
            <a:off x="175776" y="1473868"/>
            <a:ext cx="1020927" cy="685715"/>
            <a:chOff x="133625" y="4024950"/>
            <a:chExt cx="1244878" cy="836133"/>
          </a:xfrm>
        </p:grpSpPr>
        <p:sp>
          <p:nvSpPr>
            <p:cNvPr id="1902" name="Google Shape;1902;p64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4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4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4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4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4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0" name="Google Shape;1920;p64"/>
          <p:cNvSpPr/>
          <p:nvPr/>
        </p:nvSpPr>
        <p:spPr>
          <a:xfrm>
            <a:off x="319670" y="25995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64"/>
          <p:cNvSpPr/>
          <p:nvPr/>
        </p:nvSpPr>
        <p:spPr>
          <a:xfrm flipH="1">
            <a:off x="7146445" y="422353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64"/>
          <p:cNvSpPr/>
          <p:nvPr/>
        </p:nvSpPr>
        <p:spPr>
          <a:xfrm flipH="1">
            <a:off x="7688398" y="46873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3" name="Google Shape;1923;p64"/>
          <p:cNvGrpSpPr/>
          <p:nvPr/>
        </p:nvGrpSpPr>
        <p:grpSpPr>
          <a:xfrm rot="-2700000">
            <a:off x="8026909" y="4040052"/>
            <a:ext cx="898707" cy="766293"/>
            <a:chOff x="10024450" y="2274100"/>
            <a:chExt cx="762700" cy="650325"/>
          </a:xfrm>
        </p:grpSpPr>
        <p:sp>
          <p:nvSpPr>
            <p:cNvPr id="1924" name="Google Shape;1924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361FBF9-A02A-C1E2-10D8-63C6A4809B36}"/>
              </a:ext>
            </a:extLst>
          </p:cNvPr>
          <p:cNvSpPr/>
          <p:nvPr/>
        </p:nvSpPr>
        <p:spPr>
          <a:xfrm>
            <a:off x="459993" y="143245"/>
            <a:ext cx="8196615" cy="619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kg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thiều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35 000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endParaRPr lang="en-US" sz="2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92" name="Google Shape;1492;p54"/>
          <p:cNvGrpSpPr/>
          <p:nvPr/>
        </p:nvGrpSpPr>
        <p:grpSpPr>
          <a:xfrm rot="-2700000">
            <a:off x="8068945" y="240925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323259" y="342792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/>
              <p:nvPr/>
            </p:nvSpPr>
            <p:spPr>
              <a:xfrm>
                <a:off x="480097" y="938257"/>
                <a:ext cx="4969234" cy="3728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tiền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đồng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kg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vải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thiều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loại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I.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Hỏi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hay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?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tiền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15 kg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vải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thiều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loại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I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bao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nhiêu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kilôgam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vải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thiều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loại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I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tiền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1 400 000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đồng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?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97" y="938257"/>
                <a:ext cx="4969234" cy="3728649"/>
              </a:xfrm>
              <a:prstGeom prst="rect">
                <a:avLst/>
              </a:prstGeom>
              <a:blipFill>
                <a:blip r:embed="rId3"/>
                <a:stretch>
                  <a:fillRect l="-1350" r="-982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8984425-AB55-E046-8E68-22BBC237F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331" y="1078286"/>
            <a:ext cx="3558244" cy="358861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92;p54"/>
          <p:cNvGrpSpPr/>
          <p:nvPr/>
        </p:nvGrpSpPr>
        <p:grpSpPr>
          <a:xfrm rot="-2700000">
            <a:off x="75192" y="2653589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321685" y="196170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900725-DCBE-C568-D8F8-AFD0E618B628}"/>
              </a:ext>
            </a:extLst>
          </p:cNvPr>
          <p:cNvSpPr/>
          <p:nvPr/>
        </p:nvSpPr>
        <p:spPr>
          <a:xfrm>
            <a:off x="4212767" y="423953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/>
              <p:nvPr/>
            </p:nvSpPr>
            <p:spPr>
              <a:xfrm>
                <a:off x="506628" y="865178"/>
                <a:ext cx="8011672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Công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tiền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đồng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được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kg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vải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thiều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loại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I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=35 000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28" y="865178"/>
                <a:ext cx="8011672" cy="1045223"/>
              </a:xfrm>
              <a:prstGeom prst="rect">
                <a:avLst/>
              </a:prstGeom>
              <a:blipFill>
                <a:blip r:embed="rId3"/>
                <a:stretch>
                  <a:fillRect l="-98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/>
              <p:nvPr/>
            </p:nvSpPr>
            <p:spPr>
              <a:xfrm>
                <a:off x="985336" y="1764509"/>
                <a:ext cx="6953232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tiền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được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15 kg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vải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thiều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loại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I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ctr">
                  <a:lnSpc>
                    <a:spcPct val="20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35 000 . 15=525 000 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đồng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336" y="1764509"/>
                <a:ext cx="6953232" cy="1341457"/>
              </a:xfrm>
              <a:prstGeom prst="rect">
                <a:avLst/>
              </a:prstGeom>
              <a:blipFill>
                <a:blip r:embed="rId4"/>
                <a:stretch>
                  <a:fillRect l="-1140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491112-F63B-F761-C951-F9E80149DFD7}"/>
                  </a:ext>
                </a:extLst>
              </p:cNvPr>
              <p:cNvSpPr/>
              <p:nvPr/>
            </p:nvSpPr>
            <p:spPr>
              <a:xfrm>
                <a:off x="934982" y="2925333"/>
                <a:ext cx="7456932" cy="2018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kilôgam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vải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thiều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loại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I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để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được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tiền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1 400 000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đồng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</a:p>
              <a:p>
                <a:pPr algn="ctr">
                  <a:lnSpc>
                    <a:spcPct val="20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1 400 000 :35 000=40 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(kg) 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491112-F63B-F761-C951-F9E80149D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82" y="2925333"/>
                <a:ext cx="7456932" cy="2018566"/>
              </a:xfrm>
              <a:prstGeom prst="rect">
                <a:avLst/>
              </a:prstGeom>
              <a:blipFill>
                <a:blip r:embed="rId5"/>
                <a:stretch>
                  <a:fillRect l="-1062" b="-5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9662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-937609" y="3200582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7654063" y="-27174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137573" y="4444765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8318272" y="-51595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415324" y="287626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/>
              <p:nvPr/>
            </p:nvSpPr>
            <p:spPr>
              <a:xfrm>
                <a:off x="1815742" y="285809"/>
                <a:ext cx="6126984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Fahrenheit (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) sang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độ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Clesius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(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độ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),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người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ta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dùng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công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sau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742" y="285809"/>
                <a:ext cx="6126984" cy="958660"/>
              </a:xfrm>
              <a:prstGeom prst="rect">
                <a:avLst/>
              </a:prstGeom>
              <a:blipFill>
                <a:blip r:embed="rId3"/>
                <a:stretch>
                  <a:fillRect l="-1095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/>
              <p:nvPr/>
            </p:nvSpPr>
            <p:spPr>
              <a:xfrm>
                <a:off x="3442229" y="1167750"/>
                <a:ext cx="2251731" cy="9691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𝐶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9</m:t>
                          </m:r>
                        </m:den>
                      </m:f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𝐹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−32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229" y="1167750"/>
                <a:ext cx="2251731" cy="969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/>
              <p:nvPr/>
            </p:nvSpPr>
            <p:spPr>
              <a:xfrm>
                <a:off x="1095442" y="2098231"/>
                <a:ext cx="4404913" cy="1881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phải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hàm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số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bậc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nhất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𝐹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hay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không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?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Vì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sao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𝐹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phải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hàm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số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bậc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nhất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hay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không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?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Vì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sao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?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442" y="2098231"/>
                <a:ext cx="4404913" cy="1881990"/>
              </a:xfrm>
              <a:prstGeom prst="rect">
                <a:avLst/>
              </a:prstGeom>
              <a:blipFill>
                <a:blip r:embed="rId5"/>
                <a:stretch>
                  <a:fillRect l="-1524" r="-1385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2725" y="3801899"/>
            <a:ext cx="1085223" cy="1371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ECC84-BD62-987A-E35E-86AE15AFD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9653" y="931178"/>
            <a:ext cx="2906949" cy="2937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AD4375-00B6-F693-86F5-5D5162B3712D}"/>
                  </a:ext>
                </a:extLst>
              </p:cNvPr>
              <p:cNvSpPr txBox="1"/>
              <p:nvPr/>
            </p:nvSpPr>
            <p:spPr>
              <a:xfrm>
                <a:off x="1095442" y="3964441"/>
                <a:ext cx="6586150" cy="95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c)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</a:rPr>
                  <a:t>Hãy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</a:rPr>
                  <a:t>tính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</a:rPr>
                  <a:t>nhiệt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𝐹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khi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biết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nhiệt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độ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theo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độ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𝑜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</m:oMath>
                </a14:m>
                <a:endParaRPr kumimoji="0" lang="en-US" sz="2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AD4375-00B6-F693-86F5-5D5162B37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442" y="3964441"/>
                <a:ext cx="6586150" cy="958660"/>
              </a:xfrm>
              <a:prstGeom prst="rect">
                <a:avLst/>
              </a:prstGeom>
              <a:blipFill>
                <a:blip r:embed="rId9"/>
                <a:stretch>
                  <a:fillRect l="-1019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2145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" grpId="0"/>
      <p:bldP spid="7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-636181" y="3262366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7654063" y="-27174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8318272" y="-51595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415324" y="287626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/>
              <p:nvPr/>
            </p:nvSpPr>
            <p:spPr>
              <a:xfrm>
                <a:off x="415324" y="1059897"/>
                <a:ext cx="8421881" cy="3794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Ta </a:t>
                </a:r>
                <a:r>
                  <a:rPr kumimoji="0" lang="en-US" sz="2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</a:t>
                </a:r>
                <a:r>
                  <a:rPr kumimoji="0" lang="en-US" sz="2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</m:t>
                        </m:r>
                      </m:den>
                    </m:f>
                    <m:d>
                      <m:d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𝐹</m:t>
                        </m:r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−32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</m:t>
                        </m:r>
                      </m:den>
                    </m:f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𝐹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160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Vậy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hàm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số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bậc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nhất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𝐹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hệ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số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𝐹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hệ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số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do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160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b)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Vì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9</m:t>
                        </m:r>
                      </m:den>
                    </m:f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𝐹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−32)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nên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𝐹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5</m:t>
                        </m:r>
                      </m:den>
                    </m:f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+32</m:t>
                    </m:r>
                  </m:oMath>
                </a14:m>
                <a:endParaRPr kumimoji="0" lang="en-US" sz="2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Vậy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𝐹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hàm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số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bậc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nhất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hệ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số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hệ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số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do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32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c) Khi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=100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°</m:t>
                        </m:r>
                        <m:r>
                          <a:rPr kumimoji="0" lang="en-US" sz="20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𝐶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thì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𝐹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5</m:t>
                        </m:r>
                      </m:den>
                    </m:f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. 100+32=212 </m:t>
                    </m:r>
                    <m:d>
                      <m:d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°</m:t>
                        </m:r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𝐹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Vậy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nhiệt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𝐹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212 </m:t>
                    </m:r>
                    <m:d>
                      <m:d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24" y="1059897"/>
                <a:ext cx="8421881" cy="3794629"/>
              </a:xfrm>
              <a:prstGeom prst="rect">
                <a:avLst/>
              </a:prstGeom>
              <a:blipFill>
                <a:blip r:embed="rId3"/>
                <a:stretch>
                  <a:fillRect l="-724" b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2725" y="3801899"/>
            <a:ext cx="1085223" cy="13715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9D2424-D611-E00E-37F0-4F0A99986C65}"/>
              </a:ext>
            </a:extLst>
          </p:cNvPr>
          <p:cNvSpPr/>
          <p:nvPr/>
        </p:nvSpPr>
        <p:spPr>
          <a:xfrm>
            <a:off x="4208860" y="517884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41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41692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430074" y="8855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377310" y="125512"/>
            <a:ext cx="8243940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 Ở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m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xấp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xỉ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10 300 N/m</a:t>
            </a:r>
            <a:r>
              <a:rPr lang="en-US" sz="1900" kern="12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Theo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8, NXB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6C7C30-B357-9F11-7DA9-6A3B97DFE073}"/>
                  </a:ext>
                </a:extLst>
              </p:cNvPr>
              <p:cNvSpPr/>
              <p:nvPr/>
            </p:nvSpPr>
            <p:spPr>
              <a:xfrm>
                <a:off x="377310" y="1440985"/>
                <a:ext cx="6097632" cy="2231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buClrTx/>
                  <a:defRPr/>
                </a:pP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(N/m</a:t>
                </a:r>
                <a:r>
                  <a:rPr lang="en-US" sz="1900" kern="1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sâu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(m).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  <a:p>
                <a:pPr lvl="0">
                  <a:lnSpc>
                    <a:spcPct val="150000"/>
                  </a:lnSpc>
                  <a:buClrTx/>
                  <a:defRPr/>
                </a:pP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thợ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lặn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40 m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mực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biển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thợ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lặn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19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6C7C30-B357-9F11-7DA9-6A3B97DFE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10" y="1440985"/>
                <a:ext cx="6097632" cy="2231060"/>
              </a:xfrm>
              <a:prstGeom prst="rect">
                <a:avLst/>
              </a:prstGeom>
              <a:blipFill>
                <a:blip r:embed="rId3"/>
                <a:stretch>
                  <a:fillRect l="-1000" b="-3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5F6F80B-54D4-799F-CC20-E8AF3A087073}"/>
              </a:ext>
            </a:extLst>
          </p:cNvPr>
          <p:cNvSpPr/>
          <p:nvPr/>
        </p:nvSpPr>
        <p:spPr>
          <a:xfrm>
            <a:off x="377309" y="3693725"/>
            <a:ext cx="8243940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lặn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505 000 (N/m</a:t>
            </a:r>
            <a:r>
              <a:rPr lang="en-US" sz="1900" kern="12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lặn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lặn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19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6234C-AC65-079C-012B-BE1A35478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24" y="1045029"/>
            <a:ext cx="2830276" cy="26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FA707-066C-2461-57C2-5B6D155B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50" y="3756009"/>
            <a:ext cx="2466651" cy="1387491"/>
          </a:xfrm>
          <a:prstGeom prst="rect">
            <a:avLst/>
          </a:prstGeom>
        </p:spPr>
      </p:pic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51007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460138" y="226574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262233" y="1025172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1284199" y="963822"/>
                <a:ext cx="6730053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buClrTx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Công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biểu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thị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áp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suất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nước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𝑝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(N/m</a:t>
                </a:r>
                <a:r>
                  <a:rPr lang="en-US" sz="2000" kern="1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sâu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(m)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=10 300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199" y="963822"/>
                <a:ext cx="6730053" cy="958660"/>
              </a:xfrm>
              <a:prstGeom prst="rect">
                <a:avLst/>
              </a:prstGeom>
              <a:blipFill>
                <a:blip r:embed="rId4"/>
                <a:stretch>
                  <a:fillRect l="-996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/>
              <p:nvPr/>
            </p:nvSpPr>
            <p:spPr>
              <a:xfrm>
                <a:off x="640038" y="1996275"/>
                <a:ext cx="7219765" cy="3006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Áp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suất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nước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tại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vị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trí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người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thợ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lặn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10 300 . 40=412 000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(N/m</a:t>
                </a:r>
                <a:r>
                  <a:rPr lang="en-US" sz="2000" kern="1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2000" kern="1200" dirty="0">
                  <a:solidFill>
                    <a:prstClr val="black"/>
                  </a:solidFill>
                  <a:ea typeface="+mn-ea"/>
                </a:endParaRPr>
              </a:p>
              <a:p>
                <a:pPr lvl="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c)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=505 00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(N/m</a:t>
                </a:r>
                <a:r>
                  <a:rPr lang="en-US" sz="2000" kern="1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505 000=10 300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lvl="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505 000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10 300</m:t>
                        </m:r>
                      </m:den>
                    </m:f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≈49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(m)</a:t>
                </a:r>
              </a:p>
              <a:p>
                <a:pPr lvl="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thợ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lặn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lặn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sâu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49 m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đảm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bảo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toàn</a:t>
                </a:r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8" y="1996275"/>
                <a:ext cx="7219765" cy="3006079"/>
              </a:xfrm>
              <a:prstGeom prst="rect">
                <a:avLst/>
              </a:prstGeom>
              <a:blipFill>
                <a:blip r:embed="rId5"/>
                <a:stretch>
                  <a:fillRect l="-92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915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1DF24-E736-41FB-FD55-B43F16FABDF0}"/>
              </a:ext>
            </a:extLst>
          </p:cNvPr>
          <p:cNvSpPr/>
          <p:nvPr/>
        </p:nvSpPr>
        <p:spPr>
          <a:xfrm>
            <a:off x="419172" y="467167"/>
            <a:ext cx="8305655" cy="1928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     	    </a:t>
            </a:r>
            <a:r>
              <a:rPr lang="vi-VN" sz="2000" dirty="0">
                <a:latin typeface="+mn-lt"/>
              </a:rPr>
              <a:t>Nếu hiện tại nước Anh là mùa đông thì </a:t>
            </a:r>
            <a:r>
              <a:rPr lang="vi-VN" sz="2000" dirty="0" err="1">
                <a:latin typeface="+mn-lt"/>
              </a:rPr>
              <a:t>London</a:t>
            </a:r>
            <a:r>
              <a:rPr lang="vi-VN" sz="2000" dirty="0">
                <a:latin typeface="+mn-lt"/>
              </a:rPr>
              <a:t> ở múi giờ + 0, Hà Nội ở múi giờ + 7. Giả sử vào thời điểm mùa đông của nước Anh, giờ </a:t>
            </a:r>
            <a:r>
              <a:rPr lang="vi-VN" sz="2000" dirty="0" err="1">
                <a:latin typeface="+mn-lt"/>
              </a:rPr>
              <a:t>London</a:t>
            </a:r>
            <a:r>
              <a:rPr lang="vi-VN" sz="2000" dirty="0">
                <a:latin typeface="+mn-lt"/>
              </a:rPr>
              <a:t> là x (giờ), giờ Hà Nội là y (giờ). Viết công thức biểu thị y theo x. Hỏi y có phải là hàm số bậc nhất của x hay không?</a:t>
            </a:r>
            <a:endParaRPr lang="en-US" sz="20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26909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BC08F7-4EA7-3E99-BAB8-1CF509B16A46}"/>
              </a:ext>
            </a:extLst>
          </p:cNvPr>
          <p:cNvGrpSpPr/>
          <p:nvPr/>
        </p:nvGrpSpPr>
        <p:grpSpPr>
          <a:xfrm>
            <a:off x="475707" y="270377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D30D30C-FEC9-E6BE-AFD0-AE3458E7EE4B}"/>
              </a:ext>
            </a:extLst>
          </p:cNvPr>
          <p:cNvSpPr/>
          <p:nvPr/>
        </p:nvSpPr>
        <p:spPr>
          <a:xfrm>
            <a:off x="4182586" y="241505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B806F-FBC7-6FDD-5508-AAD04A788969}"/>
                  </a:ext>
                </a:extLst>
              </p:cNvPr>
              <p:cNvSpPr txBox="1"/>
              <p:nvPr/>
            </p:nvSpPr>
            <p:spPr>
              <a:xfrm>
                <a:off x="911256" y="2980052"/>
                <a:ext cx="7016692" cy="1920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London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+7.</m:t>
                      </m:r>
                    </m:oMath>
                  </m:oMathPara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B806F-FBC7-6FDD-5508-AAD04A788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56" y="2980052"/>
                <a:ext cx="7016692" cy="1920462"/>
              </a:xfrm>
              <a:prstGeom prst="rect">
                <a:avLst/>
              </a:prstGeom>
              <a:blipFill>
                <a:blip r:embed="rId3"/>
                <a:stretch>
                  <a:fillRect l="-868" r="-868" b="-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29A66-F4CB-BB52-0616-1D8C5CB63A3D}"/>
              </a:ext>
            </a:extLst>
          </p:cNvPr>
          <p:cNvSpPr/>
          <p:nvPr/>
        </p:nvSpPr>
        <p:spPr>
          <a:xfrm>
            <a:off x="3085194" y="7235"/>
            <a:ext cx="3072467" cy="642990"/>
          </a:xfrm>
          <a:prstGeom prst="roundRect">
            <a:avLst>
              <a:gd name="adj" fmla="val 3301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ought Bubble: Cloud 1">
                <a:extLst>
                  <a:ext uri="{FF2B5EF4-FFF2-40B4-BE49-F238E27FC236}">
                    <a16:creationId xmlns:a16="http://schemas.microsoft.com/office/drawing/2014/main" id="{46731237-0EE7-0A87-7628-9B95CA3BBB87}"/>
                  </a:ext>
                </a:extLst>
              </p:cNvPr>
              <p:cNvSpPr/>
              <p:nvPr/>
            </p:nvSpPr>
            <p:spPr>
              <a:xfrm>
                <a:off x="1532239" y="3692884"/>
                <a:ext cx="7512908" cy="1242220"/>
              </a:xfrm>
              <a:prstGeom prst="cloudCallout">
                <a:avLst>
                  <a:gd name="adj1" fmla="val -57222"/>
                  <a:gd name="adj2" fmla="val -12170"/>
                </a:avLst>
              </a:prstGeom>
              <a:solidFill>
                <a:schemeClr val="tx2"/>
              </a:solidFill>
              <a:ln>
                <a:solidFill>
                  <a:srgbClr val="00B050"/>
                </a:solidFill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da-DK" sz="19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cho bằng công thức tính </a:t>
                </a:r>
                <a14:m>
                  <m:oMath xmlns:m="http://schemas.openxmlformats.org/officeDocument/2006/math">
                    <m:r>
                      <a:rPr lang="da-DK" sz="19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da-DK" sz="19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theo </a:t>
                </a:r>
                <a14:m>
                  <m:oMath xmlns:m="http://schemas.openxmlformats.org/officeDocument/2006/math">
                    <m:r>
                      <a:rPr lang="da-DK" sz="19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da-DK" sz="19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ở trên gợi nên khái niệm nào trong toán học.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hought Bubble: Cloud 1">
                <a:extLst>
                  <a:ext uri="{FF2B5EF4-FFF2-40B4-BE49-F238E27FC236}">
                    <a16:creationId xmlns:a16="http://schemas.microsoft.com/office/drawing/2014/main" id="{46731237-0EE7-0A87-7628-9B95CA3BB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239" y="3692884"/>
                <a:ext cx="7512908" cy="1242220"/>
              </a:xfrm>
              <a:prstGeom prst="cloudCallout">
                <a:avLst>
                  <a:gd name="adj1" fmla="val -57222"/>
                  <a:gd name="adj2" fmla="val -1217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50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31A394-87AB-F1B2-CCAD-19A5435FDAB7}"/>
                  </a:ext>
                </a:extLst>
              </p:cNvPr>
              <p:cNvSpPr txBox="1"/>
              <p:nvPr/>
            </p:nvSpPr>
            <p:spPr>
              <a:xfrm>
                <a:off x="273502" y="711625"/>
                <a:ext cx="5151426" cy="3162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da-DK" sz="1900" dirty="0">
                    <a:latin typeface="+mj-lt"/>
                    <a:ea typeface="Calibri" panose="020F0502020204030204" pitchFamily="34" charset="0"/>
                  </a:rPr>
                  <a:t>Một doanh nghiệp xuất khẩu gạo thu mua thóc với giá 7 triệu đồng/tấn. Do thóc thu mua được có chất lượng cao nên doanh nghiệp đã thưởng thêm cho nhà sản xuất 6 triệu đồng. Gọi </a:t>
                </a:r>
                <a14:m>
                  <m:oMath xmlns:m="http://schemas.openxmlformats.org/officeDocument/2006/math">
                    <m:r>
                      <a:rPr lang="da-DK" sz="19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</m:oMath>
                </a14:m>
                <a:r>
                  <a:rPr lang="da-DK" sz="1900" dirty="0">
                    <a:latin typeface="+mj-lt"/>
                    <a:ea typeface="Calibri" panose="020F0502020204030204" pitchFamily="34" charset="0"/>
                  </a:rPr>
                  <a:t> (triệu đồng) là tổng số tiền mà doanh nghiệp đã trả cho nhà sản xuất để mua </a:t>
                </a:r>
                <a14:m>
                  <m:oMath xmlns:m="http://schemas.openxmlformats.org/officeDocument/2006/math">
                    <m:r>
                      <a:rPr lang="da-DK" sz="19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da-DK" sz="1900" dirty="0">
                    <a:latin typeface="+mj-lt"/>
                    <a:ea typeface="Calibri" panose="020F0502020204030204" pitchFamily="34" charset="0"/>
                  </a:rPr>
                  <a:t> tấn thóc. Viết công thức tính y theo </a:t>
                </a:r>
                <a14:m>
                  <m:oMath xmlns:m="http://schemas.openxmlformats.org/officeDocument/2006/math">
                    <m:r>
                      <a:rPr lang="da-DK" sz="19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da-DK" sz="1900" dirty="0"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31A394-87AB-F1B2-CCAD-19A5435FD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02" y="711625"/>
                <a:ext cx="5151426" cy="3162404"/>
              </a:xfrm>
              <a:prstGeom prst="rect">
                <a:avLst/>
              </a:prstGeom>
              <a:blipFill>
                <a:blip r:embed="rId4"/>
                <a:stretch>
                  <a:fillRect l="-1183" r="-1065" b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9289FE2-A5AF-FBB8-0054-B93C2E8F5F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24928" y="806824"/>
            <a:ext cx="3620219" cy="2750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9B103-76EB-AA59-2D22-5D0E48779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731" y="3651284"/>
            <a:ext cx="2880360" cy="162020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LUYỆN TẬP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DA5068A1-B05A-EF99-3C12-80EF54A36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60858" y="827653"/>
            <a:ext cx="4507007" cy="3974274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94490" y="747385"/>
            <a:ext cx="4535161" cy="3957966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884"/>
          <a:stretch>
            <a:fillRect/>
          </a:stretch>
        </p:blipFill>
        <p:spPr>
          <a:xfrm>
            <a:off x="1049089" y="2744527"/>
            <a:ext cx="2455134" cy="20717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638" y="3770044"/>
            <a:ext cx="1615650" cy="1149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0041" y="204458"/>
            <a:ext cx="1036258" cy="712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37228" y="987923"/>
            <a:ext cx="735840" cy="454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9885" y="1575654"/>
            <a:ext cx="2139037" cy="23377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1662" y="4048081"/>
            <a:ext cx="1212505" cy="8815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84897" y="4048081"/>
            <a:ext cx="1274919" cy="9269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59487" y="3790740"/>
            <a:ext cx="1377741" cy="11284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6655" y="3790740"/>
            <a:ext cx="1665115" cy="11843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76833">
            <a:off x="5370575" y="499511"/>
            <a:ext cx="1982990" cy="495748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A8737CD5-9130-F9CE-8471-6A936079A761}"/>
              </a:ext>
            </a:extLst>
          </p:cNvPr>
          <p:cNvSpPr txBox="1"/>
          <p:nvPr/>
        </p:nvSpPr>
        <p:spPr>
          <a:xfrm>
            <a:off x="4108566" y="1172220"/>
            <a:ext cx="4507007" cy="2144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TƯỚI HOA TRONG CHẬU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F462E3-0827-201B-F413-09715F40DBFA}"/>
              </a:ext>
            </a:extLst>
          </p:cNvPr>
          <p:cNvGrpSpPr/>
          <p:nvPr/>
        </p:nvGrpSpPr>
        <p:grpSpPr>
          <a:xfrm>
            <a:off x="5224087" y="3596795"/>
            <a:ext cx="2580548" cy="612276"/>
            <a:chOff x="4287650" y="2809970"/>
            <a:chExt cx="5161095" cy="1224551"/>
          </a:xfrm>
        </p:grpSpPr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4C9777AA-6A64-B284-34B1-70FD042EA801}"/>
                </a:ext>
              </a:extLst>
            </p:cNvPr>
            <p:cNvGrpSpPr/>
            <p:nvPr/>
          </p:nvGrpSpPr>
          <p:grpSpPr>
            <a:xfrm rot="-254175">
              <a:off x="4287650" y="2809970"/>
              <a:ext cx="5161095" cy="1224551"/>
              <a:chOff x="0" y="0"/>
              <a:chExt cx="6276668" cy="1603629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FA6D9567-572B-455E-CF65-73019F81D883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67605260-D7A7-348B-BC3A-C3EA317548BF}"/>
                </a:ext>
              </a:extLst>
            </p:cNvPr>
            <p:cNvSpPr txBox="1"/>
            <p:nvPr/>
          </p:nvSpPr>
          <p:spPr>
            <a:xfrm rot="21319842">
              <a:off x="4554206" y="3005736"/>
              <a:ext cx="4700051" cy="830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700" b="1" i="0" u="none" strike="noStrike" kern="1200" cap="none" spc="0" normalizeH="0" baseline="0" noProof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TRÒ CHƠI</a:t>
              </a:r>
              <a:endPara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Picture 12">
            <a:extLst>
              <a:ext uri="{FF2B5EF4-FFF2-40B4-BE49-F238E27FC236}">
                <a16:creationId xmlns:a16="http://schemas.microsoft.com/office/drawing/2014/main" id="{416DCB7B-92DA-0232-28F7-69DE89F9E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4516" y="688112"/>
            <a:ext cx="1136547" cy="1083981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95445AB8-B654-715C-C389-6E1A764F7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112" y="4623256"/>
            <a:ext cx="1000711" cy="5166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DB8ACD4-9895-9D1E-1913-68831693F578}"/>
              </a:ext>
            </a:extLst>
          </p:cNvPr>
          <p:cNvGrpSpPr/>
          <p:nvPr/>
        </p:nvGrpSpPr>
        <p:grpSpPr>
          <a:xfrm>
            <a:off x="-25386" y="4057969"/>
            <a:ext cx="1216478" cy="1085532"/>
            <a:chOff x="12922445" y="7368188"/>
            <a:chExt cx="2432955" cy="217106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 l="219" r="219"/>
            <a:stretch>
              <a:fillRect/>
            </a:stretch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11033">
            <a:off x="85958" y="109596"/>
            <a:ext cx="665196" cy="67191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8286" y="139627"/>
            <a:ext cx="768052" cy="6038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69794" y="139627"/>
            <a:ext cx="522264" cy="37472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81393" y="449395"/>
            <a:ext cx="305704" cy="232080"/>
          </a:xfrm>
          <a:prstGeom prst="rect">
            <a:avLst/>
          </a:prstGeom>
        </p:spPr>
      </p:pic>
      <p:pic>
        <p:nvPicPr>
          <p:cNvPr id="7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CD956176-F069-3820-2EA6-5278EF92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62308" y="4708773"/>
            <a:ext cx="481692" cy="434727"/>
          </a:xfrm>
          <a:prstGeom prst="rect">
            <a:avLst/>
          </a:prstGeom>
        </p:spPr>
      </p:pic>
      <p:pic>
        <p:nvPicPr>
          <p:cNvPr id="37" name="Picture 36">
            <a:hlinkClick r:id="rId13" action="ppaction://hlinksldjump"/>
            <a:extLst>
              <a:ext uri="{FF2B5EF4-FFF2-40B4-BE49-F238E27FC236}">
                <a16:creationId xmlns:a16="http://schemas.microsoft.com/office/drawing/2014/main" id="{ADE5B274-D0AD-F325-2AE6-0EB7A56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986" y="1051173"/>
            <a:ext cx="1490601" cy="2098731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id="{402EBF2B-1863-B8DB-FFD5-68F01ECF8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7560" y="1041368"/>
            <a:ext cx="1655208" cy="2176461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:a16="http://schemas.microsoft.com/office/drawing/2014/main" id="{D4EE69CE-D1CE-5686-8013-01ED01CD5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0461" y="1163005"/>
            <a:ext cx="973921" cy="2400508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:a16="http://schemas.microsoft.com/office/drawing/2014/main" id="{8C1F1CA4-4257-DE23-FD53-3164005957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1832" y="2687209"/>
            <a:ext cx="1490601" cy="2144454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:a16="http://schemas.microsoft.com/office/drawing/2014/main" id="{0AC8F2A6-C9E0-FB9E-77DC-5C6D383498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17893" y="2668920"/>
            <a:ext cx="1490601" cy="21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41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p:sp>
        <p:nvSpPr>
          <p:cNvPr id="2" name="Câu hỏi">
            <a:extLst>
              <a:ext uri="{FF2B5EF4-FFF2-40B4-BE49-F238E27FC236}">
                <a16:creationId xmlns:a16="http://schemas.microsoft.com/office/drawing/2014/main" id="{021C9379-6509-FDEA-EFE1-90C8E93CD50B}"/>
              </a:ext>
            </a:extLst>
          </p:cNvPr>
          <p:cNvSpPr/>
          <p:nvPr/>
        </p:nvSpPr>
        <p:spPr>
          <a:xfrm>
            <a:off x="910936" y="171450"/>
            <a:ext cx="7322128" cy="17067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hỏi </a:t>
            </a: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1: </a:t>
            </a:r>
            <a:r>
              <a:rPr lang="fr-FR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fr-FR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</a:t>
            </a:r>
            <a:r>
              <a:rPr lang="fr-FR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bậc</a:t>
            </a:r>
            <a:r>
              <a:rPr lang="fr-FR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endParaRPr lang="en-US" sz="2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=0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+1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+1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+2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47010"/>
                <a:ext cx="3401292" cy="1058141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47010"/>
                <a:ext cx="3401292" cy="105814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2: </a:t>
                </a:r>
                <a:r>
                  <a:rPr kumimoji="0" lang="en-US" sz="2400" b="0" i="0" u="none" strike="noStrike" kern="1200" cap="none" spc="0" normalizeH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400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 ?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 b="-69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=4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=4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910935" y="2039164"/>
                <a:ext cx="3401292" cy="997528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039164"/>
                <a:ext cx="3401292" cy="99752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89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2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3: 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do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fr-FR" sz="2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là?</a:t>
                </a:r>
                <a:endParaRPr kumimoji="0" lang="en-US" sz="22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 b="-44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;−1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</a:t>
                </a:r>
                <a:r>
                  <a:rPr kumimoji="0" lang="en-US" sz="24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  <m:r>
                      <a:rPr kumimoji="0" lang="en-US" sz="24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;0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;1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</a:t>
                </a:r>
                <a:r>
                  <a:rPr kumimoji="0" lang="en-US" sz="24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−1;</m:t>
                    </m:r>
                    <m:f>
                      <m:fPr>
                        <m:ctrlPr>
                          <a:rPr kumimoji="0" lang="en-US" sz="24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−1;</m:t>
                    </m:r>
                    <m:f>
                      <m:fPr>
                        <m:ctrlP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430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3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3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4: 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bao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gạo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75 000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3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bao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gạo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thị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3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3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bao </a:t>
                </a:r>
                <a:r>
                  <a:rPr lang="fr-FR" sz="23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gạo</a:t>
                </a:r>
                <a:r>
                  <a:rPr lang="fr-FR" sz="2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?</a:t>
                </a:r>
                <a:endParaRPr kumimoji="0" lang="en-US" sz="23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 l="-83" r="-1248" b="-126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=75 000 :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=75 000 . 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=75 000 −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+75 000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=75 000 . 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69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p:sp>
        <p:nvSpPr>
          <p:cNvPr id="2" name="Câu hỏi">
            <a:extLst>
              <a:ext uri="{FF2B5EF4-FFF2-40B4-BE49-F238E27FC236}">
                <a16:creationId xmlns:a16="http://schemas.microsoft.com/office/drawing/2014/main" id="{021C9379-6509-FDEA-EFE1-90C8E93CD50B}"/>
              </a:ext>
            </a:extLst>
          </p:cNvPr>
          <p:cNvSpPr/>
          <p:nvPr/>
        </p:nvSpPr>
        <p:spPr>
          <a:xfrm>
            <a:off x="910936" y="246311"/>
            <a:ext cx="7322128" cy="1599888"/>
          </a:xfrm>
          <a:prstGeom prst="roundRect">
            <a:avLst>
              <a:gd name="adj" fmla="val 15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hỏi 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5: </a:t>
            </a:r>
            <a:r>
              <a:rPr lang="en-US" sz="2400" kern="1200" noProof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 định hàm số bậc nhất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+1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4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=0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910935" y="2323787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323787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51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57"/>
          <p:cNvSpPr/>
          <p:nvPr/>
        </p:nvSpPr>
        <p:spPr>
          <a:xfrm rot="10800000">
            <a:off x="7317475" y="2146441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57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57"/>
          <p:cNvSpPr/>
          <p:nvPr/>
        </p:nvSpPr>
        <p:spPr>
          <a:xfrm>
            <a:off x="6777741" y="4370004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3" name="Google Shape;1613;p57"/>
          <p:cNvSpPr/>
          <p:nvPr/>
        </p:nvSpPr>
        <p:spPr>
          <a:xfrm flipH="1">
            <a:off x="8430787" y="2810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57"/>
          <p:cNvGrpSpPr/>
          <p:nvPr/>
        </p:nvGrpSpPr>
        <p:grpSpPr>
          <a:xfrm>
            <a:off x="8178467" y="4064721"/>
            <a:ext cx="1074989" cy="1123918"/>
            <a:chOff x="9898625" y="1841950"/>
            <a:chExt cx="2427040" cy="3301545"/>
          </a:xfrm>
        </p:grpSpPr>
        <p:sp>
          <p:nvSpPr>
            <p:cNvPr id="1615" name="Google Shape;1615;p5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804122-74B4-D918-F80A-20F14769F5EE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72A319-AA64-0B2B-AF81-DEFED7CB3A54}"/>
              </a:ext>
            </a:extLst>
          </p:cNvPr>
          <p:cNvSpPr/>
          <p:nvPr/>
        </p:nvSpPr>
        <p:spPr>
          <a:xfrm>
            <a:off x="420130" y="331470"/>
            <a:ext cx="801953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			    </a:t>
            </a:r>
            <a:r>
              <a:rPr lang="vi-VN" sz="2400" dirty="0">
                <a:latin typeface="+mn-lt"/>
              </a:rPr>
              <a:t>Trong các phát biểu sau, phát biểu nào đúng, phát biểu nào sai?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55EFB7-6C76-0929-3210-C6D5D959FF8F}"/>
              </a:ext>
            </a:extLst>
          </p:cNvPr>
          <p:cNvSpPr/>
          <p:nvPr/>
        </p:nvSpPr>
        <p:spPr>
          <a:xfrm>
            <a:off x="7464257" y="1606593"/>
            <a:ext cx="556053" cy="543697"/>
          </a:xfrm>
          <a:prstGeom prst="rect">
            <a:avLst/>
          </a:prstGeom>
          <a:solidFill>
            <a:schemeClr val="tx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20141C-F362-6831-C82D-6A364B916ECE}"/>
              </a:ext>
            </a:extLst>
          </p:cNvPr>
          <p:cNvSpPr/>
          <p:nvPr/>
        </p:nvSpPr>
        <p:spPr>
          <a:xfrm>
            <a:off x="7464257" y="2666509"/>
            <a:ext cx="556053" cy="543697"/>
          </a:xfrm>
          <a:prstGeom prst="rect">
            <a:avLst/>
          </a:prstGeom>
          <a:solidFill>
            <a:schemeClr val="tx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B203E3-D33E-2967-E6BD-BA127B328A92}"/>
              </a:ext>
            </a:extLst>
          </p:cNvPr>
          <p:cNvSpPr/>
          <p:nvPr/>
        </p:nvSpPr>
        <p:spPr>
          <a:xfrm>
            <a:off x="7464254" y="3775200"/>
            <a:ext cx="556053" cy="543697"/>
          </a:xfrm>
          <a:prstGeom prst="rect">
            <a:avLst/>
          </a:prstGeom>
          <a:solidFill>
            <a:schemeClr val="tx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A7A8E6-E262-9471-2F94-E740FD98EF61}"/>
              </a:ext>
            </a:extLst>
          </p:cNvPr>
          <p:cNvSpPr/>
          <p:nvPr/>
        </p:nvSpPr>
        <p:spPr>
          <a:xfrm>
            <a:off x="7526986" y="1603751"/>
            <a:ext cx="4933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E663D3-F8C8-D826-6185-D2DB6DF2476C}"/>
              </a:ext>
            </a:extLst>
          </p:cNvPr>
          <p:cNvSpPr/>
          <p:nvPr/>
        </p:nvSpPr>
        <p:spPr>
          <a:xfrm>
            <a:off x="7526986" y="2700337"/>
            <a:ext cx="4933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+mj-lt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D4F564-56E9-6C5E-BE7D-80758498943E}"/>
              </a:ext>
            </a:extLst>
          </p:cNvPr>
          <p:cNvSpPr/>
          <p:nvPr/>
        </p:nvSpPr>
        <p:spPr>
          <a:xfrm>
            <a:off x="7526985" y="3795802"/>
            <a:ext cx="4933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36A3F4-02A0-955F-6697-64DE6E555277}"/>
                  </a:ext>
                </a:extLst>
              </p:cNvPr>
              <p:cNvSpPr txBox="1"/>
              <p:nvPr/>
            </p:nvSpPr>
            <p:spPr>
              <a:xfrm>
                <a:off x="499391" y="1506040"/>
                <a:ext cx="6617370" cy="3347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+mn-lt"/>
                  </a:rPr>
                  <a:t>a) Hàm số bậc nhất có dạng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400" i="1" dirty="0" err="1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24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vi-VN" sz="2400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2400" dirty="0">
                    <a:latin typeface="+mn-lt"/>
                  </a:rPr>
                  <a:t>, trong đó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n-lt"/>
                  </a:rPr>
                  <a:t>là các số cho trước.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+mn-lt"/>
                  </a:rPr>
                  <a:t>b) Hàm số bậc nhất có dạng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400" i="1" dirty="0" err="1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24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vi-VN" sz="2400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2400" dirty="0">
                    <a:latin typeface="+mn-lt"/>
                  </a:rPr>
                  <a:t>, trong đó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n-lt"/>
                  </a:rPr>
                  <a:t>là các số cho trước và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2400" dirty="0">
                    <a:latin typeface="+mn-lt"/>
                  </a:rPr>
                  <a:t> khác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+mn-lt"/>
                  </a:rPr>
                  <a:t>c) Hàm số bậc nhất có dạng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400" i="1" dirty="0" err="1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24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vi-VN" sz="2400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2400" dirty="0">
                    <a:latin typeface="+mn-lt"/>
                  </a:rPr>
                  <a:t>, trong đó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n-lt"/>
                  </a:rPr>
                  <a:t>là các số cho trước và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2400" dirty="0">
                    <a:latin typeface="+mn-lt"/>
                  </a:rPr>
                  <a:t> khác 0.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36A3F4-02A0-955F-6697-64DE6E555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91" y="1506040"/>
                <a:ext cx="6617370" cy="3347840"/>
              </a:xfrm>
              <a:prstGeom prst="rect">
                <a:avLst/>
              </a:prstGeom>
              <a:blipFill>
                <a:blip r:embed="rId3"/>
                <a:stretch>
                  <a:fillRect l="-1475" r="-1382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4" grpId="0" animBg="1"/>
      <p:bldP spid="5" grpId="0" animBg="1"/>
      <p:bldP spid="11" grpId="0"/>
      <p:bldP spid="12" grpId="0"/>
      <p:bldP spid="1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DAFCE8-0D9E-8854-D60B-1DC6C22E7203}"/>
              </a:ext>
            </a:extLst>
          </p:cNvPr>
          <p:cNvSpPr txBox="1"/>
          <p:nvPr/>
        </p:nvSpPr>
        <p:spPr>
          <a:xfrm>
            <a:off x="632881" y="254905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A282C-26F0-DC1F-1B83-E0DEC0CC251E}"/>
              </a:ext>
            </a:extLst>
          </p:cNvPr>
          <p:cNvSpPr txBox="1"/>
          <p:nvPr/>
        </p:nvSpPr>
        <p:spPr>
          <a:xfrm>
            <a:off x="553776" y="252081"/>
            <a:ext cx="7821505" cy="113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400" dirty="0">
                <a:latin typeface="+mj-lt"/>
              </a:rPr>
              <a:t>			     </a:t>
            </a:r>
            <a:r>
              <a:rPr lang="en-US" sz="2400" dirty="0" err="1">
                <a:latin typeface="+mj-lt"/>
              </a:rPr>
              <a:t>Xác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định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hệ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số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của</a:t>
            </a:r>
            <a:r>
              <a:rPr lang="en-US" sz="2400" dirty="0">
                <a:latin typeface="+mj-lt"/>
              </a:rPr>
              <a:t> x, </a:t>
            </a:r>
            <a:r>
              <a:rPr lang="en-US" sz="2400" dirty="0" err="1">
                <a:latin typeface="+mj-lt"/>
              </a:rPr>
              <a:t>hệ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số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tự</a:t>
            </a:r>
            <a:r>
              <a:rPr lang="en-US" sz="2400" dirty="0">
                <a:latin typeface="+mj-lt"/>
              </a:rPr>
              <a:t> do </a:t>
            </a:r>
            <a:r>
              <a:rPr lang="en-US" sz="2400" dirty="0" err="1">
                <a:latin typeface="+mj-lt"/>
              </a:rPr>
              <a:t>trong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mỗi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số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bậc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sau</a:t>
            </a:r>
            <a:r>
              <a:rPr lang="en-US" sz="2400" dirty="0">
                <a:latin typeface="+mj-lt"/>
              </a:rPr>
              <a:t>: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CCA7D9C9-E557-60CF-2515-43070170C3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8453911"/>
                  </p:ext>
                </p:extLst>
              </p:nvPr>
            </p:nvGraphicFramePr>
            <p:xfrm>
              <a:off x="772297" y="1586506"/>
              <a:ext cx="7602984" cy="3207917"/>
            </p:xfrm>
            <a:graphic>
              <a:graphicData uri="http://schemas.openxmlformats.org/drawingml/2006/table">
                <a:tbl>
                  <a:tblPr firstRow="1" bandRow="1">
                    <a:tableStyleId>{F9698E38-F0D1-4A1F-A6CD-1908E9AD4C83}</a:tableStyleId>
                  </a:tblPr>
                  <a:tblGrid>
                    <a:gridCol w="2534328">
                      <a:extLst>
                        <a:ext uri="{9D8B030D-6E8A-4147-A177-3AD203B41FA5}">
                          <a16:colId xmlns:a16="http://schemas.microsoft.com/office/drawing/2014/main" val="38716376"/>
                        </a:ext>
                      </a:extLst>
                    </a:gridCol>
                    <a:gridCol w="2534328">
                      <a:extLst>
                        <a:ext uri="{9D8B030D-6E8A-4147-A177-3AD203B41FA5}">
                          <a16:colId xmlns:a16="http://schemas.microsoft.com/office/drawing/2014/main" val="3752560863"/>
                        </a:ext>
                      </a:extLst>
                    </a:gridCol>
                    <a:gridCol w="2534328">
                      <a:extLst>
                        <a:ext uri="{9D8B030D-6E8A-4147-A177-3AD203B41FA5}">
                          <a16:colId xmlns:a16="http://schemas.microsoft.com/office/drawing/2014/main" val="3037261349"/>
                        </a:ext>
                      </a:extLst>
                    </a:gridCol>
                  </a:tblGrid>
                  <a:tr h="9475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+mj-lt"/>
                            </a:rPr>
                            <a:t>Hàm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số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bậc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nhất</a:t>
                          </a:r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+mj-lt"/>
                            </a:rPr>
                            <a:t>Hệ </a:t>
                          </a:r>
                          <a:r>
                            <a:rPr lang="en-US" sz="2400" dirty="0" err="1">
                              <a:latin typeface="+mj-lt"/>
                            </a:rPr>
                            <a:t>số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của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+mj-lt"/>
                            </a:rPr>
                            <a:t>Hệ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số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tự</a:t>
                          </a:r>
                          <a:r>
                            <a:rPr lang="en-US" sz="2400" dirty="0">
                              <a:latin typeface="+mj-lt"/>
                            </a:rPr>
                            <a:t> 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20987693"/>
                      </a:ext>
                    </a:extLst>
                  </a:tr>
                  <a:tr h="753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+mj-lt"/>
                            </a:rPr>
                            <a:t>a)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=6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+8</m:t>
                              </m:r>
                            </m:oMath>
                          </a14:m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2095274"/>
                      </a:ext>
                    </a:extLst>
                  </a:tr>
                  <a:tr h="753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+mj-lt"/>
                            </a:rPr>
                            <a:t>b)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oMath>
                          </a14:m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8823230"/>
                      </a:ext>
                    </a:extLst>
                  </a:tr>
                  <a:tr h="753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+mj-lt"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180643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CCA7D9C9-E557-60CF-2515-43070170C3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8453911"/>
                  </p:ext>
                </p:extLst>
              </p:nvPr>
            </p:nvGraphicFramePr>
            <p:xfrm>
              <a:off x="772297" y="1586506"/>
              <a:ext cx="7602984" cy="3207917"/>
            </p:xfrm>
            <a:graphic>
              <a:graphicData uri="http://schemas.openxmlformats.org/drawingml/2006/table">
                <a:tbl>
                  <a:tblPr firstRow="1" bandRow="1">
                    <a:tableStyleId>{F9698E38-F0D1-4A1F-A6CD-1908E9AD4C83}</a:tableStyleId>
                  </a:tblPr>
                  <a:tblGrid>
                    <a:gridCol w="2534328">
                      <a:extLst>
                        <a:ext uri="{9D8B030D-6E8A-4147-A177-3AD203B41FA5}">
                          <a16:colId xmlns:a16="http://schemas.microsoft.com/office/drawing/2014/main" val="38716376"/>
                        </a:ext>
                      </a:extLst>
                    </a:gridCol>
                    <a:gridCol w="2534328">
                      <a:extLst>
                        <a:ext uri="{9D8B030D-6E8A-4147-A177-3AD203B41FA5}">
                          <a16:colId xmlns:a16="http://schemas.microsoft.com/office/drawing/2014/main" val="3752560863"/>
                        </a:ext>
                      </a:extLst>
                    </a:gridCol>
                    <a:gridCol w="2534328">
                      <a:extLst>
                        <a:ext uri="{9D8B030D-6E8A-4147-A177-3AD203B41FA5}">
                          <a16:colId xmlns:a16="http://schemas.microsoft.com/office/drawing/2014/main" val="3037261349"/>
                        </a:ext>
                      </a:extLst>
                    </a:gridCol>
                  </a:tblGrid>
                  <a:tr h="9475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+mj-lt"/>
                            </a:rPr>
                            <a:t>Hàm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số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bậc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nhất</a:t>
                          </a:r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0" t="-641" r="-100481" b="-239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+mj-lt"/>
                            </a:rPr>
                            <a:t>Hệ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số</a:t>
                          </a:r>
                          <a:r>
                            <a:rPr lang="en-US" sz="2400" dirty="0">
                              <a:latin typeface="+mj-lt"/>
                            </a:rPr>
                            <a:t> </a:t>
                          </a:r>
                          <a:r>
                            <a:rPr lang="en-US" sz="2400" dirty="0" err="1">
                              <a:latin typeface="+mj-lt"/>
                            </a:rPr>
                            <a:t>tự</a:t>
                          </a:r>
                          <a:r>
                            <a:rPr lang="en-US" sz="2400" dirty="0">
                              <a:latin typeface="+mj-lt"/>
                            </a:rPr>
                            <a:t> do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20987693"/>
                      </a:ext>
                    </a:extLst>
                  </a:tr>
                  <a:tr h="7534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" t="-127642" r="-200481" b="-2032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2095274"/>
                      </a:ext>
                    </a:extLst>
                  </a:tr>
                  <a:tr h="7534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" t="-225806" r="-20048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8823230"/>
                      </a:ext>
                    </a:extLst>
                  </a:tr>
                  <a:tr h="7534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0" t="-325806" r="-200481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180643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DC316B-17A5-89E8-5997-1E59E9CD4F80}"/>
                  </a:ext>
                </a:extLst>
              </p:cNvPr>
              <p:cNvSpPr/>
              <p:nvPr/>
            </p:nvSpPr>
            <p:spPr>
              <a:xfrm>
                <a:off x="3593131" y="2608821"/>
                <a:ext cx="1967410" cy="6178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3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DC316B-17A5-89E8-5997-1E59E9CD4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131" y="2608821"/>
                <a:ext cx="1967410" cy="6178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B500E1B-9438-678E-C336-D46A0FDCC175}"/>
                  </a:ext>
                </a:extLst>
              </p:cNvPr>
              <p:cNvSpPr/>
              <p:nvPr/>
            </p:nvSpPr>
            <p:spPr>
              <a:xfrm>
                <a:off x="3593131" y="3362583"/>
                <a:ext cx="1967410" cy="6178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300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B500E1B-9438-678E-C336-D46A0FDCC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131" y="3362583"/>
                <a:ext cx="1967410" cy="6178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3D7D4D0-3DED-14A1-3C5E-E7223AF56DE1}"/>
                  </a:ext>
                </a:extLst>
              </p:cNvPr>
              <p:cNvSpPr/>
              <p:nvPr/>
            </p:nvSpPr>
            <p:spPr>
              <a:xfrm>
                <a:off x="3593131" y="4082412"/>
                <a:ext cx="1967410" cy="6764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30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3D7D4D0-3DED-14A1-3C5E-E7223AF56D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131" y="4082412"/>
                <a:ext cx="1967410" cy="6764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947D5A5-2109-87AC-7828-E69BC2750650}"/>
                  </a:ext>
                </a:extLst>
              </p:cNvPr>
              <p:cNvSpPr/>
              <p:nvPr/>
            </p:nvSpPr>
            <p:spPr>
              <a:xfrm>
                <a:off x="6179812" y="2608821"/>
                <a:ext cx="1967410" cy="6178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3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947D5A5-2109-87AC-7828-E69BC2750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812" y="2608821"/>
                <a:ext cx="1967410" cy="6178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1949D17-12BE-21A0-1406-125F8354DDA5}"/>
                  </a:ext>
                </a:extLst>
              </p:cNvPr>
              <p:cNvSpPr/>
              <p:nvPr/>
            </p:nvSpPr>
            <p:spPr>
              <a:xfrm>
                <a:off x="6179812" y="3362583"/>
                <a:ext cx="1967410" cy="6178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endParaRPr lang="en-US" sz="23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1949D17-12BE-21A0-1406-125F8354DD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812" y="3362583"/>
                <a:ext cx="1967410" cy="6178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EA8525-9BC9-F4EA-3106-EA1193501D8B}"/>
                  </a:ext>
                </a:extLst>
              </p:cNvPr>
              <p:cNvSpPr/>
              <p:nvPr/>
            </p:nvSpPr>
            <p:spPr>
              <a:xfrm>
                <a:off x="6179812" y="4082412"/>
                <a:ext cx="1967410" cy="6764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300" dirty="0">
                  <a:latin typeface="+mj-lt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EA8525-9BC9-F4EA-3106-EA1193501D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812" y="4082412"/>
                <a:ext cx="1967410" cy="6764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/>
          <p:nvPr/>
        </p:nvSpPr>
        <p:spPr>
          <a:xfrm>
            <a:off x="482950" y="19618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3" name="Google Shape;533;p40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249478" y="1550977"/>
                <a:ext cx="8645043" cy="2036311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300" dirty="0">
                    <a:latin typeface="+mj-lt"/>
                  </a:rPr>
                  <a:t>BÀI 3: HÀM SỐ BẬC NHẤT </a:t>
                </a:r>
                <a:br>
                  <a:rPr lang="en" sz="4300" dirty="0">
                    <a:latin typeface="+mj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3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300" b="1" i="1" smtClean="0">
                          <a:latin typeface="Cambria Math" panose="02040503050406030204" pitchFamily="18" charset="0"/>
                        </a:rPr>
                        <m:t>𝒂𝒙</m:t>
                      </m:r>
                      <m:r>
                        <a:rPr lang="en-US" sz="43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3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300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3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3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4300" b="1" i="1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43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sz="4300" dirty="0">
                  <a:latin typeface="+mj-lt"/>
                </a:endParaRPr>
              </a:p>
            </p:txBody>
          </p:sp>
        </mc:Choice>
        <mc:Fallback xmlns="">
          <p:sp>
            <p:nvSpPr>
              <p:cNvPr id="533" name="Google Shape;533;p4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9478" y="1550977"/>
                <a:ext cx="8645043" cy="20363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5" name="Google Shape;535;p40"/>
          <p:cNvGrpSpPr/>
          <p:nvPr/>
        </p:nvGrpSpPr>
        <p:grpSpPr>
          <a:xfrm flipH="1">
            <a:off x="3241665" y="3832764"/>
            <a:ext cx="2660670" cy="958907"/>
            <a:chOff x="2748679" y="3610157"/>
            <a:chExt cx="3646752" cy="1314292"/>
          </a:xfrm>
        </p:grpSpPr>
        <p:sp>
          <p:nvSpPr>
            <p:cNvPr id="536" name="Google Shape;536;p40"/>
            <p:cNvSpPr/>
            <p:nvPr/>
          </p:nvSpPr>
          <p:spPr>
            <a:xfrm>
              <a:off x="2748679" y="3610157"/>
              <a:ext cx="3646752" cy="1314292"/>
            </a:xfrm>
            <a:custGeom>
              <a:avLst/>
              <a:gdLst/>
              <a:ahLst/>
              <a:cxnLst/>
              <a:rect l="l" t="t" r="r" b="b"/>
              <a:pathLst>
                <a:path w="142730" h="51440" extrusionOk="0">
                  <a:moveTo>
                    <a:pt x="3997" y="33420"/>
                  </a:moveTo>
                  <a:lnTo>
                    <a:pt x="3997" y="33420"/>
                  </a:lnTo>
                  <a:cubicBezTo>
                    <a:pt x="3996" y="33422"/>
                    <a:pt x="3995" y="33424"/>
                    <a:pt x="3994" y="33427"/>
                  </a:cubicBezTo>
                  <a:cubicBezTo>
                    <a:pt x="3980" y="33448"/>
                    <a:pt x="3974" y="33456"/>
                    <a:pt x="3974" y="33456"/>
                  </a:cubicBezTo>
                  <a:cubicBezTo>
                    <a:pt x="3974" y="33456"/>
                    <a:pt x="3984" y="33441"/>
                    <a:pt x="3997" y="33420"/>
                  </a:cubicBezTo>
                  <a:close/>
                  <a:moveTo>
                    <a:pt x="38225" y="1334"/>
                  </a:moveTo>
                  <a:lnTo>
                    <a:pt x="38225" y="1334"/>
                  </a:lnTo>
                  <a:cubicBezTo>
                    <a:pt x="39342" y="3884"/>
                    <a:pt x="42512" y="5876"/>
                    <a:pt x="44675" y="7144"/>
                  </a:cubicBezTo>
                  <a:cubicBezTo>
                    <a:pt x="48779" y="9563"/>
                    <a:pt x="53262" y="10868"/>
                    <a:pt x="57793" y="12291"/>
                  </a:cubicBezTo>
                  <a:cubicBezTo>
                    <a:pt x="61873" y="13572"/>
                    <a:pt x="65597" y="15921"/>
                    <a:pt x="68230" y="19360"/>
                  </a:cubicBezTo>
                  <a:cubicBezTo>
                    <a:pt x="70317" y="22112"/>
                    <a:pt x="71598" y="25409"/>
                    <a:pt x="72191" y="28801"/>
                  </a:cubicBezTo>
                  <a:cubicBezTo>
                    <a:pt x="72221" y="28950"/>
                    <a:pt x="72357" y="29008"/>
                    <a:pt x="72533" y="29008"/>
                  </a:cubicBezTo>
                  <a:cubicBezTo>
                    <a:pt x="72915" y="29008"/>
                    <a:pt x="73486" y="28735"/>
                    <a:pt x="73567" y="28540"/>
                  </a:cubicBezTo>
                  <a:cubicBezTo>
                    <a:pt x="76508" y="21115"/>
                    <a:pt x="82747" y="16276"/>
                    <a:pt x="90741" y="15541"/>
                  </a:cubicBezTo>
                  <a:cubicBezTo>
                    <a:pt x="97430" y="14948"/>
                    <a:pt x="105211" y="14260"/>
                    <a:pt x="110714" y="9943"/>
                  </a:cubicBezTo>
                  <a:cubicBezTo>
                    <a:pt x="111131" y="9620"/>
                    <a:pt x="111579" y="9251"/>
                    <a:pt x="111966" y="8841"/>
                  </a:cubicBezTo>
                  <a:lnTo>
                    <a:pt x="111966" y="8841"/>
                  </a:lnTo>
                  <a:lnTo>
                    <a:pt x="130639" y="30438"/>
                  </a:lnTo>
                  <a:lnTo>
                    <a:pt x="132091" y="32125"/>
                  </a:lnTo>
                  <a:lnTo>
                    <a:pt x="132091" y="32125"/>
                  </a:lnTo>
                  <a:cubicBezTo>
                    <a:pt x="130230" y="31543"/>
                    <a:pt x="128342" y="31015"/>
                    <a:pt x="126464" y="30509"/>
                  </a:cubicBezTo>
                  <a:cubicBezTo>
                    <a:pt x="126436" y="30498"/>
                    <a:pt x="126393" y="30493"/>
                    <a:pt x="126340" y="30493"/>
                  </a:cubicBezTo>
                  <a:cubicBezTo>
                    <a:pt x="125914" y="30493"/>
                    <a:pt x="124835" y="30819"/>
                    <a:pt x="125278" y="31221"/>
                  </a:cubicBezTo>
                  <a:lnTo>
                    <a:pt x="134126" y="39143"/>
                  </a:lnTo>
                  <a:lnTo>
                    <a:pt x="136427" y="41231"/>
                  </a:lnTo>
                  <a:cubicBezTo>
                    <a:pt x="136759" y="41515"/>
                    <a:pt x="137400" y="41895"/>
                    <a:pt x="137613" y="42274"/>
                  </a:cubicBezTo>
                  <a:cubicBezTo>
                    <a:pt x="137756" y="42512"/>
                    <a:pt x="137779" y="43935"/>
                    <a:pt x="137850" y="44457"/>
                  </a:cubicBezTo>
                  <a:lnTo>
                    <a:pt x="138118" y="47087"/>
                  </a:lnTo>
                  <a:lnTo>
                    <a:pt x="138118" y="47087"/>
                  </a:lnTo>
                  <a:cubicBezTo>
                    <a:pt x="138086" y="47174"/>
                    <a:pt x="138094" y="47264"/>
                    <a:pt x="138159" y="47351"/>
                  </a:cubicBezTo>
                  <a:lnTo>
                    <a:pt x="140248" y="50159"/>
                  </a:lnTo>
                  <a:lnTo>
                    <a:pt x="140248" y="50159"/>
                  </a:lnTo>
                  <a:cubicBezTo>
                    <a:pt x="133468" y="48717"/>
                    <a:pt x="126669" y="47429"/>
                    <a:pt x="119870" y="46260"/>
                  </a:cubicBezTo>
                  <a:cubicBezTo>
                    <a:pt x="113560" y="45168"/>
                    <a:pt x="107227" y="44172"/>
                    <a:pt x="100893" y="43437"/>
                  </a:cubicBezTo>
                  <a:cubicBezTo>
                    <a:pt x="96152" y="42875"/>
                    <a:pt x="91337" y="42387"/>
                    <a:pt x="86545" y="42387"/>
                  </a:cubicBezTo>
                  <a:cubicBezTo>
                    <a:pt x="85872" y="42387"/>
                    <a:pt x="85199" y="42396"/>
                    <a:pt x="84526" y="42417"/>
                  </a:cubicBezTo>
                  <a:cubicBezTo>
                    <a:pt x="82676" y="42464"/>
                    <a:pt x="80755" y="42583"/>
                    <a:pt x="78952" y="43081"/>
                  </a:cubicBezTo>
                  <a:cubicBezTo>
                    <a:pt x="78572" y="43176"/>
                    <a:pt x="78359" y="43342"/>
                    <a:pt x="78098" y="43342"/>
                  </a:cubicBezTo>
                  <a:cubicBezTo>
                    <a:pt x="77268" y="43342"/>
                    <a:pt x="77149" y="42749"/>
                    <a:pt x="76841" y="42156"/>
                  </a:cubicBezTo>
                  <a:cubicBezTo>
                    <a:pt x="76319" y="41160"/>
                    <a:pt x="75512" y="40377"/>
                    <a:pt x="74516" y="39879"/>
                  </a:cubicBezTo>
                  <a:cubicBezTo>
                    <a:pt x="73557" y="39399"/>
                    <a:pt x="72524" y="39173"/>
                    <a:pt x="71497" y="39173"/>
                  </a:cubicBezTo>
                  <a:cubicBezTo>
                    <a:pt x="69626" y="39173"/>
                    <a:pt x="67775" y="39922"/>
                    <a:pt x="66427" y="41254"/>
                  </a:cubicBezTo>
                  <a:cubicBezTo>
                    <a:pt x="66139" y="41565"/>
                    <a:pt x="65871" y="42020"/>
                    <a:pt x="65411" y="42020"/>
                  </a:cubicBezTo>
                  <a:cubicBezTo>
                    <a:pt x="65379" y="42020"/>
                    <a:pt x="65346" y="42018"/>
                    <a:pt x="65312" y="42014"/>
                  </a:cubicBezTo>
                  <a:cubicBezTo>
                    <a:pt x="65051" y="41990"/>
                    <a:pt x="64648" y="41658"/>
                    <a:pt x="64411" y="41539"/>
                  </a:cubicBezTo>
                  <a:cubicBezTo>
                    <a:pt x="63628" y="41160"/>
                    <a:pt x="62798" y="40851"/>
                    <a:pt x="61968" y="40590"/>
                  </a:cubicBezTo>
                  <a:cubicBezTo>
                    <a:pt x="57224" y="39096"/>
                    <a:pt x="52147" y="38503"/>
                    <a:pt x="47213" y="37981"/>
                  </a:cubicBezTo>
                  <a:cubicBezTo>
                    <a:pt x="40975" y="37317"/>
                    <a:pt x="34689" y="36961"/>
                    <a:pt x="28403" y="36724"/>
                  </a:cubicBezTo>
                  <a:cubicBezTo>
                    <a:pt x="22615" y="36487"/>
                    <a:pt x="16851" y="36368"/>
                    <a:pt x="11039" y="36321"/>
                  </a:cubicBezTo>
                  <a:cubicBezTo>
                    <a:pt x="9047" y="36297"/>
                    <a:pt x="7030" y="36297"/>
                    <a:pt x="5014" y="36297"/>
                  </a:cubicBezTo>
                  <a:cubicBezTo>
                    <a:pt x="4346" y="36297"/>
                    <a:pt x="3561" y="36219"/>
                    <a:pt x="2810" y="36219"/>
                  </a:cubicBezTo>
                  <a:cubicBezTo>
                    <a:pt x="2581" y="36219"/>
                    <a:pt x="2355" y="36226"/>
                    <a:pt x="2137" y="36245"/>
                  </a:cubicBezTo>
                  <a:lnTo>
                    <a:pt x="2137" y="36245"/>
                  </a:lnTo>
                  <a:lnTo>
                    <a:pt x="3567" y="34945"/>
                  </a:lnTo>
                  <a:cubicBezTo>
                    <a:pt x="4089" y="34470"/>
                    <a:pt x="4943" y="33972"/>
                    <a:pt x="5322" y="33355"/>
                  </a:cubicBezTo>
                  <a:cubicBezTo>
                    <a:pt x="5702" y="32739"/>
                    <a:pt x="5821" y="31814"/>
                    <a:pt x="6034" y="31126"/>
                  </a:cubicBezTo>
                  <a:lnTo>
                    <a:pt x="6791" y="28726"/>
                  </a:lnTo>
                  <a:lnTo>
                    <a:pt x="6791" y="28726"/>
                  </a:lnTo>
                  <a:lnTo>
                    <a:pt x="20812" y="20499"/>
                  </a:lnTo>
                  <a:cubicBezTo>
                    <a:pt x="21175" y="20272"/>
                    <a:pt x="21386" y="19784"/>
                    <a:pt x="20843" y="19784"/>
                  </a:cubicBezTo>
                  <a:cubicBezTo>
                    <a:pt x="20818" y="19784"/>
                    <a:pt x="20792" y="19785"/>
                    <a:pt x="20765" y="19787"/>
                  </a:cubicBezTo>
                  <a:cubicBezTo>
                    <a:pt x="18340" y="19926"/>
                    <a:pt x="15915" y="20115"/>
                    <a:pt x="13504" y="20396"/>
                  </a:cubicBezTo>
                  <a:lnTo>
                    <a:pt x="13504" y="20396"/>
                  </a:lnTo>
                  <a:lnTo>
                    <a:pt x="35804" y="3206"/>
                  </a:lnTo>
                  <a:lnTo>
                    <a:pt x="38225" y="1334"/>
                  </a:lnTo>
                  <a:close/>
                  <a:moveTo>
                    <a:pt x="39024" y="1"/>
                  </a:moveTo>
                  <a:cubicBezTo>
                    <a:pt x="38733" y="1"/>
                    <a:pt x="38357" y="161"/>
                    <a:pt x="38223" y="265"/>
                  </a:cubicBezTo>
                  <a:lnTo>
                    <a:pt x="14953" y="18198"/>
                  </a:lnTo>
                  <a:lnTo>
                    <a:pt x="11585" y="20807"/>
                  </a:lnTo>
                  <a:cubicBezTo>
                    <a:pt x="11138" y="21147"/>
                    <a:pt x="11416" y="21411"/>
                    <a:pt x="11820" y="21411"/>
                  </a:cubicBezTo>
                  <a:cubicBezTo>
                    <a:pt x="11866" y="21411"/>
                    <a:pt x="11915" y="21407"/>
                    <a:pt x="11964" y="21400"/>
                  </a:cubicBezTo>
                  <a:cubicBezTo>
                    <a:pt x="14234" y="21087"/>
                    <a:pt x="16519" y="20903"/>
                    <a:pt x="18808" y="20742"/>
                  </a:cubicBezTo>
                  <a:lnTo>
                    <a:pt x="18808" y="20742"/>
                  </a:lnTo>
                  <a:lnTo>
                    <a:pt x="10067" y="25860"/>
                  </a:lnTo>
                  <a:cubicBezTo>
                    <a:pt x="8714" y="26666"/>
                    <a:pt x="7173" y="27354"/>
                    <a:pt x="5915" y="28303"/>
                  </a:cubicBezTo>
                  <a:cubicBezTo>
                    <a:pt x="5441" y="28659"/>
                    <a:pt x="5394" y="28943"/>
                    <a:pt x="5228" y="29489"/>
                  </a:cubicBezTo>
                  <a:lnTo>
                    <a:pt x="4160" y="32857"/>
                  </a:lnTo>
                  <a:cubicBezTo>
                    <a:pt x="4122" y="33009"/>
                    <a:pt x="4084" y="33161"/>
                    <a:pt x="4034" y="33313"/>
                  </a:cubicBezTo>
                  <a:lnTo>
                    <a:pt x="4034" y="33313"/>
                  </a:lnTo>
                  <a:cubicBezTo>
                    <a:pt x="4024" y="33322"/>
                    <a:pt x="4011" y="33336"/>
                    <a:pt x="3994" y="33355"/>
                  </a:cubicBezTo>
                  <a:cubicBezTo>
                    <a:pt x="3615" y="33735"/>
                    <a:pt x="3235" y="34067"/>
                    <a:pt x="2855" y="34375"/>
                  </a:cubicBezTo>
                  <a:lnTo>
                    <a:pt x="317" y="36653"/>
                  </a:lnTo>
                  <a:cubicBezTo>
                    <a:pt x="1" y="36924"/>
                    <a:pt x="331" y="37152"/>
                    <a:pt x="609" y="37152"/>
                  </a:cubicBezTo>
                  <a:cubicBezTo>
                    <a:pt x="623" y="37152"/>
                    <a:pt x="636" y="37152"/>
                    <a:pt x="649" y="37151"/>
                  </a:cubicBezTo>
                  <a:cubicBezTo>
                    <a:pt x="2586" y="37126"/>
                    <a:pt x="4521" y="37114"/>
                    <a:pt x="6455" y="37114"/>
                  </a:cubicBezTo>
                  <a:cubicBezTo>
                    <a:pt x="12006" y="37114"/>
                    <a:pt x="17548" y="37212"/>
                    <a:pt x="23089" y="37388"/>
                  </a:cubicBezTo>
                  <a:cubicBezTo>
                    <a:pt x="29470" y="37578"/>
                    <a:pt x="35827" y="37862"/>
                    <a:pt x="42185" y="38408"/>
                  </a:cubicBezTo>
                  <a:cubicBezTo>
                    <a:pt x="47617" y="38859"/>
                    <a:pt x="53144" y="39404"/>
                    <a:pt x="58481" y="40685"/>
                  </a:cubicBezTo>
                  <a:cubicBezTo>
                    <a:pt x="60260" y="41065"/>
                    <a:pt x="61991" y="41658"/>
                    <a:pt x="63628" y="42464"/>
                  </a:cubicBezTo>
                  <a:cubicBezTo>
                    <a:pt x="64211" y="42764"/>
                    <a:pt x="64742" y="42990"/>
                    <a:pt x="65310" y="42990"/>
                  </a:cubicBezTo>
                  <a:cubicBezTo>
                    <a:pt x="65598" y="42990"/>
                    <a:pt x="65895" y="42932"/>
                    <a:pt x="66214" y="42796"/>
                  </a:cubicBezTo>
                  <a:cubicBezTo>
                    <a:pt x="67186" y="42369"/>
                    <a:pt x="67542" y="41302"/>
                    <a:pt x="68420" y="40709"/>
                  </a:cubicBezTo>
                  <a:cubicBezTo>
                    <a:pt x="69086" y="40265"/>
                    <a:pt x="69929" y="40062"/>
                    <a:pt x="70796" y="40062"/>
                  </a:cubicBezTo>
                  <a:cubicBezTo>
                    <a:pt x="72153" y="40062"/>
                    <a:pt x="73571" y="40558"/>
                    <a:pt x="74469" y="41397"/>
                  </a:cubicBezTo>
                  <a:cubicBezTo>
                    <a:pt x="75204" y="42085"/>
                    <a:pt x="75394" y="43176"/>
                    <a:pt x="76082" y="43793"/>
                  </a:cubicBezTo>
                  <a:cubicBezTo>
                    <a:pt x="76432" y="44121"/>
                    <a:pt x="76889" y="44239"/>
                    <a:pt x="77392" y="44239"/>
                  </a:cubicBezTo>
                  <a:cubicBezTo>
                    <a:pt x="78523" y="44239"/>
                    <a:pt x="79890" y="43647"/>
                    <a:pt x="80826" y="43532"/>
                  </a:cubicBezTo>
                  <a:cubicBezTo>
                    <a:pt x="82548" y="43300"/>
                    <a:pt x="84297" y="43210"/>
                    <a:pt x="86054" y="43210"/>
                  </a:cubicBezTo>
                  <a:cubicBezTo>
                    <a:pt x="89328" y="43210"/>
                    <a:pt x="92630" y="43523"/>
                    <a:pt x="95841" y="43816"/>
                  </a:cubicBezTo>
                  <a:cubicBezTo>
                    <a:pt x="102174" y="44433"/>
                    <a:pt x="108460" y="45358"/>
                    <a:pt x="114746" y="46378"/>
                  </a:cubicBezTo>
                  <a:cubicBezTo>
                    <a:pt x="123523" y="47825"/>
                    <a:pt x="132205" y="49652"/>
                    <a:pt x="140910" y="51336"/>
                  </a:cubicBezTo>
                  <a:cubicBezTo>
                    <a:pt x="141076" y="51360"/>
                    <a:pt x="141219" y="51407"/>
                    <a:pt x="141361" y="51431"/>
                  </a:cubicBezTo>
                  <a:cubicBezTo>
                    <a:pt x="141388" y="51437"/>
                    <a:pt x="141420" y="51440"/>
                    <a:pt x="141457" y="51440"/>
                  </a:cubicBezTo>
                  <a:cubicBezTo>
                    <a:pt x="141847" y="51440"/>
                    <a:pt x="142730" y="51107"/>
                    <a:pt x="142405" y="50695"/>
                  </a:cubicBezTo>
                  <a:lnTo>
                    <a:pt x="139511" y="46783"/>
                  </a:lnTo>
                  <a:lnTo>
                    <a:pt x="139511" y="46783"/>
                  </a:lnTo>
                  <a:cubicBezTo>
                    <a:pt x="139511" y="46782"/>
                    <a:pt x="139511" y="46782"/>
                    <a:pt x="139511" y="46781"/>
                  </a:cubicBezTo>
                  <a:lnTo>
                    <a:pt x="139226" y="43982"/>
                  </a:lnTo>
                  <a:cubicBezTo>
                    <a:pt x="139155" y="43342"/>
                    <a:pt x="139250" y="42251"/>
                    <a:pt x="138918" y="41681"/>
                  </a:cubicBezTo>
                  <a:cubicBezTo>
                    <a:pt x="138728" y="41326"/>
                    <a:pt x="138183" y="41017"/>
                    <a:pt x="137898" y="40756"/>
                  </a:cubicBezTo>
                  <a:lnTo>
                    <a:pt x="135597" y="38693"/>
                  </a:lnTo>
                  <a:lnTo>
                    <a:pt x="128258" y="32085"/>
                  </a:lnTo>
                  <a:lnTo>
                    <a:pt x="128258" y="32085"/>
                  </a:lnTo>
                  <a:cubicBezTo>
                    <a:pt x="130020" y="32597"/>
                    <a:pt x="131774" y="33136"/>
                    <a:pt x="133510" y="33735"/>
                  </a:cubicBezTo>
                  <a:cubicBezTo>
                    <a:pt x="133542" y="33746"/>
                    <a:pt x="133589" y="33751"/>
                    <a:pt x="133646" y="33751"/>
                  </a:cubicBezTo>
                  <a:cubicBezTo>
                    <a:pt x="134078" y="33751"/>
                    <a:pt x="135073" y="33443"/>
                    <a:pt x="134696" y="33023"/>
                  </a:cubicBezTo>
                  <a:lnTo>
                    <a:pt x="115458" y="10749"/>
                  </a:lnTo>
                  <a:lnTo>
                    <a:pt x="112683" y="7547"/>
                  </a:lnTo>
                  <a:cubicBezTo>
                    <a:pt x="112602" y="7453"/>
                    <a:pt x="112476" y="7414"/>
                    <a:pt x="112333" y="7414"/>
                  </a:cubicBezTo>
                  <a:cubicBezTo>
                    <a:pt x="111970" y="7414"/>
                    <a:pt x="111497" y="7665"/>
                    <a:pt x="111378" y="7903"/>
                  </a:cubicBezTo>
                  <a:cubicBezTo>
                    <a:pt x="111046" y="8567"/>
                    <a:pt x="110382" y="9113"/>
                    <a:pt x="109789" y="9587"/>
                  </a:cubicBezTo>
                  <a:cubicBezTo>
                    <a:pt x="107678" y="11271"/>
                    <a:pt x="105045" y="12244"/>
                    <a:pt x="102483" y="12979"/>
                  </a:cubicBezTo>
                  <a:cubicBezTo>
                    <a:pt x="100253" y="13572"/>
                    <a:pt x="98000" y="14023"/>
                    <a:pt x="95722" y="14308"/>
                  </a:cubicBezTo>
                  <a:cubicBezTo>
                    <a:pt x="93113" y="14640"/>
                    <a:pt x="90456" y="14663"/>
                    <a:pt x="87871" y="15209"/>
                  </a:cubicBezTo>
                  <a:cubicBezTo>
                    <a:pt x="84123" y="15992"/>
                    <a:pt x="80636" y="17747"/>
                    <a:pt x="77789" y="20309"/>
                  </a:cubicBezTo>
                  <a:cubicBezTo>
                    <a:pt x="75917" y="22073"/>
                    <a:pt x="74350" y="24157"/>
                    <a:pt x="73176" y="26455"/>
                  </a:cubicBezTo>
                  <a:lnTo>
                    <a:pt x="73176" y="26455"/>
                  </a:lnTo>
                  <a:cubicBezTo>
                    <a:pt x="71626" y="20549"/>
                    <a:pt x="67828" y="15608"/>
                    <a:pt x="62205" y="12861"/>
                  </a:cubicBezTo>
                  <a:cubicBezTo>
                    <a:pt x="59833" y="11722"/>
                    <a:pt x="57295" y="11153"/>
                    <a:pt x="54804" y="10322"/>
                  </a:cubicBezTo>
                  <a:cubicBezTo>
                    <a:pt x="52551" y="9611"/>
                    <a:pt x="50344" y="8733"/>
                    <a:pt x="48210" y="7689"/>
                  </a:cubicBezTo>
                  <a:cubicBezTo>
                    <a:pt x="45624" y="6432"/>
                    <a:pt x="43038" y="4890"/>
                    <a:pt x="41070" y="2732"/>
                  </a:cubicBezTo>
                  <a:cubicBezTo>
                    <a:pt x="40405" y="2020"/>
                    <a:pt x="39670" y="1166"/>
                    <a:pt x="39385" y="217"/>
                  </a:cubicBezTo>
                  <a:cubicBezTo>
                    <a:pt x="39341" y="58"/>
                    <a:pt x="39197" y="1"/>
                    <a:pt x="39024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40"/>
            <p:cNvGrpSpPr/>
            <p:nvPr/>
          </p:nvGrpSpPr>
          <p:grpSpPr>
            <a:xfrm>
              <a:off x="2748679" y="3610157"/>
              <a:ext cx="3646752" cy="1314292"/>
              <a:chOff x="2026850" y="4187550"/>
              <a:chExt cx="3568250" cy="1286000"/>
            </a:xfrm>
          </p:grpSpPr>
          <p:sp>
            <p:nvSpPr>
              <p:cNvPr id="538" name="Google Shape;538;p40"/>
              <p:cNvSpPr/>
              <p:nvPr/>
            </p:nvSpPr>
            <p:spPr>
              <a:xfrm>
                <a:off x="2049000" y="4198900"/>
                <a:ext cx="3521975" cy="1263750"/>
              </a:xfrm>
              <a:custGeom>
                <a:avLst/>
                <a:gdLst/>
                <a:ahLst/>
                <a:cxnLst/>
                <a:rect l="l" t="t" r="r" b="b"/>
                <a:pathLst>
                  <a:path w="140879" h="50550" extrusionOk="0">
                    <a:moveTo>
                      <a:pt x="37812" y="1"/>
                    </a:moveTo>
                    <a:lnTo>
                      <a:pt x="11149" y="20543"/>
                    </a:lnTo>
                    <a:cubicBezTo>
                      <a:pt x="11149" y="20543"/>
                      <a:pt x="14518" y="20068"/>
                      <a:pt x="19618" y="19784"/>
                    </a:cubicBezTo>
                    <a:lnTo>
                      <a:pt x="19618" y="19784"/>
                    </a:lnTo>
                    <a:lnTo>
                      <a:pt x="5267" y="28181"/>
                    </a:lnTo>
                    <a:lnTo>
                      <a:pt x="3772" y="32925"/>
                    </a:lnTo>
                    <a:lnTo>
                      <a:pt x="1" y="36293"/>
                    </a:lnTo>
                    <a:cubicBezTo>
                      <a:pt x="1" y="36293"/>
                      <a:pt x="1953" y="36266"/>
                      <a:pt x="5183" y="36266"/>
                    </a:cubicBezTo>
                    <a:cubicBezTo>
                      <a:pt x="18625" y="36266"/>
                      <a:pt x="54203" y="36744"/>
                      <a:pt x="63383" y="41678"/>
                    </a:cubicBezTo>
                    <a:cubicBezTo>
                      <a:pt x="63383" y="41678"/>
                      <a:pt x="63958" y="42114"/>
                      <a:pt x="64606" y="42114"/>
                    </a:cubicBezTo>
                    <a:cubicBezTo>
                      <a:pt x="65059" y="42114"/>
                      <a:pt x="65546" y="41902"/>
                      <a:pt x="65897" y="41180"/>
                    </a:cubicBezTo>
                    <a:cubicBezTo>
                      <a:pt x="65897" y="41180"/>
                      <a:pt x="67280" y="39189"/>
                      <a:pt x="69785" y="39189"/>
                    </a:cubicBezTo>
                    <a:cubicBezTo>
                      <a:pt x="70122" y="39189"/>
                      <a:pt x="70478" y="39225"/>
                      <a:pt x="70855" y="39306"/>
                    </a:cubicBezTo>
                    <a:cubicBezTo>
                      <a:pt x="70868" y="39306"/>
                      <a:pt x="70882" y="39306"/>
                      <a:pt x="70895" y="39306"/>
                    </a:cubicBezTo>
                    <a:cubicBezTo>
                      <a:pt x="74138" y="39306"/>
                      <a:pt x="75362" y="42129"/>
                      <a:pt x="75362" y="42129"/>
                    </a:cubicBezTo>
                    <a:cubicBezTo>
                      <a:pt x="75605" y="43102"/>
                      <a:pt x="76222" y="43339"/>
                      <a:pt x="76766" y="43339"/>
                    </a:cubicBezTo>
                    <a:cubicBezTo>
                      <a:pt x="77283" y="43339"/>
                      <a:pt x="77734" y="43125"/>
                      <a:pt x="77734" y="43125"/>
                    </a:cubicBezTo>
                    <a:cubicBezTo>
                      <a:pt x="79496" y="42597"/>
                      <a:pt x="82040" y="42371"/>
                      <a:pt x="85106" y="42371"/>
                    </a:cubicBezTo>
                    <a:cubicBezTo>
                      <a:pt x="103543" y="42371"/>
                      <a:pt x="140878" y="50550"/>
                      <a:pt x="140878" y="50550"/>
                    </a:cubicBezTo>
                    <a:lnTo>
                      <a:pt x="137937" y="46565"/>
                    </a:lnTo>
                    <a:lnTo>
                      <a:pt x="137391" y="41560"/>
                    </a:lnTo>
                    <a:lnTo>
                      <a:pt x="125009" y="30434"/>
                    </a:lnTo>
                    <a:lnTo>
                      <a:pt x="125009" y="30434"/>
                    </a:lnTo>
                    <a:cubicBezTo>
                      <a:pt x="129943" y="31763"/>
                      <a:pt x="133145" y="32878"/>
                      <a:pt x="133145" y="32878"/>
                    </a:cubicBezTo>
                    <a:lnTo>
                      <a:pt x="111156" y="7401"/>
                    </a:lnTo>
                    <a:cubicBezTo>
                      <a:pt x="111156" y="7401"/>
                      <a:pt x="108120" y="13450"/>
                      <a:pt x="90590" y="14636"/>
                    </a:cubicBezTo>
                    <a:cubicBezTo>
                      <a:pt x="78849" y="15443"/>
                      <a:pt x="73962" y="23128"/>
                      <a:pt x="72017" y="28134"/>
                    </a:cubicBezTo>
                    <a:cubicBezTo>
                      <a:pt x="71116" y="22844"/>
                      <a:pt x="67866" y="14328"/>
                      <a:pt x="56504" y="11197"/>
                    </a:cubicBezTo>
                    <a:cubicBezTo>
                      <a:pt x="39591" y="6524"/>
                      <a:pt x="37812" y="1"/>
                      <a:pt x="37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40"/>
              <p:cNvSpPr/>
              <p:nvPr/>
            </p:nvSpPr>
            <p:spPr>
              <a:xfrm>
                <a:off x="2026850" y="4187550"/>
                <a:ext cx="3568250" cy="1286000"/>
              </a:xfrm>
              <a:custGeom>
                <a:avLst/>
                <a:gdLst/>
                <a:ahLst/>
                <a:cxnLst/>
                <a:rect l="l" t="t" r="r" b="b"/>
                <a:pathLst>
                  <a:path w="142730" h="51440" extrusionOk="0">
                    <a:moveTo>
                      <a:pt x="3997" y="33420"/>
                    </a:moveTo>
                    <a:lnTo>
                      <a:pt x="3997" y="33420"/>
                    </a:lnTo>
                    <a:cubicBezTo>
                      <a:pt x="3996" y="33422"/>
                      <a:pt x="3995" y="33424"/>
                      <a:pt x="3994" y="33427"/>
                    </a:cubicBezTo>
                    <a:cubicBezTo>
                      <a:pt x="3980" y="33448"/>
                      <a:pt x="3974" y="33456"/>
                      <a:pt x="3974" y="33456"/>
                    </a:cubicBezTo>
                    <a:cubicBezTo>
                      <a:pt x="3974" y="33456"/>
                      <a:pt x="3984" y="33441"/>
                      <a:pt x="3997" y="33420"/>
                    </a:cubicBezTo>
                    <a:close/>
                    <a:moveTo>
                      <a:pt x="38225" y="1334"/>
                    </a:moveTo>
                    <a:lnTo>
                      <a:pt x="38225" y="1334"/>
                    </a:lnTo>
                    <a:cubicBezTo>
                      <a:pt x="39342" y="3884"/>
                      <a:pt x="42512" y="5876"/>
                      <a:pt x="44675" y="7144"/>
                    </a:cubicBezTo>
                    <a:cubicBezTo>
                      <a:pt x="48779" y="9563"/>
                      <a:pt x="53262" y="10868"/>
                      <a:pt x="57793" y="12291"/>
                    </a:cubicBezTo>
                    <a:cubicBezTo>
                      <a:pt x="61873" y="13572"/>
                      <a:pt x="65597" y="15921"/>
                      <a:pt x="68230" y="19360"/>
                    </a:cubicBezTo>
                    <a:cubicBezTo>
                      <a:pt x="70317" y="22112"/>
                      <a:pt x="71598" y="25409"/>
                      <a:pt x="72191" y="28801"/>
                    </a:cubicBezTo>
                    <a:cubicBezTo>
                      <a:pt x="72221" y="28950"/>
                      <a:pt x="72357" y="29008"/>
                      <a:pt x="72533" y="29008"/>
                    </a:cubicBezTo>
                    <a:cubicBezTo>
                      <a:pt x="72915" y="29008"/>
                      <a:pt x="73486" y="28735"/>
                      <a:pt x="73567" y="28540"/>
                    </a:cubicBezTo>
                    <a:cubicBezTo>
                      <a:pt x="76508" y="21115"/>
                      <a:pt x="82747" y="16276"/>
                      <a:pt x="90741" y="15541"/>
                    </a:cubicBezTo>
                    <a:cubicBezTo>
                      <a:pt x="97430" y="14948"/>
                      <a:pt x="105211" y="14260"/>
                      <a:pt x="110714" y="9943"/>
                    </a:cubicBezTo>
                    <a:cubicBezTo>
                      <a:pt x="111131" y="9620"/>
                      <a:pt x="111579" y="9251"/>
                      <a:pt x="111966" y="8841"/>
                    </a:cubicBezTo>
                    <a:lnTo>
                      <a:pt x="111966" y="8841"/>
                    </a:lnTo>
                    <a:lnTo>
                      <a:pt x="130639" y="30438"/>
                    </a:lnTo>
                    <a:lnTo>
                      <a:pt x="132091" y="32125"/>
                    </a:lnTo>
                    <a:lnTo>
                      <a:pt x="132091" y="32125"/>
                    </a:lnTo>
                    <a:cubicBezTo>
                      <a:pt x="130230" y="31543"/>
                      <a:pt x="128342" y="31015"/>
                      <a:pt x="126464" y="30509"/>
                    </a:cubicBezTo>
                    <a:cubicBezTo>
                      <a:pt x="126436" y="30498"/>
                      <a:pt x="126393" y="30493"/>
                      <a:pt x="126340" y="30493"/>
                    </a:cubicBezTo>
                    <a:cubicBezTo>
                      <a:pt x="125914" y="30493"/>
                      <a:pt x="124835" y="30819"/>
                      <a:pt x="125278" y="31221"/>
                    </a:cubicBezTo>
                    <a:lnTo>
                      <a:pt x="134126" y="39143"/>
                    </a:lnTo>
                    <a:lnTo>
                      <a:pt x="136427" y="41231"/>
                    </a:lnTo>
                    <a:cubicBezTo>
                      <a:pt x="136759" y="41515"/>
                      <a:pt x="137400" y="41895"/>
                      <a:pt x="137613" y="42274"/>
                    </a:cubicBezTo>
                    <a:cubicBezTo>
                      <a:pt x="137756" y="42512"/>
                      <a:pt x="137779" y="43935"/>
                      <a:pt x="137850" y="44457"/>
                    </a:cubicBezTo>
                    <a:lnTo>
                      <a:pt x="138118" y="47087"/>
                    </a:lnTo>
                    <a:lnTo>
                      <a:pt x="138118" y="47087"/>
                    </a:lnTo>
                    <a:cubicBezTo>
                      <a:pt x="138086" y="47174"/>
                      <a:pt x="138094" y="47264"/>
                      <a:pt x="138159" y="47351"/>
                    </a:cubicBezTo>
                    <a:lnTo>
                      <a:pt x="140248" y="50159"/>
                    </a:lnTo>
                    <a:lnTo>
                      <a:pt x="140248" y="50159"/>
                    </a:lnTo>
                    <a:cubicBezTo>
                      <a:pt x="133468" y="48717"/>
                      <a:pt x="126669" y="47429"/>
                      <a:pt x="119870" y="46260"/>
                    </a:cubicBezTo>
                    <a:cubicBezTo>
                      <a:pt x="113560" y="45168"/>
                      <a:pt x="107227" y="44172"/>
                      <a:pt x="100893" y="43437"/>
                    </a:cubicBezTo>
                    <a:cubicBezTo>
                      <a:pt x="96152" y="42875"/>
                      <a:pt x="91337" y="42387"/>
                      <a:pt x="86545" y="42387"/>
                    </a:cubicBezTo>
                    <a:cubicBezTo>
                      <a:pt x="85872" y="42387"/>
                      <a:pt x="85199" y="42396"/>
                      <a:pt x="84526" y="42417"/>
                    </a:cubicBezTo>
                    <a:cubicBezTo>
                      <a:pt x="82676" y="42464"/>
                      <a:pt x="80755" y="42583"/>
                      <a:pt x="78952" y="43081"/>
                    </a:cubicBezTo>
                    <a:cubicBezTo>
                      <a:pt x="78572" y="43176"/>
                      <a:pt x="78359" y="43342"/>
                      <a:pt x="78098" y="43342"/>
                    </a:cubicBezTo>
                    <a:cubicBezTo>
                      <a:pt x="77268" y="43342"/>
                      <a:pt x="77149" y="42749"/>
                      <a:pt x="76841" y="42156"/>
                    </a:cubicBezTo>
                    <a:cubicBezTo>
                      <a:pt x="76319" y="41160"/>
                      <a:pt x="75512" y="40377"/>
                      <a:pt x="74516" y="39879"/>
                    </a:cubicBezTo>
                    <a:cubicBezTo>
                      <a:pt x="73557" y="39399"/>
                      <a:pt x="72524" y="39173"/>
                      <a:pt x="71497" y="39173"/>
                    </a:cubicBezTo>
                    <a:cubicBezTo>
                      <a:pt x="69626" y="39173"/>
                      <a:pt x="67775" y="39922"/>
                      <a:pt x="66427" y="41254"/>
                    </a:cubicBezTo>
                    <a:cubicBezTo>
                      <a:pt x="66139" y="41565"/>
                      <a:pt x="65871" y="42020"/>
                      <a:pt x="65411" y="42020"/>
                    </a:cubicBezTo>
                    <a:cubicBezTo>
                      <a:pt x="65379" y="42020"/>
                      <a:pt x="65346" y="42018"/>
                      <a:pt x="65312" y="42014"/>
                    </a:cubicBezTo>
                    <a:cubicBezTo>
                      <a:pt x="65051" y="41990"/>
                      <a:pt x="64648" y="41658"/>
                      <a:pt x="64411" y="41539"/>
                    </a:cubicBezTo>
                    <a:cubicBezTo>
                      <a:pt x="63628" y="41160"/>
                      <a:pt x="62798" y="40851"/>
                      <a:pt x="61968" y="40590"/>
                    </a:cubicBezTo>
                    <a:cubicBezTo>
                      <a:pt x="57224" y="39096"/>
                      <a:pt x="52147" y="38503"/>
                      <a:pt x="47213" y="37981"/>
                    </a:cubicBezTo>
                    <a:cubicBezTo>
                      <a:pt x="40975" y="37317"/>
                      <a:pt x="34689" y="36961"/>
                      <a:pt x="28403" y="36724"/>
                    </a:cubicBezTo>
                    <a:cubicBezTo>
                      <a:pt x="22615" y="36487"/>
                      <a:pt x="16851" y="36368"/>
                      <a:pt x="11039" y="36321"/>
                    </a:cubicBezTo>
                    <a:cubicBezTo>
                      <a:pt x="9047" y="36297"/>
                      <a:pt x="7030" y="36297"/>
                      <a:pt x="5014" y="36297"/>
                    </a:cubicBezTo>
                    <a:cubicBezTo>
                      <a:pt x="4346" y="36297"/>
                      <a:pt x="3561" y="36219"/>
                      <a:pt x="2810" y="36219"/>
                    </a:cubicBezTo>
                    <a:cubicBezTo>
                      <a:pt x="2581" y="36219"/>
                      <a:pt x="2355" y="36226"/>
                      <a:pt x="2137" y="36245"/>
                    </a:cubicBezTo>
                    <a:lnTo>
                      <a:pt x="2137" y="36245"/>
                    </a:lnTo>
                    <a:lnTo>
                      <a:pt x="3567" y="34945"/>
                    </a:lnTo>
                    <a:cubicBezTo>
                      <a:pt x="4089" y="34470"/>
                      <a:pt x="4943" y="33972"/>
                      <a:pt x="5322" y="33355"/>
                    </a:cubicBezTo>
                    <a:cubicBezTo>
                      <a:pt x="5702" y="32739"/>
                      <a:pt x="5821" y="31814"/>
                      <a:pt x="6034" y="31126"/>
                    </a:cubicBezTo>
                    <a:lnTo>
                      <a:pt x="6791" y="28726"/>
                    </a:lnTo>
                    <a:lnTo>
                      <a:pt x="6791" y="28726"/>
                    </a:lnTo>
                    <a:lnTo>
                      <a:pt x="20812" y="20499"/>
                    </a:lnTo>
                    <a:cubicBezTo>
                      <a:pt x="21175" y="20272"/>
                      <a:pt x="21386" y="19784"/>
                      <a:pt x="20843" y="19784"/>
                    </a:cubicBezTo>
                    <a:cubicBezTo>
                      <a:pt x="20818" y="19784"/>
                      <a:pt x="20792" y="19785"/>
                      <a:pt x="20765" y="19787"/>
                    </a:cubicBezTo>
                    <a:cubicBezTo>
                      <a:pt x="18340" y="19926"/>
                      <a:pt x="15915" y="20115"/>
                      <a:pt x="13504" y="20396"/>
                    </a:cubicBezTo>
                    <a:lnTo>
                      <a:pt x="13504" y="20396"/>
                    </a:lnTo>
                    <a:lnTo>
                      <a:pt x="35804" y="3206"/>
                    </a:lnTo>
                    <a:lnTo>
                      <a:pt x="38225" y="1334"/>
                    </a:lnTo>
                    <a:close/>
                    <a:moveTo>
                      <a:pt x="39024" y="1"/>
                    </a:moveTo>
                    <a:cubicBezTo>
                      <a:pt x="38733" y="1"/>
                      <a:pt x="38357" y="161"/>
                      <a:pt x="38223" y="265"/>
                    </a:cubicBezTo>
                    <a:lnTo>
                      <a:pt x="14953" y="18198"/>
                    </a:lnTo>
                    <a:lnTo>
                      <a:pt x="11585" y="20807"/>
                    </a:lnTo>
                    <a:cubicBezTo>
                      <a:pt x="11138" y="21147"/>
                      <a:pt x="11416" y="21411"/>
                      <a:pt x="11820" y="21411"/>
                    </a:cubicBezTo>
                    <a:cubicBezTo>
                      <a:pt x="11866" y="21411"/>
                      <a:pt x="11915" y="21407"/>
                      <a:pt x="11964" y="21400"/>
                    </a:cubicBezTo>
                    <a:cubicBezTo>
                      <a:pt x="14234" y="21087"/>
                      <a:pt x="16519" y="20903"/>
                      <a:pt x="18808" y="20742"/>
                    </a:cubicBezTo>
                    <a:lnTo>
                      <a:pt x="18808" y="20742"/>
                    </a:lnTo>
                    <a:lnTo>
                      <a:pt x="10067" y="25860"/>
                    </a:lnTo>
                    <a:cubicBezTo>
                      <a:pt x="8714" y="26666"/>
                      <a:pt x="7173" y="27354"/>
                      <a:pt x="5915" y="28303"/>
                    </a:cubicBezTo>
                    <a:cubicBezTo>
                      <a:pt x="5441" y="28659"/>
                      <a:pt x="5394" y="28943"/>
                      <a:pt x="5228" y="29489"/>
                    </a:cubicBezTo>
                    <a:lnTo>
                      <a:pt x="4160" y="32857"/>
                    </a:lnTo>
                    <a:cubicBezTo>
                      <a:pt x="4122" y="33009"/>
                      <a:pt x="4084" y="33161"/>
                      <a:pt x="4034" y="33313"/>
                    </a:cubicBezTo>
                    <a:lnTo>
                      <a:pt x="4034" y="33313"/>
                    </a:lnTo>
                    <a:cubicBezTo>
                      <a:pt x="4024" y="33322"/>
                      <a:pt x="4011" y="33336"/>
                      <a:pt x="3994" y="33355"/>
                    </a:cubicBezTo>
                    <a:cubicBezTo>
                      <a:pt x="3615" y="33735"/>
                      <a:pt x="3235" y="34067"/>
                      <a:pt x="2855" y="34375"/>
                    </a:cubicBezTo>
                    <a:lnTo>
                      <a:pt x="317" y="36653"/>
                    </a:lnTo>
                    <a:cubicBezTo>
                      <a:pt x="1" y="36924"/>
                      <a:pt x="331" y="37152"/>
                      <a:pt x="609" y="37152"/>
                    </a:cubicBezTo>
                    <a:cubicBezTo>
                      <a:pt x="623" y="37152"/>
                      <a:pt x="636" y="37152"/>
                      <a:pt x="649" y="37151"/>
                    </a:cubicBezTo>
                    <a:cubicBezTo>
                      <a:pt x="2586" y="37126"/>
                      <a:pt x="4521" y="37114"/>
                      <a:pt x="6455" y="37114"/>
                    </a:cubicBezTo>
                    <a:cubicBezTo>
                      <a:pt x="12006" y="37114"/>
                      <a:pt x="17548" y="37212"/>
                      <a:pt x="23089" y="37388"/>
                    </a:cubicBezTo>
                    <a:cubicBezTo>
                      <a:pt x="29470" y="37578"/>
                      <a:pt x="35827" y="37862"/>
                      <a:pt x="42185" y="38408"/>
                    </a:cubicBezTo>
                    <a:cubicBezTo>
                      <a:pt x="47617" y="38859"/>
                      <a:pt x="53144" y="39404"/>
                      <a:pt x="58481" y="40685"/>
                    </a:cubicBezTo>
                    <a:cubicBezTo>
                      <a:pt x="60260" y="41065"/>
                      <a:pt x="61991" y="41658"/>
                      <a:pt x="63628" y="42464"/>
                    </a:cubicBezTo>
                    <a:cubicBezTo>
                      <a:pt x="64211" y="42764"/>
                      <a:pt x="64742" y="42990"/>
                      <a:pt x="65310" y="42990"/>
                    </a:cubicBezTo>
                    <a:cubicBezTo>
                      <a:pt x="65598" y="42990"/>
                      <a:pt x="65895" y="42932"/>
                      <a:pt x="66214" y="42796"/>
                    </a:cubicBezTo>
                    <a:cubicBezTo>
                      <a:pt x="67186" y="42369"/>
                      <a:pt x="67542" y="41302"/>
                      <a:pt x="68420" y="40709"/>
                    </a:cubicBezTo>
                    <a:cubicBezTo>
                      <a:pt x="69086" y="40265"/>
                      <a:pt x="69929" y="40062"/>
                      <a:pt x="70796" y="40062"/>
                    </a:cubicBezTo>
                    <a:cubicBezTo>
                      <a:pt x="72153" y="40062"/>
                      <a:pt x="73571" y="40558"/>
                      <a:pt x="74469" y="41397"/>
                    </a:cubicBezTo>
                    <a:cubicBezTo>
                      <a:pt x="75204" y="42085"/>
                      <a:pt x="75394" y="43176"/>
                      <a:pt x="76082" y="43793"/>
                    </a:cubicBezTo>
                    <a:cubicBezTo>
                      <a:pt x="76432" y="44121"/>
                      <a:pt x="76889" y="44239"/>
                      <a:pt x="77392" y="44239"/>
                    </a:cubicBezTo>
                    <a:cubicBezTo>
                      <a:pt x="78523" y="44239"/>
                      <a:pt x="79890" y="43647"/>
                      <a:pt x="80826" y="43532"/>
                    </a:cubicBezTo>
                    <a:cubicBezTo>
                      <a:pt x="82548" y="43300"/>
                      <a:pt x="84297" y="43210"/>
                      <a:pt x="86054" y="43210"/>
                    </a:cubicBezTo>
                    <a:cubicBezTo>
                      <a:pt x="89328" y="43210"/>
                      <a:pt x="92630" y="43523"/>
                      <a:pt x="95841" y="43816"/>
                    </a:cubicBezTo>
                    <a:cubicBezTo>
                      <a:pt x="102174" y="44433"/>
                      <a:pt x="108460" y="45358"/>
                      <a:pt x="114746" y="46378"/>
                    </a:cubicBezTo>
                    <a:cubicBezTo>
                      <a:pt x="123523" y="47825"/>
                      <a:pt x="132205" y="49652"/>
                      <a:pt x="140910" y="51336"/>
                    </a:cubicBezTo>
                    <a:cubicBezTo>
                      <a:pt x="141076" y="51360"/>
                      <a:pt x="141219" y="51407"/>
                      <a:pt x="141361" y="51431"/>
                    </a:cubicBezTo>
                    <a:cubicBezTo>
                      <a:pt x="141388" y="51437"/>
                      <a:pt x="141420" y="51440"/>
                      <a:pt x="141457" y="51440"/>
                    </a:cubicBezTo>
                    <a:cubicBezTo>
                      <a:pt x="141847" y="51440"/>
                      <a:pt x="142730" y="51107"/>
                      <a:pt x="142405" y="50695"/>
                    </a:cubicBezTo>
                    <a:lnTo>
                      <a:pt x="139511" y="46783"/>
                    </a:lnTo>
                    <a:lnTo>
                      <a:pt x="139511" y="46783"/>
                    </a:lnTo>
                    <a:cubicBezTo>
                      <a:pt x="139511" y="46782"/>
                      <a:pt x="139511" y="46782"/>
                      <a:pt x="139511" y="46781"/>
                    </a:cubicBezTo>
                    <a:lnTo>
                      <a:pt x="139226" y="43982"/>
                    </a:lnTo>
                    <a:cubicBezTo>
                      <a:pt x="139155" y="43342"/>
                      <a:pt x="139250" y="42251"/>
                      <a:pt x="138918" y="41681"/>
                    </a:cubicBezTo>
                    <a:cubicBezTo>
                      <a:pt x="138728" y="41326"/>
                      <a:pt x="138183" y="41017"/>
                      <a:pt x="137898" y="40756"/>
                    </a:cubicBezTo>
                    <a:lnTo>
                      <a:pt x="135597" y="38693"/>
                    </a:lnTo>
                    <a:lnTo>
                      <a:pt x="128258" y="32085"/>
                    </a:lnTo>
                    <a:lnTo>
                      <a:pt x="128258" y="32085"/>
                    </a:lnTo>
                    <a:cubicBezTo>
                      <a:pt x="130020" y="32597"/>
                      <a:pt x="131774" y="33136"/>
                      <a:pt x="133510" y="33735"/>
                    </a:cubicBezTo>
                    <a:cubicBezTo>
                      <a:pt x="133542" y="33746"/>
                      <a:pt x="133589" y="33751"/>
                      <a:pt x="133646" y="33751"/>
                    </a:cubicBezTo>
                    <a:cubicBezTo>
                      <a:pt x="134078" y="33751"/>
                      <a:pt x="135073" y="33443"/>
                      <a:pt x="134696" y="33023"/>
                    </a:cubicBezTo>
                    <a:lnTo>
                      <a:pt x="115458" y="10749"/>
                    </a:lnTo>
                    <a:lnTo>
                      <a:pt x="112683" y="7547"/>
                    </a:lnTo>
                    <a:cubicBezTo>
                      <a:pt x="112602" y="7453"/>
                      <a:pt x="112476" y="7414"/>
                      <a:pt x="112333" y="7414"/>
                    </a:cubicBezTo>
                    <a:cubicBezTo>
                      <a:pt x="111970" y="7414"/>
                      <a:pt x="111497" y="7665"/>
                      <a:pt x="111378" y="7903"/>
                    </a:cubicBezTo>
                    <a:cubicBezTo>
                      <a:pt x="111046" y="8567"/>
                      <a:pt x="110382" y="9113"/>
                      <a:pt x="109789" y="9587"/>
                    </a:cubicBezTo>
                    <a:cubicBezTo>
                      <a:pt x="107678" y="11271"/>
                      <a:pt x="105045" y="12244"/>
                      <a:pt x="102483" y="12979"/>
                    </a:cubicBezTo>
                    <a:cubicBezTo>
                      <a:pt x="100253" y="13572"/>
                      <a:pt x="98000" y="14023"/>
                      <a:pt x="95722" y="14308"/>
                    </a:cubicBezTo>
                    <a:cubicBezTo>
                      <a:pt x="93113" y="14640"/>
                      <a:pt x="90456" y="14663"/>
                      <a:pt x="87871" y="15209"/>
                    </a:cubicBezTo>
                    <a:cubicBezTo>
                      <a:pt x="84123" y="15992"/>
                      <a:pt x="80636" y="17747"/>
                      <a:pt x="77789" y="20309"/>
                    </a:cubicBezTo>
                    <a:cubicBezTo>
                      <a:pt x="75917" y="22073"/>
                      <a:pt x="74350" y="24157"/>
                      <a:pt x="73176" y="26455"/>
                    </a:cubicBezTo>
                    <a:lnTo>
                      <a:pt x="73176" y="26455"/>
                    </a:lnTo>
                    <a:cubicBezTo>
                      <a:pt x="71626" y="20549"/>
                      <a:pt x="67828" y="15608"/>
                      <a:pt x="62205" y="12861"/>
                    </a:cubicBezTo>
                    <a:cubicBezTo>
                      <a:pt x="59833" y="11722"/>
                      <a:pt x="57295" y="11153"/>
                      <a:pt x="54804" y="10322"/>
                    </a:cubicBezTo>
                    <a:cubicBezTo>
                      <a:pt x="52551" y="9611"/>
                      <a:pt x="50344" y="8733"/>
                      <a:pt x="48210" y="7689"/>
                    </a:cubicBezTo>
                    <a:cubicBezTo>
                      <a:pt x="45624" y="6432"/>
                      <a:pt x="43038" y="4890"/>
                      <a:pt x="41070" y="2732"/>
                    </a:cubicBezTo>
                    <a:cubicBezTo>
                      <a:pt x="40405" y="2020"/>
                      <a:pt x="39670" y="1166"/>
                      <a:pt x="39385" y="217"/>
                    </a:cubicBezTo>
                    <a:cubicBezTo>
                      <a:pt x="39341" y="58"/>
                      <a:pt x="39197" y="1"/>
                      <a:pt x="39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762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0"/>
              <p:cNvSpPr/>
              <p:nvPr/>
            </p:nvSpPr>
            <p:spPr>
              <a:xfrm>
                <a:off x="2049000" y="4956200"/>
                <a:ext cx="1794500" cy="295575"/>
              </a:xfrm>
              <a:custGeom>
                <a:avLst/>
                <a:gdLst/>
                <a:ahLst/>
                <a:cxnLst/>
                <a:rect l="l" t="t" r="r" b="b"/>
                <a:pathLst>
                  <a:path w="71780" h="11823" extrusionOk="0">
                    <a:moveTo>
                      <a:pt x="71780" y="0"/>
                    </a:moveTo>
                    <a:lnTo>
                      <a:pt x="4840" y="1661"/>
                    </a:lnTo>
                    <a:lnTo>
                      <a:pt x="1" y="6001"/>
                    </a:lnTo>
                    <a:cubicBezTo>
                      <a:pt x="1" y="6001"/>
                      <a:pt x="1953" y="5974"/>
                      <a:pt x="5183" y="5974"/>
                    </a:cubicBezTo>
                    <a:cubicBezTo>
                      <a:pt x="18625" y="5974"/>
                      <a:pt x="54203" y="6452"/>
                      <a:pt x="63383" y="11386"/>
                    </a:cubicBezTo>
                    <a:cubicBezTo>
                      <a:pt x="63383" y="11386"/>
                      <a:pt x="63958" y="11822"/>
                      <a:pt x="64606" y="11822"/>
                    </a:cubicBezTo>
                    <a:cubicBezTo>
                      <a:pt x="65059" y="11822"/>
                      <a:pt x="65546" y="11610"/>
                      <a:pt x="65897" y="10888"/>
                    </a:cubicBezTo>
                    <a:cubicBezTo>
                      <a:pt x="65897" y="10888"/>
                      <a:pt x="67280" y="8897"/>
                      <a:pt x="69785" y="8897"/>
                    </a:cubicBezTo>
                    <a:cubicBezTo>
                      <a:pt x="70122" y="8897"/>
                      <a:pt x="70478" y="8933"/>
                      <a:pt x="70855" y="9014"/>
                    </a:cubicBezTo>
                    <a:lnTo>
                      <a:pt x="717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0"/>
              <p:cNvSpPr/>
              <p:nvPr/>
            </p:nvSpPr>
            <p:spPr>
              <a:xfrm>
                <a:off x="2127275" y="4956200"/>
                <a:ext cx="1716225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68649" h="8588" extrusionOk="0">
                    <a:moveTo>
                      <a:pt x="68649" y="0"/>
                    </a:moveTo>
                    <a:lnTo>
                      <a:pt x="1543" y="3463"/>
                    </a:lnTo>
                    <a:lnTo>
                      <a:pt x="1" y="4531"/>
                    </a:lnTo>
                    <a:cubicBezTo>
                      <a:pt x="1" y="4531"/>
                      <a:pt x="8992" y="3981"/>
                      <a:pt x="20342" y="3981"/>
                    </a:cubicBezTo>
                    <a:cubicBezTo>
                      <a:pt x="34381" y="3981"/>
                      <a:pt x="52029" y="4822"/>
                      <a:pt x="60726" y="8587"/>
                    </a:cubicBezTo>
                    <a:cubicBezTo>
                      <a:pt x="60726" y="8587"/>
                      <a:pt x="63622" y="6507"/>
                      <a:pt x="67145" y="6507"/>
                    </a:cubicBezTo>
                    <a:cubicBezTo>
                      <a:pt x="67421" y="6507"/>
                      <a:pt x="67702" y="6519"/>
                      <a:pt x="67985" y="6547"/>
                    </a:cubicBezTo>
                    <a:lnTo>
                      <a:pt x="6864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0"/>
              <p:cNvSpPr/>
              <p:nvPr/>
            </p:nvSpPr>
            <p:spPr>
              <a:xfrm>
                <a:off x="3820950" y="5011050"/>
                <a:ext cx="3262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36" extrusionOk="0">
                    <a:moveTo>
                      <a:pt x="644" y="0"/>
                    </a:moveTo>
                    <a:cubicBezTo>
                      <a:pt x="427" y="0"/>
                      <a:pt x="214" y="12"/>
                      <a:pt x="0" y="36"/>
                    </a:cubicBezTo>
                    <a:lnTo>
                      <a:pt x="1305" y="36"/>
                    </a:lnTo>
                    <a:cubicBezTo>
                      <a:pt x="1080" y="12"/>
                      <a:pt x="860" y="0"/>
                      <a:pt x="644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0"/>
              <p:cNvSpPr/>
              <p:nvPr/>
            </p:nvSpPr>
            <p:spPr>
              <a:xfrm>
                <a:off x="2180650" y="4607500"/>
                <a:ext cx="1576875" cy="404450"/>
              </a:xfrm>
              <a:custGeom>
                <a:avLst/>
                <a:gdLst/>
                <a:ahLst/>
                <a:cxnLst/>
                <a:rect l="l" t="t" r="r" b="b"/>
                <a:pathLst>
                  <a:path w="63075" h="16178" extrusionOk="0">
                    <a:moveTo>
                      <a:pt x="20211" y="0"/>
                    </a:moveTo>
                    <a:lnTo>
                      <a:pt x="1" y="11837"/>
                    </a:lnTo>
                    <a:lnTo>
                      <a:pt x="1282" y="14802"/>
                    </a:lnTo>
                    <a:lnTo>
                      <a:pt x="21397" y="15988"/>
                    </a:lnTo>
                    <a:lnTo>
                      <a:pt x="63074" y="16178"/>
                    </a:lnTo>
                    <a:cubicBezTo>
                      <a:pt x="56195" y="3108"/>
                      <a:pt x="33091" y="427"/>
                      <a:pt x="20211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0"/>
              <p:cNvSpPr/>
              <p:nvPr/>
            </p:nvSpPr>
            <p:spPr>
              <a:xfrm>
                <a:off x="2128475" y="4768850"/>
                <a:ext cx="1713850" cy="402050"/>
              </a:xfrm>
              <a:custGeom>
                <a:avLst/>
                <a:gdLst/>
                <a:ahLst/>
                <a:cxnLst/>
                <a:rect l="l" t="t" r="r" b="b"/>
                <a:pathLst>
                  <a:path w="68554" h="16082" extrusionOk="0">
                    <a:moveTo>
                      <a:pt x="68394" y="9698"/>
                    </a:moveTo>
                    <a:cubicBezTo>
                      <a:pt x="68348" y="9698"/>
                      <a:pt x="68302" y="9699"/>
                      <a:pt x="68257" y="9700"/>
                    </a:cubicBezTo>
                    <a:lnTo>
                      <a:pt x="68257" y="9700"/>
                    </a:lnTo>
                    <a:cubicBezTo>
                      <a:pt x="68302" y="9699"/>
                      <a:pt x="68347" y="9699"/>
                      <a:pt x="68392" y="9699"/>
                    </a:cubicBezTo>
                    <a:cubicBezTo>
                      <a:pt x="68446" y="9699"/>
                      <a:pt x="68499" y="9699"/>
                      <a:pt x="68553" y="9700"/>
                    </a:cubicBezTo>
                    <a:cubicBezTo>
                      <a:pt x="68500" y="9699"/>
                      <a:pt x="68447" y="9698"/>
                      <a:pt x="68394" y="9698"/>
                    </a:cubicBezTo>
                    <a:close/>
                    <a:moveTo>
                      <a:pt x="68257" y="9700"/>
                    </a:moveTo>
                    <a:lnTo>
                      <a:pt x="68257" y="9700"/>
                    </a:lnTo>
                    <a:cubicBezTo>
                      <a:pt x="67212" y="9717"/>
                      <a:pt x="66298" y="9940"/>
                      <a:pt x="65501" y="10292"/>
                    </a:cubicBezTo>
                    <a:lnTo>
                      <a:pt x="65501" y="10292"/>
                    </a:lnTo>
                    <a:cubicBezTo>
                      <a:pt x="65503" y="10329"/>
                      <a:pt x="65492" y="10353"/>
                      <a:pt x="65470" y="10364"/>
                    </a:cubicBezTo>
                    <a:cubicBezTo>
                      <a:pt x="66352" y="9934"/>
                      <a:pt x="67293" y="9718"/>
                      <a:pt x="68257" y="9700"/>
                    </a:cubicBezTo>
                    <a:close/>
                    <a:moveTo>
                      <a:pt x="49519" y="0"/>
                    </a:moveTo>
                    <a:cubicBezTo>
                      <a:pt x="46474" y="0"/>
                      <a:pt x="43316" y="747"/>
                      <a:pt x="40397" y="1350"/>
                    </a:cubicBezTo>
                    <a:cubicBezTo>
                      <a:pt x="34419" y="2584"/>
                      <a:pt x="28868" y="5003"/>
                      <a:pt x="22914" y="6118"/>
                    </a:cubicBezTo>
                    <a:cubicBezTo>
                      <a:pt x="19524" y="6761"/>
                      <a:pt x="15926" y="7272"/>
                      <a:pt x="12363" y="7272"/>
                    </a:cubicBezTo>
                    <a:cubicBezTo>
                      <a:pt x="8822" y="7272"/>
                      <a:pt x="5316" y="6767"/>
                      <a:pt x="2088" y="5383"/>
                    </a:cubicBezTo>
                    <a:lnTo>
                      <a:pt x="0" y="12025"/>
                    </a:lnTo>
                    <a:cubicBezTo>
                      <a:pt x="0" y="12025"/>
                      <a:pt x="15727" y="11432"/>
                      <a:pt x="27659" y="10815"/>
                    </a:cubicBezTo>
                    <a:cubicBezTo>
                      <a:pt x="32009" y="10589"/>
                      <a:pt x="36142" y="10400"/>
                      <a:pt x="39954" y="10400"/>
                    </a:cubicBezTo>
                    <a:cubicBezTo>
                      <a:pt x="49339" y="10400"/>
                      <a:pt x="56778" y="11543"/>
                      <a:pt x="60725" y="16081"/>
                    </a:cubicBezTo>
                    <a:cubicBezTo>
                      <a:pt x="60725" y="16081"/>
                      <a:pt x="61922" y="11876"/>
                      <a:pt x="65501" y="10292"/>
                    </a:cubicBezTo>
                    <a:lnTo>
                      <a:pt x="65501" y="10292"/>
                    </a:lnTo>
                    <a:cubicBezTo>
                      <a:pt x="65483" y="9649"/>
                      <a:pt x="61890" y="5292"/>
                      <a:pt x="61508" y="4932"/>
                    </a:cubicBezTo>
                    <a:cubicBezTo>
                      <a:pt x="58614" y="2157"/>
                      <a:pt x="55507" y="591"/>
                      <a:pt x="51498" y="117"/>
                    </a:cubicBezTo>
                    <a:cubicBezTo>
                      <a:pt x="50846" y="36"/>
                      <a:pt x="50185" y="0"/>
                      <a:pt x="49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0"/>
              <p:cNvSpPr/>
              <p:nvPr/>
            </p:nvSpPr>
            <p:spPr>
              <a:xfrm>
                <a:off x="2897675" y="4841675"/>
                <a:ext cx="7199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8799" h="4067" extrusionOk="0">
                    <a:moveTo>
                      <a:pt x="19085" y="0"/>
                    </a:moveTo>
                    <a:cubicBezTo>
                      <a:pt x="18167" y="0"/>
                      <a:pt x="17235" y="74"/>
                      <a:pt x="16294" y="216"/>
                    </a:cubicBezTo>
                    <a:cubicBezTo>
                      <a:pt x="10838" y="1047"/>
                      <a:pt x="5596" y="2802"/>
                      <a:pt x="212" y="3869"/>
                    </a:cubicBezTo>
                    <a:cubicBezTo>
                      <a:pt x="0" y="3912"/>
                      <a:pt x="15" y="4067"/>
                      <a:pt x="171" y="4067"/>
                    </a:cubicBezTo>
                    <a:cubicBezTo>
                      <a:pt x="190" y="4067"/>
                      <a:pt x="212" y="4064"/>
                      <a:pt x="235" y="4059"/>
                    </a:cubicBezTo>
                    <a:cubicBezTo>
                      <a:pt x="4885" y="3134"/>
                      <a:pt x="9392" y="1711"/>
                      <a:pt x="14041" y="809"/>
                    </a:cubicBezTo>
                    <a:cubicBezTo>
                      <a:pt x="15782" y="467"/>
                      <a:pt x="17554" y="166"/>
                      <a:pt x="19330" y="166"/>
                    </a:cubicBezTo>
                    <a:cubicBezTo>
                      <a:pt x="20263" y="166"/>
                      <a:pt x="21198" y="249"/>
                      <a:pt x="22130" y="454"/>
                    </a:cubicBezTo>
                    <a:cubicBezTo>
                      <a:pt x="24430" y="952"/>
                      <a:pt x="26589" y="2019"/>
                      <a:pt x="28392" y="3561"/>
                    </a:cubicBezTo>
                    <a:cubicBezTo>
                      <a:pt x="28412" y="3576"/>
                      <a:pt x="28443" y="3583"/>
                      <a:pt x="28478" y="3583"/>
                    </a:cubicBezTo>
                    <a:cubicBezTo>
                      <a:pt x="28609" y="3583"/>
                      <a:pt x="28799" y="3493"/>
                      <a:pt x="28724" y="3419"/>
                    </a:cubicBezTo>
                    <a:cubicBezTo>
                      <a:pt x="25904" y="1069"/>
                      <a:pt x="22593" y="0"/>
                      <a:pt x="19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0"/>
              <p:cNvSpPr/>
              <p:nvPr/>
            </p:nvSpPr>
            <p:spPr>
              <a:xfrm>
                <a:off x="2595175" y="4927650"/>
                <a:ext cx="8280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3121" h="2936" extrusionOk="0">
                    <a:moveTo>
                      <a:pt x="26163" y="0"/>
                    </a:moveTo>
                    <a:cubicBezTo>
                      <a:pt x="26045" y="0"/>
                      <a:pt x="25927" y="1"/>
                      <a:pt x="25809" y="3"/>
                    </a:cubicBezTo>
                    <a:cubicBezTo>
                      <a:pt x="23057" y="75"/>
                      <a:pt x="20329" y="620"/>
                      <a:pt x="17625" y="1142"/>
                    </a:cubicBezTo>
                    <a:cubicBezTo>
                      <a:pt x="12568" y="2107"/>
                      <a:pt x="7437" y="2590"/>
                      <a:pt x="2297" y="2590"/>
                    </a:cubicBezTo>
                    <a:cubicBezTo>
                      <a:pt x="1626" y="2590"/>
                      <a:pt x="956" y="2582"/>
                      <a:pt x="285" y="2565"/>
                    </a:cubicBezTo>
                    <a:cubicBezTo>
                      <a:pt x="48" y="2565"/>
                      <a:pt x="0" y="2897"/>
                      <a:pt x="238" y="2897"/>
                    </a:cubicBezTo>
                    <a:cubicBezTo>
                      <a:pt x="1042" y="2923"/>
                      <a:pt x="1846" y="2935"/>
                      <a:pt x="2651" y="2935"/>
                    </a:cubicBezTo>
                    <a:cubicBezTo>
                      <a:pt x="7117" y="2935"/>
                      <a:pt x="11590" y="2546"/>
                      <a:pt x="16012" y="1783"/>
                    </a:cubicBezTo>
                    <a:cubicBezTo>
                      <a:pt x="18621" y="1308"/>
                      <a:pt x="21231" y="739"/>
                      <a:pt x="23887" y="478"/>
                    </a:cubicBezTo>
                    <a:cubicBezTo>
                      <a:pt x="24614" y="405"/>
                      <a:pt x="25326" y="371"/>
                      <a:pt x="26029" y="371"/>
                    </a:cubicBezTo>
                    <a:cubicBezTo>
                      <a:pt x="28309" y="371"/>
                      <a:pt x="30492" y="734"/>
                      <a:pt x="32759" y="1332"/>
                    </a:cubicBezTo>
                    <a:cubicBezTo>
                      <a:pt x="32775" y="1335"/>
                      <a:pt x="32791" y="1337"/>
                      <a:pt x="32807" y="1337"/>
                    </a:cubicBezTo>
                    <a:cubicBezTo>
                      <a:pt x="32995" y="1337"/>
                      <a:pt x="33120" y="1089"/>
                      <a:pt x="32901" y="1023"/>
                    </a:cubicBezTo>
                    <a:lnTo>
                      <a:pt x="32925" y="1023"/>
                    </a:lnTo>
                    <a:cubicBezTo>
                      <a:pt x="30690" y="437"/>
                      <a:pt x="28477" y="0"/>
                      <a:pt x="26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0"/>
              <p:cNvSpPr/>
              <p:nvPr/>
            </p:nvSpPr>
            <p:spPr>
              <a:xfrm>
                <a:off x="2327725" y="4198900"/>
                <a:ext cx="15573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62292" h="33163" extrusionOk="0">
                    <a:moveTo>
                      <a:pt x="26663" y="1"/>
                    </a:moveTo>
                    <a:lnTo>
                      <a:pt x="0" y="20543"/>
                    </a:lnTo>
                    <a:cubicBezTo>
                      <a:pt x="0" y="20543"/>
                      <a:pt x="7980" y="19464"/>
                      <a:pt x="18068" y="19464"/>
                    </a:cubicBezTo>
                    <a:cubicBezTo>
                      <a:pt x="32834" y="19464"/>
                      <a:pt x="52116" y="21775"/>
                      <a:pt x="57500" y="33162"/>
                    </a:cubicBezTo>
                    <a:cubicBezTo>
                      <a:pt x="58396" y="32714"/>
                      <a:pt x="59388" y="32490"/>
                      <a:pt x="60385" y="32490"/>
                    </a:cubicBezTo>
                    <a:cubicBezTo>
                      <a:pt x="60601" y="32490"/>
                      <a:pt x="60818" y="32501"/>
                      <a:pt x="61034" y="32522"/>
                    </a:cubicBezTo>
                    <a:lnTo>
                      <a:pt x="61129" y="32546"/>
                    </a:lnTo>
                    <a:lnTo>
                      <a:pt x="61200" y="32546"/>
                    </a:lnTo>
                    <a:cubicBezTo>
                      <a:pt x="61200" y="32546"/>
                      <a:pt x="62291" y="15870"/>
                      <a:pt x="45355" y="11197"/>
                    </a:cubicBezTo>
                    <a:cubicBezTo>
                      <a:pt x="28442" y="6524"/>
                      <a:pt x="26663" y="1"/>
                      <a:pt x="26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0"/>
              <p:cNvSpPr/>
              <p:nvPr/>
            </p:nvSpPr>
            <p:spPr>
              <a:xfrm>
                <a:off x="3133400" y="4985650"/>
                <a:ext cx="4710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8840" h="3521" extrusionOk="0">
                    <a:moveTo>
                      <a:pt x="5812" y="1"/>
                    </a:moveTo>
                    <a:cubicBezTo>
                      <a:pt x="3939" y="1"/>
                      <a:pt x="2059" y="192"/>
                      <a:pt x="200" y="577"/>
                    </a:cubicBezTo>
                    <a:cubicBezTo>
                      <a:pt x="0" y="622"/>
                      <a:pt x="132" y="914"/>
                      <a:pt x="305" y="914"/>
                    </a:cubicBezTo>
                    <a:cubicBezTo>
                      <a:pt x="317" y="914"/>
                      <a:pt x="329" y="913"/>
                      <a:pt x="342" y="910"/>
                    </a:cubicBezTo>
                    <a:cubicBezTo>
                      <a:pt x="2162" y="533"/>
                      <a:pt x="4005" y="347"/>
                      <a:pt x="5843" y="347"/>
                    </a:cubicBezTo>
                    <a:cubicBezTo>
                      <a:pt x="10254" y="347"/>
                      <a:pt x="14631" y="1419"/>
                      <a:pt x="18583" y="3495"/>
                    </a:cubicBezTo>
                    <a:cubicBezTo>
                      <a:pt x="18615" y="3513"/>
                      <a:pt x="18644" y="3520"/>
                      <a:pt x="18669" y="3520"/>
                    </a:cubicBezTo>
                    <a:cubicBezTo>
                      <a:pt x="18812" y="3520"/>
                      <a:pt x="18840" y="3271"/>
                      <a:pt x="18678" y="3210"/>
                    </a:cubicBezTo>
                    <a:lnTo>
                      <a:pt x="18678" y="3187"/>
                    </a:lnTo>
                    <a:cubicBezTo>
                      <a:pt x="14686" y="1082"/>
                      <a:pt x="10270" y="1"/>
                      <a:pt x="58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0"/>
              <p:cNvSpPr/>
              <p:nvPr/>
            </p:nvSpPr>
            <p:spPr>
              <a:xfrm>
                <a:off x="2211650" y="4960100"/>
                <a:ext cx="3278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3112" h="1810" extrusionOk="0">
                    <a:moveTo>
                      <a:pt x="170" y="0"/>
                    </a:moveTo>
                    <a:cubicBezTo>
                      <a:pt x="0" y="0"/>
                      <a:pt x="38" y="276"/>
                      <a:pt x="231" y="319"/>
                    </a:cubicBezTo>
                    <a:cubicBezTo>
                      <a:pt x="3624" y="1299"/>
                      <a:pt x="7130" y="1809"/>
                      <a:pt x="10656" y="1809"/>
                    </a:cubicBezTo>
                    <a:cubicBezTo>
                      <a:pt x="11395" y="1809"/>
                      <a:pt x="12135" y="1787"/>
                      <a:pt x="12875" y="1742"/>
                    </a:cubicBezTo>
                    <a:cubicBezTo>
                      <a:pt x="13112" y="1742"/>
                      <a:pt x="12993" y="1410"/>
                      <a:pt x="12803" y="1410"/>
                    </a:cubicBezTo>
                    <a:lnTo>
                      <a:pt x="12803" y="1433"/>
                    </a:lnTo>
                    <a:cubicBezTo>
                      <a:pt x="12096" y="1473"/>
                      <a:pt x="11387" y="1493"/>
                      <a:pt x="10679" y="1493"/>
                    </a:cubicBezTo>
                    <a:cubicBezTo>
                      <a:pt x="7140" y="1493"/>
                      <a:pt x="3612" y="999"/>
                      <a:pt x="231" y="10"/>
                    </a:cubicBezTo>
                    <a:cubicBezTo>
                      <a:pt x="209" y="3"/>
                      <a:pt x="188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0"/>
              <p:cNvSpPr/>
              <p:nvPr/>
            </p:nvSpPr>
            <p:spPr>
              <a:xfrm>
                <a:off x="3820950" y="4956200"/>
                <a:ext cx="17500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70001" h="20258" extrusionOk="0">
                    <a:moveTo>
                      <a:pt x="902" y="0"/>
                    </a:moveTo>
                    <a:lnTo>
                      <a:pt x="0" y="9014"/>
                    </a:lnTo>
                    <a:cubicBezTo>
                      <a:pt x="14" y="9014"/>
                      <a:pt x="27" y="9014"/>
                      <a:pt x="41" y="9014"/>
                    </a:cubicBezTo>
                    <a:cubicBezTo>
                      <a:pt x="3260" y="9014"/>
                      <a:pt x="4484" y="11837"/>
                      <a:pt x="4484" y="11837"/>
                    </a:cubicBezTo>
                    <a:cubicBezTo>
                      <a:pt x="4727" y="12810"/>
                      <a:pt x="5344" y="13047"/>
                      <a:pt x="5888" y="13047"/>
                    </a:cubicBezTo>
                    <a:cubicBezTo>
                      <a:pt x="6405" y="13047"/>
                      <a:pt x="6856" y="12833"/>
                      <a:pt x="6856" y="12833"/>
                    </a:cubicBezTo>
                    <a:cubicBezTo>
                      <a:pt x="8618" y="12305"/>
                      <a:pt x="11162" y="12079"/>
                      <a:pt x="14228" y="12079"/>
                    </a:cubicBezTo>
                    <a:cubicBezTo>
                      <a:pt x="32665" y="12079"/>
                      <a:pt x="70000" y="20258"/>
                      <a:pt x="70000" y="20258"/>
                    </a:cubicBezTo>
                    <a:lnTo>
                      <a:pt x="66134" y="15039"/>
                    </a:lnTo>
                    <a:lnTo>
                      <a:pt x="90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0"/>
              <p:cNvSpPr/>
              <p:nvPr/>
            </p:nvSpPr>
            <p:spPr>
              <a:xfrm>
                <a:off x="3826875" y="4956200"/>
                <a:ext cx="1675300" cy="454850"/>
              </a:xfrm>
              <a:custGeom>
                <a:avLst/>
                <a:gdLst/>
                <a:ahLst/>
                <a:cxnLst/>
                <a:rect l="l" t="t" r="r" b="b"/>
                <a:pathLst>
                  <a:path w="67012" h="18194" extrusionOk="0">
                    <a:moveTo>
                      <a:pt x="665" y="0"/>
                    </a:moveTo>
                    <a:lnTo>
                      <a:pt x="1" y="6547"/>
                    </a:lnTo>
                    <a:cubicBezTo>
                      <a:pt x="3891" y="6950"/>
                      <a:pt x="6714" y="10010"/>
                      <a:pt x="6714" y="10010"/>
                    </a:cubicBezTo>
                    <a:cubicBezTo>
                      <a:pt x="8908" y="9547"/>
                      <a:pt x="11563" y="9346"/>
                      <a:pt x="14520" y="9346"/>
                    </a:cubicBezTo>
                    <a:cubicBezTo>
                      <a:pt x="34127" y="9346"/>
                      <a:pt x="67012" y="18194"/>
                      <a:pt x="67012" y="18194"/>
                    </a:cubicBezTo>
                    <a:lnTo>
                      <a:pt x="65731" y="16842"/>
                    </a:lnTo>
                    <a:lnTo>
                      <a:pt x="66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0"/>
              <p:cNvSpPr/>
              <p:nvPr/>
            </p:nvSpPr>
            <p:spPr>
              <a:xfrm>
                <a:off x="3822125" y="5008975"/>
                <a:ext cx="332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85" extrusionOk="0">
                    <a:moveTo>
                      <a:pt x="1" y="0"/>
                    </a:moveTo>
                    <a:lnTo>
                      <a:pt x="1329" y="285"/>
                    </a:lnTo>
                    <a:cubicBezTo>
                      <a:pt x="902" y="143"/>
                      <a:pt x="475" y="48"/>
                      <a:pt x="48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0"/>
              <p:cNvSpPr/>
              <p:nvPr/>
            </p:nvSpPr>
            <p:spPr>
              <a:xfrm>
                <a:off x="3917025" y="4804875"/>
                <a:ext cx="1566775" cy="499450"/>
              </a:xfrm>
              <a:custGeom>
                <a:avLst/>
                <a:gdLst/>
                <a:ahLst/>
                <a:cxnLst/>
                <a:rect l="l" t="t" r="r" b="b"/>
                <a:pathLst>
                  <a:path w="62671" h="19978" extrusionOk="0">
                    <a:moveTo>
                      <a:pt x="26973" y="0"/>
                    </a:moveTo>
                    <a:cubicBezTo>
                      <a:pt x="16515" y="0"/>
                      <a:pt x="5702" y="1980"/>
                      <a:pt x="0" y="8923"/>
                    </a:cubicBezTo>
                    <a:lnTo>
                      <a:pt x="40871" y="17107"/>
                    </a:lnTo>
                    <a:lnTo>
                      <a:pt x="60820" y="19977"/>
                    </a:lnTo>
                    <a:lnTo>
                      <a:pt x="62670" y="17321"/>
                    </a:lnTo>
                    <a:lnTo>
                      <a:pt x="45259" y="1665"/>
                    </a:lnTo>
                    <a:cubicBezTo>
                      <a:pt x="40282" y="820"/>
                      <a:pt x="33701" y="0"/>
                      <a:pt x="26973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0"/>
              <p:cNvSpPr/>
              <p:nvPr/>
            </p:nvSpPr>
            <p:spPr>
              <a:xfrm>
                <a:off x="3834575" y="4859650"/>
                <a:ext cx="1667600" cy="551400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22056" extrusionOk="0">
                    <a:moveTo>
                      <a:pt x="1" y="6044"/>
                    </a:moveTo>
                    <a:cubicBezTo>
                      <a:pt x="119" y="6066"/>
                      <a:pt x="234" y="6090"/>
                      <a:pt x="348" y="6117"/>
                    </a:cubicBezTo>
                    <a:lnTo>
                      <a:pt x="348" y="6117"/>
                    </a:lnTo>
                    <a:cubicBezTo>
                      <a:pt x="233" y="6090"/>
                      <a:pt x="117" y="6066"/>
                      <a:pt x="1" y="6044"/>
                    </a:cubicBezTo>
                    <a:close/>
                    <a:moveTo>
                      <a:pt x="348" y="6117"/>
                    </a:moveTo>
                    <a:cubicBezTo>
                      <a:pt x="1265" y="6332"/>
                      <a:pt x="2133" y="6733"/>
                      <a:pt x="2871" y="7302"/>
                    </a:cubicBezTo>
                    <a:cubicBezTo>
                      <a:pt x="2853" y="7287"/>
                      <a:pt x="2848" y="7262"/>
                      <a:pt x="2857" y="7228"/>
                    </a:cubicBezTo>
                    <a:lnTo>
                      <a:pt x="2857" y="7228"/>
                    </a:lnTo>
                    <a:cubicBezTo>
                      <a:pt x="2163" y="6737"/>
                      <a:pt x="1335" y="6345"/>
                      <a:pt x="348" y="6117"/>
                    </a:cubicBezTo>
                    <a:close/>
                    <a:moveTo>
                      <a:pt x="17054" y="1"/>
                    </a:moveTo>
                    <a:cubicBezTo>
                      <a:pt x="13703" y="1"/>
                      <a:pt x="10795" y="942"/>
                      <a:pt x="7853" y="2795"/>
                    </a:cubicBezTo>
                    <a:cubicBezTo>
                      <a:pt x="7403" y="3064"/>
                      <a:pt x="3012" y="6615"/>
                      <a:pt x="2857" y="7228"/>
                    </a:cubicBezTo>
                    <a:lnTo>
                      <a:pt x="2857" y="7228"/>
                    </a:lnTo>
                    <a:cubicBezTo>
                      <a:pt x="6067" y="9498"/>
                      <a:pt x="6406" y="13872"/>
                      <a:pt x="6406" y="13872"/>
                    </a:cubicBezTo>
                    <a:cubicBezTo>
                      <a:pt x="9023" y="11865"/>
                      <a:pt x="12462" y="11070"/>
                      <a:pt x="16549" y="11070"/>
                    </a:cubicBezTo>
                    <a:cubicBezTo>
                      <a:pt x="22945" y="11070"/>
                      <a:pt x="30927" y="13018"/>
                      <a:pt x="39828" y="15319"/>
                    </a:cubicBezTo>
                    <a:cubicBezTo>
                      <a:pt x="51404" y="18332"/>
                      <a:pt x="66704" y="22056"/>
                      <a:pt x="66704" y="22056"/>
                    </a:cubicBezTo>
                    <a:lnTo>
                      <a:pt x="65968" y="15130"/>
                    </a:lnTo>
                    <a:cubicBezTo>
                      <a:pt x="64499" y="15433"/>
                      <a:pt x="63011" y="15568"/>
                      <a:pt x="61520" y="15568"/>
                    </a:cubicBezTo>
                    <a:cubicBezTo>
                      <a:pt x="56006" y="15568"/>
                      <a:pt x="50430" y="13720"/>
                      <a:pt x="45426" y="11666"/>
                    </a:cubicBezTo>
                    <a:cubicBezTo>
                      <a:pt x="39804" y="9389"/>
                      <a:pt x="34870" y="5902"/>
                      <a:pt x="29249" y="3506"/>
                    </a:cubicBezTo>
                    <a:cubicBezTo>
                      <a:pt x="25904" y="2083"/>
                      <a:pt x="22275" y="351"/>
                      <a:pt x="18622" y="67"/>
                    </a:cubicBezTo>
                    <a:cubicBezTo>
                      <a:pt x="18088" y="23"/>
                      <a:pt x="17566" y="1"/>
                      <a:pt x="1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0"/>
              <p:cNvSpPr/>
              <p:nvPr/>
            </p:nvSpPr>
            <p:spPr>
              <a:xfrm>
                <a:off x="4070200" y="4929650"/>
                <a:ext cx="705250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28210" h="8087" extrusionOk="0">
                    <a:moveTo>
                      <a:pt x="7199" y="0"/>
                    </a:moveTo>
                    <a:cubicBezTo>
                      <a:pt x="4800" y="0"/>
                      <a:pt x="2425" y="569"/>
                      <a:pt x="159" y="1774"/>
                    </a:cubicBezTo>
                    <a:cubicBezTo>
                      <a:pt x="1" y="1862"/>
                      <a:pt x="130" y="1911"/>
                      <a:pt x="255" y="1911"/>
                    </a:cubicBezTo>
                    <a:cubicBezTo>
                      <a:pt x="299" y="1911"/>
                      <a:pt x="342" y="1905"/>
                      <a:pt x="373" y="1892"/>
                    </a:cubicBezTo>
                    <a:cubicBezTo>
                      <a:pt x="2484" y="752"/>
                      <a:pt x="4839" y="157"/>
                      <a:pt x="7239" y="157"/>
                    </a:cubicBezTo>
                    <a:cubicBezTo>
                      <a:pt x="7535" y="157"/>
                      <a:pt x="7832" y="166"/>
                      <a:pt x="8129" y="184"/>
                    </a:cubicBezTo>
                    <a:cubicBezTo>
                      <a:pt x="10620" y="350"/>
                      <a:pt x="12921" y="1276"/>
                      <a:pt x="15198" y="2248"/>
                    </a:cubicBezTo>
                    <a:cubicBezTo>
                      <a:pt x="19468" y="4051"/>
                      <a:pt x="23524" y="6281"/>
                      <a:pt x="27794" y="8083"/>
                    </a:cubicBezTo>
                    <a:cubicBezTo>
                      <a:pt x="27801" y="8085"/>
                      <a:pt x="27810" y="8086"/>
                      <a:pt x="27819" y="8086"/>
                    </a:cubicBezTo>
                    <a:cubicBezTo>
                      <a:pt x="27936" y="8086"/>
                      <a:pt x="28210" y="7961"/>
                      <a:pt x="28078" y="7917"/>
                    </a:cubicBezTo>
                    <a:cubicBezTo>
                      <a:pt x="23002" y="5759"/>
                      <a:pt x="18211" y="2983"/>
                      <a:pt x="13040" y="1086"/>
                    </a:cubicBezTo>
                    <a:cubicBezTo>
                      <a:pt x="11106" y="374"/>
                      <a:pt x="9144" y="0"/>
                      <a:pt x="7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0"/>
              <p:cNvSpPr/>
              <p:nvPr/>
            </p:nvSpPr>
            <p:spPr>
              <a:xfrm>
                <a:off x="4256425" y="5036750"/>
                <a:ext cx="8019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32079" h="8451" extrusionOk="0">
                    <a:moveTo>
                      <a:pt x="2486" y="0"/>
                    </a:moveTo>
                    <a:cubicBezTo>
                      <a:pt x="1743" y="0"/>
                      <a:pt x="993" y="28"/>
                      <a:pt x="230" y="75"/>
                    </a:cubicBezTo>
                    <a:cubicBezTo>
                      <a:pt x="1" y="75"/>
                      <a:pt x="59" y="385"/>
                      <a:pt x="255" y="385"/>
                    </a:cubicBezTo>
                    <a:cubicBezTo>
                      <a:pt x="262" y="385"/>
                      <a:pt x="270" y="384"/>
                      <a:pt x="277" y="384"/>
                    </a:cubicBezTo>
                    <a:cubicBezTo>
                      <a:pt x="917" y="353"/>
                      <a:pt x="1548" y="336"/>
                      <a:pt x="2173" y="336"/>
                    </a:cubicBezTo>
                    <a:cubicBezTo>
                      <a:pt x="4492" y="336"/>
                      <a:pt x="6727" y="575"/>
                      <a:pt x="9006" y="1285"/>
                    </a:cubicBezTo>
                    <a:cubicBezTo>
                      <a:pt x="11521" y="2044"/>
                      <a:pt x="13940" y="3135"/>
                      <a:pt x="16383" y="4108"/>
                    </a:cubicBezTo>
                    <a:cubicBezTo>
                      <a:pt x="21365" y="6077"/>
                      <a:pt x="26560" y="7547"/>
                      <a:pt x="31826" y="8449"/>
                    </a:cubicBezTo>
                    <a:cubicBezTo>
                      <a:pt x="31834" y="8450"/>
                      <a:pt x="31843" y="8450"/>
                      <a:pt x="31851" y="8450"/>
                    </a:cubicBezTo>
                    <a:cubicBezTo>
                      <a:pt x="32064" y="8450"/>
                      <a:pt x="32079" y="8162"/>
                      <a:pt x="31873" y="8117"/>
                    </a:cubicBezTo>
                    <a:cubicBezTo>
                      <a:pt x="26109" y="7097"/>
                      <a:pt x="20487" y="5436"/>
                      <a:pt x="15079" y="3206"/>
                    </a:cubicBezTo>
                    <a:cubicBezTo>
                      <a:pt x="12778" y="2281"/>
                      <a:pt x="10501" y="1309"/>
                      <a:pt x="8105" y="692"/>
                    </a:cubicBezTo>
                    <a:cubicBezTo>
                      <a:pt x="6215" y="181"/>
                      <a:pt x="4374" y="0"/>
                      <a:pt x="2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40"/>
              <p:cNvSpPr/>
              <p:nvPr/>
            </p:nvSpPr>
            <p:spPr>
              <a:xfrm>
                <a:off x="3819175" y="4383925"/>
                <a:ext cx="1559075" cy="658275"/>
              </a:xfrm>
              <a:custGeom>
                <a:avLst/>
                <a:gdLst/>
                <a:ahLst/>
                <a:cxnLst/>
                <a:rect l="l" t="t" r="r" b="b"/>
                <a:pathLst>
                  <a:path w="62363" h="26331" extrusionOk="0">
                    <a:moveTo>
                      <a:pt x="40349" y="0"/>
                    </a:moveTo>
                    <a:cubicBezTo>
                      <a:pt x="40349" y="0"/>
                      <a:pt x="37313" y="6049"/>
                      <a:pt x="19783" y="7235"/>
                    </a:cubicBezTo>
                    <a:cubicBezTo>
                      <a:pt x="2277" y="8445"/>
                      <a:pt x="0" y="24979"/>
                      <a:pt x="0" y="24979"/>
                    </a:cubicBezTo>
                    <a:lnTo>
                      <a:pt x="48" y="25002"/>
                    </a:lnTo>
                    <a:lnTo>
                      <a:pt x="166" y="25002"/>
                    </a:lnTo>
                    <a:cubicBezTo>
                      <a:pt x="1376" y="25121"/>
                      <a:pt x="2538" y="25595"/>
                      <a:pt x="3511" y="26331"/>
                    </a:cubicBezTo>
                    <a:cubicBezTo>
                      <a:pt x="7896" y="20481"/>
                      <a:pt x="16258" y="18565"/>
                      <a:pt x="25331" y="18565"/>
                    </a:cubicBezTo>
                    <a:cubicBezTo>
                      <a:pt x="42563" y="18565"/>
                      <a:pt x="62362" y="25477"/>
                      <a:pt x="62362" y="25477"/>
                    </a:cubicBezTo>
                    <a:lnTo>
                      <a:pt x="403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0"/>
              <p:cNvSpPr/>
              <p:nvPr/>
            </p:nvSpPr>
            <p:spPr>
              <a:xfrm>
                <a:off x="4085350" y="5089200"/>
                <a:ext cx="38857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15543" h="1866" extrusionOk="0">
                    <a:moveTo>
                      <a:pt x="7135" y="1"/>
                    </a:moveTo>
                    <a:cubicBezTo>
                      <a:pt x="4774" y="1"/>
                      <a:pt x="2411" y="402"/>
                      <a:pt x="146" y="1203"/>
                    </a:cubicBezTo>
                    <a:cubicBezTo>
                      <a:pt x="0" y="1266"/>
                      <a:pt x="220" y="1401"/>
                      <a:pt x="356" y="1401"/>
                    </a:cubicBezTo>
                    <a:cubicBezTo>
                      <a:pt x="375" y="1401"/>
                      <a:pt x="393" y="1399"/>
                      <a:pt x="407" y="1393"/>
                    </a:cubicBezTo>
                    <a:cubicBezTo>
                      <a:pt x="2614" y="610"/>
                      <a:pt x="4921" y="221"/>
                      <a:pt x="7225" y="221"/>
                    </a:cubicBezTo>
                    <a:cubicBezTo>
                      <a:pt x="9947" y="221"/>
                      <a:pt x="12665" y="765"/>
                      <a:pt x="15209" y="1844"/>
                    </a:cubicBezTo>
                    <a:cubicBezTo>
                      <a:pt x="15244" y="1859"/>
                      <a:pt x="15282" y="1866"/>
                      <a:pt x="15317" y="1866"/>
                    </a:cubicBezTo>
                    <a:cubicBezTo>
                      <a:pt x="15446" y="1866"/>
                      <a:pt x="15543" y="1776"/>
                      <a:pt x="15375" y="1701"/>
                    </a:cubicBezTo>
                    <a:cubicBezTo>
                      <a:pt x="12746" y="568"/>
                      <a:pt x="9943" y="1"/>
                      <a:pt x="7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40"/>
              <p:cNvSpPr/>
              <p:nvPr/>
            </p:nvSpPr>
            <p:spPr>
              <a:xfrm>
                <a:off x="5089175" y="5251475"/>
                <a:ext cx="3412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1314" extrusionOk="0">
                    <a:moveTo>
                      <a:pt x="135" y="1"/>
                    </a:moveTo>
                    <a:cubicBezTo>
                      <a:pt x="0" y="1"/>
                      <a:pt x="181" y="287"/>
                      <a:pt x="295" y="287"/>
                    </a:cubicBezTo>
                    <a:lnTo>
                      <a:pt x="295" y="310"/>
                    </a:lnTo>
                    <a:cubicBezTo>
                      <a:pt x="3463" y="824"/>
                      <a:pt x="6644" y="1313"/>
                      <a:pt x="9838" y="1313"/>
                    </a:cubicBezTo>
                    <a:cubicBezTo>
                      <a:pt x="11067" y="1313"/>
                      <a:pt x="12298" y="1241"/>
                      <a:pt x="13531" y="1070"/>
                    </a:cubicBezTo>
                    <a:cubicBezTo>
                      <a:pt x="13650" y="1046"/>
                      <a:pt x="13460" y="761"/>
                      <a:pt x="13317" y="761"/>
                    </a:cubicBezTo>
                    <a:cubicBezTo>
                      <a:pt x="12085" y="940"/>
                      <a:pt x="10854" y="1015"/>
                      <a:pt x="9625" y="1015"/>
                    </a:cubicBezTo>
                    <a:cubicBezTo>
                      <a:pt x="6455" y="1015"/>
                      <a:pt x="3298" y="515"/>
                      <a:pt x="152" y="2"/>
                    </a:cubicBezTo>
                    <a:cubicBezTo>
                      <a:pt x="146" y="1"/>
                      <a:pt x="141" y="1"/>
                      <a:pt x="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0" name="Google Shape;560;p40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0"/>
          <p:cNvSpPr/>
          <p:nvPr/>
        </p:nvSpPr>
        <p:spPr>
          <a:xfrm flipH="1">
            <a:off x="7688398" y="424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0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40"/>
          <p:cNvGrpSpPr/>
          <p:nvPr/>
        </p:nvGrpSpPr>
        <p:grpSpPr>
          <a:xfrm flipH="1">
            <a:off x="8095706" y="204185"/>
            <a:ext cx="876767" cy="1104755"/>
            <a:chOff x="11435300" y="1056650"/>
            <a:chExt cx="568775" cy="716675"/>
          </a:xfrm>
        </p:grpSpPr>
        <p:sp>
          <p:nvSpPr>
            <p:cNvPr id="564" name="Google Shape;564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40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575" name="Google Shape;575;p40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40"/>
          <p:cNvGrpSpPr/>
          <p:nvPr/>
        </p:nvGrpSpPr>
        <p:grpSpPr>
          <a:xfrm rot="-2700000" flipH="1">
            <a:off x="54713" y="1345176"/>
            <a:ext cx="817896" cy="813580"/>
            <a:chOff x="10440625" y="1291025"/>
            <a:chExt cx="630000" cy="626675"/>
          </a:xfrm>
        </p:grpSpPr>
        <p:sp>
          <p:nvSpPr>
            <p:cNvPr id="583" name="Google Shape;583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40"/>
          <p:cNvSpPr/>
          <p:nvPr/>
        </p:nvSpPr>
        <p:spPr>
          <a:xfrm>
            <a:off x="1059750" y="350262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18CA3C-589D-7F6D-ADC7-89F878D27F22}"/>
                  </a:ext>
                </a:extLst>
              </p:cNvPr>
              <p:cNvSpPr txBox="1"/>
              <p:nvPr/>
            </p:nvSpPr>
            <p:spPr>
              <a:xfrm>
                <a:off x="393566" y="204961"/>
                <a:ext cx="8246579" cy="1656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     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hàm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bậc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nhất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18CA3C-589D-7F6D-ADC7-89F878D27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66" y="204961"/>
                <a:ext cx="8246579" cy="1656159"/>
              </a:xfrm>
              <a:prstGeom prst="rect">
                <a:avLst/>
              </a:prstGeom>
              <a:blipFill>
                <a:blip r:embed="rId3"/>
                <a:stretch>
                  <a:fillRect l="-962" r="-1036" b="-1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53A44472-B7E4-6D55-3B08-884AD82FB210}"/>
              </a:ext>
            </a:extLst>
          </p:cNvPr>
          <p:cNvSpPr/>
          <p:nvPr/>
        </p:nvSpPr>
        <p:spPr>
          <a:xfrm>
            <a:off x="7515520" y="1586978"/>
            <a:ext cx="972752" cy="364371"/>
          </a:xfrm>
          <a:prstGeom prst="wedgeEllipseCallout">
            <a:avLst>
              <a:gd name="adj1" fmla="val -38367"/>
              <a:gd name="adj2" fmla="val 79659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79FB86-26F5-AF72-8F30-EA08CB3E56E7}"/>
                  </a:ext>
                </a:extLst>
              </p:cNvPr>
              <p:cNvSpPr txBox="1"/>
              <p:nvPr/>
            </p:nvSpPr>
            <p:spPr>
              <a:xfrm>
                <a:off x="985184" y="2416566"/>
                <a:ext cx="4068145" cy="20698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=3.1+2=5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=3.0+2=2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=3.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+2=−4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79FB86-26F5-AF72-8F30-EA08CB3E5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4" y="2416566"/>
                <a:ext cx="4068145" cy="2069862"/>
              </a:xfrm>
              <a:prstGeom prst="rect">
                <a:avLst/>
              </a:prstGeom>
              <a:blipFill>
                <a:blip r:embed="rId4"/>
                <a:stretch>
                  <a:fillRect l="-1949" b="-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8157EB1-05BC-DD8D-1563-A8E60EA8C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819" y="3869208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D23AD-931A-8EFB-D8FF-26842635829C}"/>
                  </a:ext>
                </a:extLst>
              </p:cNvPr>
              <p:cNvSpPr txBox="1"/>
              <p:nvPr/>
            </p:nvSpPr>
            <p:spPr>
              <a:xfrm>
                <a:off x="4945474" y="2366873"/>
                <a:ext cx="3796614" cy="1574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2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2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=3.</m:t>
                    </m:r>
                    <m:f>
                      <m:fPr>
                        <m:ctrlPr>
                          <a:rPr lang="en-US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+2=</m:t>
                    </m:r>
                    <m:f>
                      <m:fPr>
                        <m:ctrlPr>
                          <a:rPr lang="en-US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2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22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=3. 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2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22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D23AD-931A-8EFB-D8FF-268426358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474" y="2366873"/>
                <a:ext cx="3796614" cy="1574726"/>
              </a:xfrm>
              <a:prstGeom prst="rect">
                <a:avLst/>
              </a:prstGeom>
              <a:blipFill>
                <a:blip r:embed="rId6"/>
                <a:stretch>
                  <a:fillRect l="-2087" b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VẬN DỤNG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6568641"/>
      </p:ext>
    </p:extLst>
  </p:cSld>
  <p:clrMapOvr>
    <a:masterClrMapping/>
  </p:clrMapOvr>
  <p:transition spd="med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3B340-3A11-CF2E-87F0-E64A0E23F798}"/>
              </a:ext>
            </a:extLst>
          </p:cNvPr>
          <p:cNvSpPr txBox="1"/>
          <p:nvPr/>
        </p:nvSpPr>
        <p:spPr>
          <a:xfrm>
            <a:off x="730499" y="37416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18B0C-FAF9-AFEB-8317-CACEA6EDA3AB}"/>
              </a:ext>
            </a:extLst>
          </p:cNvPr>
          <p:cNvSpPr txBox="1"/>
          <p:nvPr/>
        </p:nvSpPr>
        <p:spPr>
          <a:xfrm>
            <a:off x="730499" y="374161"/>
            <a:ext cx="7869803" cy="4395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latin typeface="+mn-lt"/>
              </a:rPr>
              <a:t>			    </a:t>
            </a:r>
            <a:r>
              <a:rPr lang="vi-VN" sz="2100" dirty="0">
                <a:latin typeface="+mn-lt"/>
              </a:rPr>
              <a:t>Hiện tại, bạn Nam đã để dành được 300 000 đồng. Bạn Nam đang có ý định mua một chiếc xe đạp trị giá 2 000 000 đồng. Để thực hiện được điều trên, bạn Nam đã lên kế hoạch mỗi ngày tiết kiệm 5 000 đồng. Gọi m (đồng) là số tiền bạn Nam tiết kiệm được sau t ngày theo kế hoạch.</a:t>
            </a:r>
          </a:p>
          <a:p>
            <a:pPr algn="just">
              <a:lnSpc>
                <a:spcPct val="150000"/>
              </a:lnSpc>
            </a:pPr>
            <a:r>
              <a:rPr lang="vi-VN" sz="2100" dirty="0">
                <a:latin typeface="+mn-lt"/>
              </a:rPr>
              <a:t>a) Viết công thức biểu thị m theo t. Hỏi m có phải là hàm số bậc nhất của t hay không?</a:t>
            </a:r>
          </a:p>
          <a:p>
            <a:pPr algn="just">
              <a:lnSpc>
                <a:spcPct val="150000"/>
              </a:lnSpc>
            </a:pPr>
            <a:r>
              <a:rPr lang="vi-VN" sz="2100" dirty="0">
                <a:latin typeface="+mn-lt"/>
              </a:rPr>
              <a:t>b) Hỏi sau bao nhiêu ngày kể từ ngày bắt đầu tiết kiệm thì bạn Nam có thể mua được chiếc xe đạp đó?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3B340-3A11-CF2E-87F0-E64A0E23F798}"/>
              </a:ext>
            </a:extLst>
          </p:cNvPr>
          <p:cNvSpPr txBox="1"/>
          <p:nvPr/>
        </p:nvSpPr>
        <p:spPr>
          <a:xfrm>
            <a:off x="617839" y="285616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kumimoji="0" lang="nl-NL" sz="21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5D9132E6-248E-5530-6A8C-9085B0B14B4A}"/>
              </a:ext>
            </a:extLst>
          </p:cNvPr>
          <p:cNvSpPr/>
          <p:nvPr/>
        </p:nvSpPr>
        <p:spPr>
          <a:xfrm>
            <a:off x="7594943" y="389538"/>
            <a:ext cx="972752" cy="364371"/>
          </a:xfrm>
          <a:prstGeom prst="wedgeEllipseCallout">
            <a:avLst>
              <a:gd name="adj1" fmla="val -29475"/>
              <a:gd name="adj2" fmla="val 9661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474DC-45C0-FE76-AA25-32414D111B15}"/>
                  </a:ext>
                </a:extLst>
              </p:cNvPr>
              <p:cNvSpPr txBox="1"/>
              <p:nvPr/>
            </p:nvSpPr>
            <p:spPr>
              <a:xfrm>
                <a:off x="617839" y="1000196"/>
                <a:ext cx="8266669" cy="392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 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ngày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Nam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tiết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kiệm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5 000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=5 000.</m:t>
                    </m:r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 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5 000≠0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tiền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Nam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dành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Nam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đủ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tiền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mua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chiếc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đạp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2 000 000 – 300 000=1 700 000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1 700 000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 (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=5 000.</m:t>
                    </m:r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b="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9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1 700 000</m:t>
                        </m:r>
                      </m:num>
                      <m:den>
                        <m:r>
                          <a:rPr lang="fr-FR" sz="19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5 000</m:t>
                        </m:r>
                      </m:den>
                    </m:f>
                    <m:r>
                      <a:rPr lang="fr-FR" sz="19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=340</m:t>
                    </m:r>
                  </m:oMath>
                </a14:m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ngày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474DC-45C0-FE76-AA25-32414D111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39" y="1000196"/>
                <a:ext cx="8266669" cy="3922805"/>
              </a:xfrm>
              <a:prstGeom prst="rect">
                <a:avLst/>
              </a:prstGeom>
              <a:blipFill>
                <a:blip r:embed="rId3"/>
                <a:stretch>
                  <a:fillRect l="-664" r="-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0992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267335" y="27994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3E5B8B-CB60-426F-312C-B87A2A3EEA93}"/>
                  </a:ext>
                </a:extLst>
              </p:cNvPr>
              <p:cNvSpPr txBox="1"/>
              <p:nvPr/>
            </p:nvSpPr>
            <p:spPr>
              <a:xfrm>
                <a:off x="267335" y="279941"/>
                <a:ext cx="8378070" cy="4600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			   </a:t>
                </a:r>
                <a:r>
                  <a:rPr lang="vi-VN" sz="2200" dirty="0">
                    <a:latin typeface="+mn-lt"/>
                  </a:rPr>
                  <a:t>Một người đang sử dụng </a:t>
                </a:r>
                <a:r>
                  <a:rPr lang="vi-VN" sz="2200" dirty="0" err="1">
                    <a:latin typeface="+mn-lt"/>
                  </a:rPr>
                  <a:t>Internet</a:t>
                </a:r>
                <a:r>
                  <a:rPr lang="vi-VN" sz="2200" dirty="0">
                    <a:latin typeface="+mn-lt"/>
                  </a:rPr>
                  <a:t>, mỗi phút tốn dung lượng 1 MB. Giả sử gói cước </a:t>
                </a:r>
                <a:r>
                  <a:rPr lang="vi-VN" sz="2200" dirty="0" err="1">
                    <a:latin typeface="+mn-lt"/>
                  </a:rPr>
                  <a:t>Internet</a:t>
                </a:r>
                <a:r>
                  <a:rPr lang="vi-VN" sz="2200" dirty="0">
                    <a:latin typeface="+mn-lt"/>
                  </a:rPr>
                  <a:t> của người đó cho phép sử dụng dung lượng 4 MB.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a) Viết hàm số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200" dirty="0">
                    <a:latin typeface="+mn-lt"/>
                  </a:rPr>
                  <a:t>biểu thị dung lượng tiêu tốn (MB) theo thời gian sử dụng </a:t>
                </a:r>
                <a:r>
                  <a:rPr lang="vi-VN" sz="2200" dirty="0" err="1">
                    <a:latin typeface="+mn-lt"/>
                  </a:rPr>
                  <a:t>Internet</a:t>
                </a:r>
                <a:r>
                  <a:rPr lang="vi-VN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200" dirty="0">
                    <a:latin typeface="+mn-lt"/>
                  </a:rPr>
                  <a:t> (giây).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b) Viết hàm số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200" dirty="0">
                    <a:latin typeface="+mn-lt"/>
                  </a:rPr>
                  <a:t>biểu thị dung lượng cho phép còn lại (MB) sau khi sử dụng </a:t>
                </a:r>
                <a:r>
                  <a:rPr lang="vi-VN" sz="2200" dirty="0" err="1">
                    <a:latin typeface="+mn-lt"/>
                  </a:rPr>
                  <a:t>Internet</a:t>
                </a:r>
                <a:r>
                  <a:rPr lang="vi-VN" sz="2200" dirty="0">
                    <a:latin typeface="+mn-lt"/>
                  </a:rPr>
                  <a:t> được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200" dirty="0">
                    <a:latin typeface="+mn-lt"/>
                  </a:rPr>
                  <a:t> (giây).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    </a:t>
                </a:r>
                <a:r>
                  <a:rPr lang="vi-VN" sz="2200" dirty="0">
                    <a:latin typeface="+mn-lt"/>
                  </a:rPr>
                  <a:t>c) Sau khi sử dụng </a:t>
                </a:r>
                <a:r>
                  <a:rPr lang="vi-VN" sz="2200" dirty="0" err="1">
                    <a:latin typeface="+mn-lt"/>
                  </a:rPr>
                  <a:t>Internet</a:t>
                </a:r>
                <a:r>
                  <a:rPr lang="vi-VN" sz="2200" dirty="0">
                    <a:latin typeface="+mn-lt"/>
                  </a:rPr>
                  <a:t> 2 phút thì dung lượng còn lại cho phép còn lại là bao nhiêu </a:t>
                </a:r>
                <a:r>
                  <a:rPr lang="vi-VN" sz="2200" dirty="0" err="1">
                    <a:latin typeface="+mn-lt"/>
                  </a:rPr>
                  <a:t>Megabyte</a:t>
                </a:r>
                <a:r>
                  <a:rPr lang="vi-VN" sz="2200" dirty="0">
                    <a:latin typeface="+mn-lt"/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3E5B8B-CB60-426F-312C-B87A2A3EE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35" y="279941"/>
                <a:ext cx="8378070" cy="4600042"/>
              </a:xfrm>
              <a:prstGeom prst="rect">
                <a:avLst/>
              </a:prstGeom>
              <a:blipFill>
                <a:blip r:embed="rId3"/>
                <a:stretch>
                  <a:fillRect l="-946" r="-946" b="-1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438" y="4388309"/>
            <a:ext cx="1342562" cy="755191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kumimoji="0" lang="nl-NL" sz="21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03" y="2041326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F41FA-A899-3AAB-9B24-2ACE061D264F}"/>
                  </a:ext>
                </a:extLst>
              </p:cNvPr>
              <p:cNvSpPr txBox="1"/>
              <p:nvPr/>
            </p:nvSpPr>
            <p:spPr>
              <a:xfrm>
                <a:off x="697350" y="1555948"/>
                <a:ext cx="7309828" cy="30988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1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= 60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tốn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dung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1 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tốn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den>
                    </m:f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𝑀𝐵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dung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tiêu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tốn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Internet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 là :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den>
                    </m:f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F41FA-A899-3AAB-9B24-2ACE061D2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50" y="1555948"/>
                <a:ext cx="7309828" cy="3098862"/>
              </a:xfrm>
              <a:prstGeom prst="rect">
                <a:avLst/>
              </a:prstGeom>
              <a:blipFill>
                <a:blip r:embed="rId4"/>
                <a:stretch>
                  <a:fillRect l="-1083" r="-1000" b="-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048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32EBB-86D7-91FC-6A5B-8CAE4805E0F8}"/>
                  </a:ext>
                </a:extLst>
              </p:cNvPr>
              <p:cNvSpPr txBox="1"/>
              <p:nvPr/>
            </p:nvSpPr>
            <p:spPr>
              <a:xfrm>
                <a:off x="362671" y="248581"/>
                <a:ext cx="8052280" cy="4646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dung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khi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Internet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 là :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=4−</m:t>
                    </m:r>
                    <m:f>
                      <m:f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den>
                    </m:f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= 120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khi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Internet 2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dung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=4−</m:t>
                    </m:r>
                    <m:f>
                      <m:f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den>
                    </m:f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120=4−2=2 (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khi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Internet 2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dung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2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Megabyte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32EBB-86D7-91FC-6A5B-8CAE4805E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71" y="248581"/>
                <a:ext cx="8052280" cy="4646337"/>
              </a:xfrm>
              <a:prstGeom prst="rect">
                <a:avLst/>
              </a:prstGeom>
              <a:blipFill>
                <a:blip r:embed="rId3"/>
                <a:stretch>
                  <a:fillRect l="-984" r="-984" b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562" y="2684987"/>
            <a:ext cx="1989438" cy="111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46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271123-A48B-A8D0-746E-BADACC71F094}"/>
              </a:ext>
            </a:extLst>
          </p:cNvPr>
          <p:cNvSpPr txBox="1"/>
          <p:nvPr/>
        </p:nvSpPr>
        <p:spPr>
          <a:xfrm>
            <a:off x="244046" y="232559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A6EA2-64EB-FAF3-81AF-C611C7D1E1CF}"/>
                  </a:ext>
                </a:extLst>
              </p:cNvPr>
              <p:cNvSpPr txBox="1"/>
              <p:nvPr/>
            </p:nvSpPr>
            <p:spPr>
              <a:xfrm>
                <a:off x="295017" y="322696"/>
                <a:ext cx="8553965" cy="4355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70" dirty="0">
                    <a:latin typeface="+mn-lt"/>
                  </a:rPr>
                  <a:t>			     </a:t>
                </a:r>
                <a:r>
                  <a:rPr lang="vi-VN" sz="1870" dirty="0">
                    <a:latin typeface="+mn-lt"/>
                  </a:rPr>
                  <a:t>Bạn Dương mang theo 100 000 đồng và đạp xe đi nhà sách để mua vở. Biết giá mỗi quyển vở là 7 000 đồng, phí gửi xe đạp là </a:t>
                </a:r>
                <a:endParaRPr lang="en-US" sz="1870" dirty="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870" dirty="0">
                    <a:latin typeface="+mn-lt"/>
                  </a:rPr>
                  <a:t>3 000 đồng.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1870" dirty="0">
                    <a:latin typeface="+mn-lt"/>
                  </a:rPr>
                  <a:t>a) Viết công thức biểu thị tổng số tiền </a:t>
                </a:r>
                <a14:m>
                  <m:oMath xmlns:m="http://schemas.openxmlformats.org/officeDocument/2006/math">
                    <m:r>
                      <a:rPr lang="vi-VN" sz="187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1870" dirty="0">
                    <a:latin typeface="+mn-lt"/>
                  </a:rPr>
                  <a:t> (đồng) bạn Dương cần trả cho việc gửi xe đạp và mua </a:t>
                </a:r>
                <a14:m>
                  <m:oMath xmlns:m="http://schemas.openxmlformats.org/officeDocument/2006/math">
                    <m:r>
                      <a:rPr lang="vi-VN" sz="187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1870" dirty="0">
                    <a:latin typeface="+mn-lt"/>
                  </a:rPr>
                  <a:t> quyển vở. Hỏi </a:t>
                </a:r>
                <a14:m>
                  <m:oMath xmlns:m="http://schemas.openxmlformats.org/officeDocument/2006/math">
                    <m:r>
                      <a:rPr lang="vi-VN" sz="187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1870" dirty="0">
                    <a:latin typeface="+mn-lt"/>
                  </a:rPr>
                  <a:t> có phải là hàm số bậc nhất của </a:t>
                </a:r>
                <a14:m>
                  <m:oMath xmlns:m="http://schemas.openxmlformats.org/officeDocument/2006/math">
                    <m:r>
                      <a:rPr lang="vi-VN" sz="187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1870" dirty="0">
                    <a:latin typeface="+mn-lt"/>
                  </a:rPr>
                  <a:t> hay không?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1870" dirty="0">
                    <a:latin typeface="+mn-lt"/>
                  </a:rPr>
                  <a:t>b) Tính số tiền bạn Dương phải trả khi gửi xe và mua 12 quyển vở.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70" dirty="0"/>
                  <a:t>c</a:t>
                </a:r>
                <a:r>
                  <a:rPr lang="vi-VN" sz="1870" dirty="0"/>
                  <a:t>) Viết công thức biểu thị tổng số tiền </a:t>
                </a:r>
                <a14:m>
                  <m:oMath xmlns:m="http://schemas.openxmlformats.org/officeDocument/2006/math">
                    <m:r>
                      <a:rPr lang="en-US" sz="187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1870" dirty="0"/>
                  <a:t> (đồng) bạn Dương </a:t>
                </a:r>
                <a:r>
                  <a:rPr lang="en-US" sz="1870" dirty="0" err="1"/>
                  <a:t>còn</a:t>
                </a:r>
                <a:r>
                  <a:rPr lang="en-US" sz="1870" dirty="0"/>
                  <a:t> </a:t>
                </a:r>
                <a:r>
                  <a:rPr lang="en-US" sz="1870" dirty="0" err="1"/>
                  <a:t>lại</a:t>
                </a:r>
                <a:r>
                  <a:rPr lang="en-US" sz="1870" dirty="0"/>
                  <a:t> </a:t>
                </a:r>
                <a:r>
                  <a:rPr lang="en-US" sz="1870" dirty="0" err="1"/>
                  <a:t>sau</a:t>
                </a:r>
                <a:r>
                  <a:rPr lang="en-US" sz="1870" dirty="0"/>
                  <a:t> </a:t>
                </a:r>
                <a:r>
                  <a:rPr lang="en-US" sz="1870" dirty="0" err="1"/>
                  <a:t>khi</a:t>
                </a:r>
                <a:r>
                  <a:rPr lang="en-US" sz="1870" dirty="0"/>
                  <a:t> </a:t>
                </a:r>
                <a:r>
                  <a:rPr lang="en-US" sz="1870" dirty="0" err="1"/>
                  <a:t>gửi</a:t>
                </a:r>
                <a:r>
                  <a:rPr lang="en-US" sz="1870" dirty="0"/>
                  <a:t> </a:t>
                </a:r>
                <a:r>
                  <a:rPr lang="en-US" sz="1870" dirty="0" err="1"/>
                  <a:t>xe</a:t>
                </a:r>
                <a:r>
                  <a:rPr lang="en-US" sz="1870" dirty="0"/>
                  <a:t> </a:t>
                </a:r>
                <a:r>
                  <a:rPr lang="en-US" sz="1870" dirty="0" err="1"/>
                  <a:t>và</a:t>
                </a:r>
                <a:r>
                  <a:rPr lang="en-US" sz="1870" dirty="0"/>
                  <a:t> </a:t>
                </a:r>
                <a:r>
                  <a:rPr lang="en-US" sz="1870" dirty="0" err="1"/>
                  <a:t>mua</a:t>
                </a:r>
                <a:r>
                  <a:rPr lang="en-US" sz="1870" dirty="0"/>
                  <a:t> </a:t>
                </a:r>
                <a14:m>
                  <m:oMath xmlns:m="http://schemas.openxmlformats.org/officeDocument/2006/math">
                    <m:r>
                      <a:rPr lang="en-US" sz="187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quyển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vở</a:t>
                </a:r>
                <a:r>
                  <a:rPr lang="en-US" sz="1870" dirty="0">
                    <a:latin typeface="+mn-lt"/>
                  </a:rPr>
                  <a:t>. </a:t>
                </a:r>
                <a:r>
                  <a:rPr lang="en-US" sz="1870" dirty="0" err="1">
                    <a:latin typeface="+mn-lt"/>
                  </a:rPr>
                  <a:t>Hàm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số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cho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bởi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công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thức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đó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có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phải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là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hàm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số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bậc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nhất</a:t>
                </a:r>
                <a:r>
                  <a:rPr lang="en-US" sz="1870" dirty="0">
                    <a:latin typeface="+mn-lt"/>
                  </a:rPr>
                  <a:t> </a:t>
                </a:r>
                <a:r>
                  <a:rPr lang="en-US" sz="1870" dirty="0" err="1">
                    <a:latin typeface="+mn-lt"/>
                  </a:rPr>
                  <a:t>không</a:t>
                </a:r>
                <a:r>
                  <a:rPr lang="en-US" sz="1870" dirty="0">
                    <a:latin typeface="+mn-lt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70" dirty="0">
                    <a:latin typeface="+mn-lt"/>
                  </a:rPr>
                  <a:t>d</a:t>
                </a:r>
                <a:r>
                  <a:rPr lang="vi-VN" sz="1870" dirty="0">
                    <a:latin typeface="+mn-lt"/>
                  </a:rPr>
                  <a:t>) Với số tiền trên, bạn Dương có thể mua 15 quyển vở hay không? Vì sao?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A6EA2-64EB-FAF3-81AF-C611C7D1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17" y="322696"/>
                <a:ext cx="8553965" cy="4355616"/>
              </a:xfrm>
              <a:prstGeom prst="rect">
                <a:avLst/>
              </a:prstGeom>
              <a:blipFill>
                <a:blip r:embed="rId3"/>
                <a:stretch>
                  <a:fillRect l="-641" r="-570" b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271123-A48B-A8D0-746E-BADACC71F094}"/>
              </a:ext>
            </a:extLst>
          </p:cNvPr>
          <p:cNvSpPr txBox="1"/>
          <p:nvPr/>
        </p:nvSpPr>
        <p:spPr>
          <a:xfrm>
            <a:off x="422815" y="232559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B6FEE7B8-619E-E943-CDE8-B667401400D2}"/>
              </a:ext>
            </a:extLst>
          </p:cNvPr>
          <p:cNvSpPr/>
          <p:nvPr/>
        </p:nvSpPr>
        <p:spPr>
          <a:xfrm>
            <a:off x="4085624" y="62258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/>
              <p:nvPr/>
            </p:nvSpPr>
            <p:spPr>
              <a:xfrm>
                <a:off x="658066" y="1316087"/>
                <a:ext cx="7827868" cy="35282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tiền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quyển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vở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7 000 .</m:t>
                    </m:r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1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tiền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 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tiền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Dương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việc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gửi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đạp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mua </a:t>
                </a:r>
                <a14:m>
                  <m:oMath xmlns:m="http://schemas.openxmlformats.org/officeDocument/2006/math"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quyển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vở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=7 000.</m:t>
                    </m:r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+3 000</m:t>
                    </m:r>
                  </m:oMath>
                </a14:m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1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21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1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tiền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Dương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khi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gửi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mua 12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quyển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vở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</a:t>
                </a:r>
                <a:endParaRPr lang="en-US" sz="21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7 000 . 12+3 000=87 000</m:t>
                    </m:r>
                  </m:oMath>
                </a14:m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1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66" y="1316087"/>
                <a:ext cx="7827868" cy="3528274"/>
              </a:xfrm>
              <a:prstGeom prst="rect">
                <a:avLst/>
              </a:prstGeom>
              <a:blipFill>
                <a:blip r:embed="rId3"/>
                <a:stretch>
                  <a:fillRect l="-935" r="-935" b="-2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9EBFBF6-1AA2-CA55-BCF0-9BA0905DC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62" y="323418"/>
            <a:ext cx="2432334" cy="13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24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271123-A48B-A8D0-746E-BADACC71F094}"/>
              </a:ext>
            </a:extLst>
          </p:cNvPr>
          <p:cNvSpPr txBox="1"/>
          <p:nvPr/>
        </p:nvSpPr>
        <p:spPr>
          <a:xfrm>
            <a:off x="422815" y="232559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70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B6FEE7B8-619E-E943-CDE8-B667401400D2}"/>
              </a:ext>
            </a:extLst>
          </p:cNvPr>
          <p:cNvSpPr/>
          <p:nvPr/>
        </p:nvSpPr>
        <p:spPr>
          <a:xfrm>
            <a:off x="4085624" y="844020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/>
              <p:nvPr/>
            </p:nvSpPr>
            <p:spPr>
              <a:xfrm>
                <a:off x="793990" y="1528114"/>
                <a:ext cx="7827868" cy="3179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=100 000−</m:t>
                    </m:r>
                    <m:d>
                      <m:d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7 000 . </m:t>
                        </m:r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+3 000</m:t>
                        </m:r>
                      </m:e>
                    </m:d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=−7 000.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+97 000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Đây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tiền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khi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gửi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mua 15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quyển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vở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7 000 . 15+3 000=108 000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108 000&gt;100 000</m:t>
                    </m:r>
                  </m:oMath>
                </a14:m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tiền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Dương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mua 15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quyển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vở</a:t>
                </a:r>
                <a:r>
                  <a:rPr lang="fr-F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90" y="1528114"/>
                <a:ext cx="7827868" cy="3179140"/>
              </a:xfrm>
              <a:prstGeom prst="rect">
                <a:avLst/>
              </a:prstGeom>
              <a:blipFill>
                <a:blip r:embed="rId3"/>
                <a:stretch>
                  <a:fillRect l="-1012" r="-1012" b="-3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9EBFBF6-1AA2-CA55-BCF0-9BA0905DC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116" y="159926"/>
            <a:ext cx="2432334" cy="13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28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"/>
          <p:cNvSpPr txBox="1">
            <a:spLocks noGrp="1"/>
          </p:cNvSpPr>
          <p:nvPr>
            <p:ph type="title"/>
          </p:nvPr>
        </p:nvSpPr>
        <p:spPr>
          <a:xfrm>
            <a:off x="720000" y="2967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NỘI DUNG BÀI HỌC</a:t>
            </a:r>
            <a:endParaRPr sz="3600" dirty="0">
              <a:latin typeface="+mj-lt"/>
            </a:endParaRPr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1"/>
          </p:nvPr>
        </p:nvSpPr>
        <p:spPr>
          <a:xfrm>
            <a:off x="3615524" y="1750993"/>
            <a:ext cx="3151035" cy="5625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+mj-lt"/>
              </a:rPr>
              <a:t>H</a:t>
            </a:r>
            <a:r>
              <a:rPr lang="en" sz="3000" dirty="0">
                <a:latin typeface="+mj-lt"/>
              </a:rPr>
              <a:t>àm số bậc nhất</a:t>
            </a:r>
            <a:endParaRPr sz="3000" dirty="0">
              <a:latin typeface="+mj-lt"/>
            </a:endParaRPr>
          </a:p>
        </p:txBody>
      </p:sp>
      <p:sp>
        <p:nvSpPr>
          <p:cNvPr id="472" name="Google Shape;472;p39"/>
          <p:cNvSpPr txBox="1">
            <a:spLocks noGrp="1"/>
          </p:cNvSpPr>
          <p:nvPr>
            <p:ph type="subTitle" idx="2"/>
          </p:nvPr>
        </p:nvSpPr>
        <p:spPr>
          <a:xfrm>
            <a:off x="3615525" y="3090076"/>
            <a:ext cx="2049958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Ứng dụng</a:t>
            </a:r>
            <a:endParaRPr sz="3000" dirty="0">
              <a:latin typeface="+mj-lt"/>
            </a:endParaRPr>
          </a:p>
        </p:txBody>
      </p:sp>
      <p:sp>
        <p:nvSpPr>
          <p:cNvPr id="474" name="Google Shape;474;p39"/>
          <p:cNvSpPr txBox="1">
            <a:spLocks noGrp="1"/>
          </p:cNvSpPr>
          <p:nvPr>
            <p:ph type="title" idx="5"/>
          </p:nvPr>
        </p:nvSpPr>
        <p:spPr>
          <a:xfrm>
            <a:off x="2546553" y="1668585"/>
            <a:ext cx="770400" cy="6450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I.</a:t>
            </a:r>
            <a:endParaRPr dirty="0">
              <a:latin typeface="+mj-lt"/>
            </a:endParaRPr>
          </a:p>
        </p:txBody>
      </p:sp>
      <p:sp>
        <p:nvSpPr>
          <p:cNvPr id="476" name="Google Shape;476;p39"/>
          <p:cNvSpPr txBox="1">
            <a:spLocks noGrp="1"/>
          </p:cNvSpPr>
          <p:nvPr>
            <p:ph type="title" idx="7"/>
          </p:nvPr>
        </p:nvSpPr>
        <p:spPr>
          <a:xfrm>
            <a:off x="2546488" y="2994658"/>
            <a:ext cx="770400" cy="6453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II.</a:t>
            </a:r>
            <a:endParaRPr dirty="0">
              <a:latin typeface="+mj-lt"/>
            </a:endParaRPr>
          </a:p>
        </p:txBody>
      </p:sp>
      <p:grpSp>
        <p:nvGrpSpPr>
          <p:cNvPr id="482" name="Google Shape;482;p39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483" name="Google Shape;483;p39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99" name="Google Shape;499;p39"/>
          <p:cNvGrpSpPr/>
          <p:nvPr/>
        </p:nvGrpSpPr>
        <p:grpSpPr>
          <a:xfrm rot="2700000">
            <a:off x="7428340" y="1461193"/>
            <a:ext cx="870931" cy="584968"/>
            <a:chOff x="133625" y="4024950"/>
            <a:chExt cx="1244878" cy="836133"/>
          </a:xfrm>
        </p:grpSpPr>
        <p:sp>
          <p:nvSpPr>
            <p:cNvPr id="500" name="Google Shape;500;p39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18" name="Google Shape;518;p39"/>
          <p:cNvGrpSpPr/>
          <p:nvPr/>
        </p:nvGrpSpPr>
        <p:grpSpPr>
          <a:xfrm>
            <a:off x="223178" y="2212678"/>
            <a:ext cx="609806" cy="572680"/>
            <a:chOff x="10900125" y="2923225"/>
            <a:chExt cx="484550" cy="455050"/>
          </a:xfrm>
        </p:grpSpPr>
        <p:sp>
          <p:nvSpPr>
            <p:cNvPr id="519" name="Google Shape;519;p39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" name="Google Shape;526;p39"/>
          <p:cNvSpPr/>
          <p:nvPr/>
        </p:nvSpPr>
        <p:spPr>
          <a:xfrm rot="9405113" flipH="1">
            <a:off x="-303801" y="165347"/>
            <a:ext cx="1604001" cy="437796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27" name="Google Shape;527;p39"/>
          <p:cNvSpPr/>
          <p:nvPr/>
        </p:nvSpPr>
        <p:spPr>
          <a:xfrm>
            <a:off x="8234000" y="37616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/>
      <p:bldP spid="471" grpId="0" build="p"/>
      <p:bldP spid="472" grpId="0" build="p"/>
      <p:bldP spid="474" grpId="0" animBg="1"/>
      <p:bldP spid="47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A882AF-CB61-30D5-FDC3-A74EA1A6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92" y="645886"/>
            <a:ext cx="5161816" cy="572700"/>
          </a:xfrm>
        </p:spPr>
        <p:txBody>
          <a:bodyPr/>
          <a:lstStyle/>
          <a:p>
            <a:r>
              <a:rPr lang="en-US" dirty="0">
                <a:latin typeface="+mj-lt"/>
              </a:rPr>
              <a:t>HƯỚNG DẪN VỀ NHÀ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A0FD7F-195D-8C01-82CE-B85E22B99975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358346" y="1930979"/>
            <a:ext cx="2686039" cy="19268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 err="1">
                <a:latin typeface="+mj-lt"/>
              </a:rPr>
              <a:t>Ghi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nhớ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kiến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thức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trong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bài</a:t>
            </a:r>
            <a:endParaRPr lang="en-US" sz="1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94045172-2CD1-154B-57C6-88423A6B6BB3}"/>
                  </a:ext>
                </a:extLst>
              </p:cNvPr>
              <p:cNvSpPr>
                <a:spLocks noGrp="1"/>
              </p:cNvSpPr>
              <p:nvPr>
                <p:ph type="title" idx="6"/>
              </p:nvPr>
            </p:nvSpPr>
            <p:spPr>
              <a:xfrm>
                <a:off x="6099616" y="1930979"/>
                <a:ext cx="2686038" cy="192684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Chuẩn </a:t>
                </a:r>
                <a:r>
                  <a:rPr lang="en-US" sz="1800" dirty="0" err="1">
                    <a:latin typeface="+mj-lt"/>
                  </a:rPr>
                  <a:t>bị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bài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 “</a:t>
                </a:r>
                <a:r>
                  <a:rPr lang="en-US" sz="1800" dirty="0" err="1">
                    <a:latin typeface="+mj-lt"/>
                  </a:rPr>
                  <a:t>Đồ</a:t>
                </a:r>
                <a:r>
                  <a:rPr lang="en-US" sz="1800" dirty="0">
                    <a:latin typeface="+mj-lt"/>
                  </a:rPr>
                  <a:t> thị </a:t>
                </a:r>
                <a:r>
                  <a:rPr lang="en-US" sz="1800" dirty="0" err="1">
                    <a:latin typeface="+mj-lt"/>
                  </a:rPr>
                  <a:t>của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hàm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bậc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nhât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𝒂𝒙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94045172-2CD1-154B-57C6-88423A6B6B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6"/>
              </p:nvPr>
            </p:nvSpPr>
            <p:spPr>
              <a:xfrm>
                <a:off x="6099616" y="1930979"/>
                <a:ext cx="2686038" cy="192684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>
            <a:extLst>
              <a:ext uri="{FF2B5EF4-FFF2-40B4-BE49-F238E27FC236}">
                <a16:creationId xmlns:a16="http://schemas.microsoft.com/office/drawing/2014/main" id="{51F193AE-A8BD-FD42-74D4-A169445875DA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228981" y="1930979"/>
            <a:ext cx="2686038" cy="19268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</a:rPr>
              <a:t>Hoàn </a:t>
            </a:r>
            <a:r>
              <a:rPr lang="en-US" sz="1800" dirty="0" err="1">
                <a:latin typeface="+mj-lt"/>
              </a:rPr>
              <a:t>thành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bài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tập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trong</a:t>
            </a:r>
            <a:r>
              <a:rPr lang="en-US" sz="1800" dirty="0">
                <a:latin typeface="+mj-lt"/>
              </a:rPr>
              <a:t> SBT</a:t>
            </a:r>
          </a:p>
        </p:txBody>
      </p:sp>
    </p:spTree>
    <p:extLst>
      <p:ext uri="{BB962C8B-B14F-4D97-AF65-F5344CB8AC3E}">
        <p14:creationId xmlns:p14="http://schemas.microsoft.com/office/powerpoint/2010/main" val="11256756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71"/>
          <p:cNvSpPr/>
          <p:nvPr/>
        </p:nvSpPr>
        <p:spPr>
          <a:xfrm>
            <a:off x="70357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71"/>
          <p:cNvSpPr/>
          <p:nvPr/>
        </p:nvSpPr>
        <p:spPr>
          <a:xfrm rot="10800000" flipH="1">
            <a:off x="0" y="2569757"/>
            <a:ext cx="2216498" cy="2573744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71"/>
          <p:cNvSpPr/>
          <p:nvPr/>
        </p:nvSpPr>
        <p:spPr>
          <a:xfrm rot="599051">
            <a:off x="8342926" y="13333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3" name="Google Shape;2093;p71"/>
          <p:cNvGrpSpPr/>
          <p:nvPr/>
        </p:nvGrpSpPr>
        <p:grpSpPr>
          <a:xfrm>
            <a:off x="7531886" y="429961"/>
            <a:ext cx="1356047" cy="813604"/>
            <a:chOff x="6798725" y="2381225"/>
            <a:chExt cx="560350" cy="336200"/>
          </a:xfrm>
        </p:grpSpPr>
        <p:sp>
          <p:nvSpPr>
            <p:cNvPr id="2094" name="Google Shape;2094;p7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6" name="Google Shape;2096;p71"/>
          <p:cNvSpPr/>
          <p:nvPr/>
        </p:nvSpPr>
        <p:spPr>
          <a:xfrm>
            <a:off x="8441438" y="3001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71"/>
          <p:cNvSpPr/>
          <p:nvPr/>
        </p:nvSpPr>
        <p:spPr>
          <a:xfrm>
            <a:off x="71101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71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71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71"/>
          <p:cNvSpPr/>
          <p:nvPr/>
        </p:nvSpPr>
        <p:spPr>
          <a:xfrm>
            <a:off x="257575" y="22383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71"/>
          <p:cNvSpPr/>
          <p:nvPr/>
        </p:nvSpPr>
        <p:spPr>
          <a:xfrm>
            <a:off x="1290050" y="2810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2" name="Google Shape;2102;p71"/>
          <p:cNvGrpSpPr/>
          <p:nvPr/>
        </p:nvGrpSpPr>
        <p:grpSpPr>
          <a:xfrm rot="2700000">
            <a:off x="7794060" y="3683271"/>
            <a:ext cx="876763" cy="1104749"/>
            <a:chOff x="11435300" y="1056650"/>
            <a:chExt cx="568775" cy="716675"/>
          </a:xfrm>
        </p:grpSpPr>
        <p:sp>
          <p:nvSpPr>
            <p:cNvPr id="2103" name="Google Shape;2103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71"/>
          <p:cNvGrpSpPr/>
          <p:nvPr/>
        </p:nvGrpSpPr>
        <p:grpSpPr>
          <a:xfrm rot="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2114" name="Google Shape;2114;p71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1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1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1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1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1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1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71"/>
          <p:cNvGrpSpPr/>
          <p:nvPr/>
        </p:nvGrpSpPr>
        <p:grpSpPr>
          <a:xfrm rot="2700000">
            <a:off x="304276" y="2653575"/>
            <a:ext cx="817896" cy="813580"/>
            <a:chOff x="10440625" y="1291025"/>
            <a:chExt cx="630000" cy="626675"/>
          </a:xfrm>
        </p:grpSpPr>
        <p:sp>
          <p:nvSpPr>
            <p:cNvPr id="2122" name="Google Shape;2122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4" name="Google Shape;2144;p71"/>
          <p:cNvSpPr/>
          <p:nvPr/>
        </p:nvSpPr>
        <p:spPr>
          <a:xfrm flipH="1">
            <a:off x="7302963" y="4652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9714;p58">
            <a:extLst>
              <a:ext uri="{FF2B5EF4-FFF2-40B4-BE49-F238E27FC236}">
                <a16:creationId xmlns:a16="http://schemas.microsoft.com/office/drawing/2014/main" id="{A4D21ECA-C343-7693-03D1-5EF1D415D69E}"/>
              </a:ext>
            </a:extLst>
          </p:cNvPr>
          <p:cNvSpPr txBox="1">
            <a:spLocks/>
          </p:cNvSpPr>
          <p:nvPr/>
        </p:nvSpPr>
        <p:spPr>
          <a:xfrm>
            <a:off x="961623" y="2170535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 ƠN CÁC EM </a:t>
            </a:r>
            <a:endParaRPr kumimoji="0" lang="en-US" sz="4000" b="1" i="0" u="none" strike="noStrike" kern="0" cap="none" spc="0" normalizeH="0" baseline="0" noProof="0" dirty="0"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ĐÃ LẮNG NGHE BÀI GIẢNG</a:t>
            </a: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1"/>
          <p:cNvSpPr/>
          <p:nvPr/>
        </p:nvSpPr>
        <p:spPr>
          <a:xfrm>
            <a:off x="-597925" y="-5867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1"/>
          <p:cNvSpPr txBox="1">
            <a:spLocks noGrp="1"/>
          </p:cNvSpPr>
          <p:nvPr>
            <p:ph type="title"/>
          </p:nvPr>
        </p:nvSpPr>
        <p:spPr>
          <a:xfrm>
            <a:off x="3318136" y="2032498"/>
            <a:ext cx="5195669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HÀM SỐ BẬC NHẤT</a:t>
            </a:r>
            <a:endParaRPr sz="4000" dirty="0">
              <a:latin typeface="+mj-lt"/>
            </a:endParaRPr>
          </a:p>
        </p:txBody>
      </p:sp>
      <p:sp>
        <p:nvSpPr>
          <p:cNvPr id="598" name="Google Shape;598;p41"/>
          <p:cNvSpPr txBox="1">
            <a:spLocks noGrp="1"/>
          </p:cNvSpPr>
          <p:nvPr>
            <p:ph type="title" idx="2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latin typeface="+mj-lt"/>
              </a:rPr>
              <a:t>I.</a:t>
            </a:r>
            <a:endParaRPr sz="5000" dirty="0">
              <a:latin typeface="+mj-lt"/>
            </a:endParaRPr>
          </a:p>
        </p:txBody>
      </p:sp>
      <p:sp>
        <p:nvSpPr>
          <p:cNvPr id="600" name="Google Shape;600;p41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41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602" name="Google Shape;602;p4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41"/>
          <p:cNvSpPr/>
          <p:nvPr/>
        </p:nvSpPr>
        <p:spPr>
          <a:xfrm>
            <a:off x="1855600" y="41240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41"/>
          <p:cNvGrpSpPr/>
          <p:nvPr/>
        </p:nvGrpSpPr>
        <p:grpSpPr>
          <a:xfrm rot="-2700000" flipH="1">
            <a:off x="304285" y="404400"/>
            <a:ext cx="817896" cy="813580"/>
            <a:chOff x="10440625" y="1291025"/>
            <a:chExt cx="630000" cy="626675"/>
          </a:xfrm>
        </p:grpSpPr>
        <p:sp>
          <p:nvSpPr>
            <p:cNvPr id="606" name="Google Shape;606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41"/>
          <p:cNvSpPr/>
          <p:nvPr/>
        </p:nvSpPr>
        <p:spPr>
          <a:xfrm>
            <a:off x="1572125" y="856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1"/>
          <p:cNvGrpSpPr/>
          <p:nvPr/>
        </p:nvGrpSpPr>
        <p:grpSpPr>
          <a:xfrm>
            <a:off x="433453" y="3961754"/>
            <a:ext cx="2147206" cy="868382"/>
            <a:chOff x="2174906" y="4114344"/>
            <a:chExt cx="2243450" cy="907400"/>
          </a:xfrm>
        </p:grpSpPr>
        <p:sp>
          <p:nvSpPr>
            <p:cNvPr id="616" name="Google Shape;616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1"/>
          <p:cNvSpPr/>
          <p:nvPr/>
        </p:nvSpPr>
        <p:spPr>
          <a:xfrm>
            <a:off x="616825" y="35292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hought Bubble: Cloud 12">
                <a:extLst>
                  <a:ext uri="{FF2B5EF4-FFF2-40B4-BE49-F238E27FC236}">
                    <a16:creationId xmlns:a16="http://schemas.microsoft.com/office/drawing/2014/main" id="{7128AB90-554C-2059-7162-BBD86A020B2F}"/>
                  </a:ext>
                </a:extLst>
              </p:cNvPr>
              <p:cNvSpPr/>
              <p:nvPr/>
            </p:nvSpPr>
            <p:spPr>
              <a:xfrm>
                <a:off x="429902" y="1854205"/>
                <a:ext cx="7797820" cy="2403169"/>
              </a:xfrm>
              <a:prstGeom prst="cloudCallout">
                <a:avLst>
                  <a:gd name="adj1" fmla="val 41940"/>
                  <a:gd name="adj2" fmla="val 51703"/>
                </a:avLst>
              </a:prstGeom>
              <a:solidFill>
                <a:schemeClr val="tx2"/>
              </a:solidFill>
              <a:ln>
                <a:solidFill>
                  <a:srgbClr val="0070C0"/>
                </a:solidFill>
                <a:prstDash val="lgDash"/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=7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=7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2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hought Bubble: Cloud 12">
                <a:extLst>
                  <a:ext uri="{FF2B5EF4-FFF2-40B4-BE49-F238E27FC236}">
                    <a16:creationId xmlns:a16="http://schemas.microsoft.com/office/drawing/2014/main" id="{7128AB90-554C-2059-7162-BBD86A020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02" y="1854205"/>
                <a:ext cx="7797820" cy="2403169"/>
              </a:xfrm>
              <a:prstGeom prst="cloudCallout">
                <a:avLst>
                  <a:gd name="adj1" fmla="val 41940"/>
                  <a:gd name="adj2" fmla="val 51703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70C0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1F08320-ED62-598C-1404-5509C5D57D70}"/>
              </a:ext>
            </a:extLst>
          </p:cNvPr>
          <p:cNvSpPr/>
          <p:nvPr/>
        </p:nvSpPr>
        <p:spPr>
          <a:xfrm>
            <a:off x="547722" y="638445"/>
            <a:ext cx="6703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920018-8D72-A3B0-4900-1DFDDD17F29B}"/>
                  </a:ext>
                </a:extLst>
              </p:cNvPr>
              <p:cNvSpPr/>
              <p:nvPr/>
            </p:nvSpPr>
            <p:spPr>
              <a:xfrm>
                <a:off x="1183914" y="536385"/>
                <a:ext cx="7501254" cy="11318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400" dirty="0">
                    <a:latin typeface="+mj-lt"/>
                  </a:rPr>
                  <a:t>Trong </a:t>
                </a:r>
                <a:r>
                  <a:rPr lang="en-US" sz="2400" dirty="0" err="1">
                    <a:latin typeface="+mj-lt"/>
                  </a:rPr>
                  <a:t>bài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toán</a:t>
                </a:r>
                <a:r>
                  <a:rPr lang="en-US" sz="2400" dirty="0">
                    <a:latin typeface="+mj-lt"/>
                  </a:rPr>
                  <a:t> ở </a:t>
                </a:r>
                <a:r>
                  <a:rPr lang="en-US" sz="2400" dirty="0" err="1">
                    <a:latin typeface="+mj-lt"/>
                  </a:rPr>
                  <a:t>phần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mở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đầu</a:t>
                </a:r>
                <a:r>
                  <a:rPr lang="en-US" sz="2400" dirty="0">
                    <a:latin typeface="+mj-lt"/>
                  </a:rPr>
                  <a:t>, </a:t>
                </a:r>
                <a:r>
                  <a:rPr lang="en-US" sz="2400" dirty="0" err="1">
                    <a:latin typeface="+mj-lt"/>
                  </a:rPr>
                  <a:t>công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thức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tính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theo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có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phải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là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đa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thức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bậc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nhất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của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biến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+mj-lt"/>
                  </a:rPr>
                  <a:t> hay </a:t>
                </a:r>
                <a:r>
                  <a:rPr lang="en-US" sz="2400" dirty="0" err="1">
                    <a:latin typeface="+mj-lt"/>
                  </a:rPr>
                  <a:t>không</a:t>
                </a:r>
                <a:r>
                  <a:rPr lang="en-US" sz="2400" dirty="0">
                    <a:latin typeface="+mj-lt"/>
                  </a:rPr>
                  <a:t>?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920018-8D72-A3B0-4900-1DFDDD17F2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914" y="536385"/>
                <a:ext cx="7501254" cy="1131848"/>
              </a:xfrm>
              <a:prstGeom prst="rect">
                <a:avLst/>
              </a:prstGeom>
              <a:blipFill>
                <a:blip r:embed="rId4"/>
                <a:stretch>
                  <a:fillRect l="-812" r="-812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4AEA7A3-8CD0-951B-133E-FEE178B6C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848" y="3871201"/>
            <a:ext cx="2278087" cy="1281424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3"/>
          <p:cNvSpPr/>
          <p:nvPr/>
        </p:nvSpPr>
        <p:spPr>
          <a:xfrm flipH="1">
            <a:off x="8302641" y="-2862344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3"/>
          <p:cNvSpPr/>
          <p:nvPr/>
        </p:nvSpPr>
        <p:spPr>
          <a:xfrm>
            <a:off x="6672563" y="43345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1" name="Google Shape;681;p43"/>
          <p:cNvGrpSpPr/>
          <p:nvPr/>
        </p:nvGrpSpPr>
        <p:grpSpPr>
          <a:xfrm>
            <a:off x="75629" y="0"/>
            <a:ext cx="856300" cy="1051374"/>
            <a:chOff x="9898625" y="1841950"/>
            <a:chExt cx="2427040" cy="3301545"/>
          </a:xfrm>
        </p:grpSpPr>
        <p:sp>
          <p:nvSpPr>
            <p:cNvPr id="682" name="Google Shape;682;p43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3"/>
          <p:cNvSpPr/>
          <p:nvPr/>
        </p:nvSpPr>
        <p:spPr>
          <a:xfrm>
            <a:off x="7468538" y="4770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Pentagon 6">
            <a:extLst>
              <a:ext uri="{FF2B5EF4-FFF2-40B4-BE49-F238E27FC236}">
                <a16:creationId xmlns:a16="http://schemas.microsoft.com/office/drawing/2014/main" id="{F7FDEA37-5B7B-3DB7-7843-39C6974E08CB}"/>
              </a:ext>
            </a:extLst>
          </p:cNvPr>
          <p:cNvSpPr/>
          <p:nvPr/>
        </p:nvSpPr>
        <p:spPr>
          <a:xfrm>
            <a:off x="17735" y="1238607"/>
            <a:ext cx="2119983" cy="537418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9309627-4122-B7DE-3156-DC2ADA94B978}"/>
                  </a:ext>
                </a:extLst>
              </p:cNvPr>
              <p:cNvSpPr/>
              <p:nvPr/>
            </p:nvSpPr>
            <p:spPr>
              <a:xfrm>
                <a:off x="524736" y="1959999"/>
                <a:ext cx="8098620" cy="1269440"/>
              </a:xfrm>
              <a:prstGeom prst="roundRect">
                <a:avLst>
                  <a:gd name="adj" fmla="val 15617"/>
                </a:avLst>
              </a:prstGeom>
              <a:solidFill>
                <a:schemeClr val="tx2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  <a:endParaRPr lang="en-US" sz="24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9309627-4122-B7DE-3156-DC2ADA94B9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36" y="1959999"/>
                <a:ext cx="8098620" cy="1269440"/>
              </a:xfrm>
              <a:prstGeom prst="roundRect">
                <a:avLst>
                  <a:gd name="adj" fmla="val 15617"/>
                </a:avLst>
              </a:prstGeom>
              <a:blipFill>
                <a:blip r:embed="rId3"/>
                <a:stretch>
                  <a:fillRect l="-300" b="-5189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EAD61EB-9220-1439-DAED-5A6382755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616D2D-6BB4-6480-EE56-A8036C58C517}"/>
              </a:ext>
            </a:extLst>
          </p:cNvPr>
          <p:cNvGrpSpPr/>
          <p:nvPr/>
        </p:nvGrpSpPr>
        <p:grpSpPr>
          <a:xfrm>
            <a:off x="1347660" y="3482792"/>
            <a:ext cx="5341467" cy="577850"/>
            <a:chOff x="497626" y="3685844"/>
            <a:chExt cx="2775849" cy="5778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252702-3241-CA7C-207C-1CA236567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97626" y="3740002"/>
              <a:ext cx="302169" cy="4617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4013003-918F-C897-A687-939E9DF3B7EB}"/>
                    </a:ext>
                  </a:extLst>
                </p:cNvPr>
                <p:cNvSpPr txBox="1"/>
                <p:nvPr/>
              </p:nvSpPr>
              <p:spPr>
                <a:xfrm>
                  <a:off x="937833" y="3685844"/>
                  <a:ext cx="2335642" cy="577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</a:rPr>
                    <a:t>ó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</a:rPr>
                    <a:t>à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</a:rPr>
                    <a:t>ố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𝑎𝑥</m:t>
                      </m:r>
                    </m:oMath>
                  </a14:m>
                  <a:endPara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4013003-918F-C897-A687-939E9DF3B7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833" y="3685844"/>
                  <a:ext cx="2335642" cy="577850"/>
                </a:xfrm>
                <a:prstGeom prst="rect">
                  <a:avLst/>
                </a:prstGeom>
                <a:blipFill>
                  <a:blip r:embed="rId6"/>
                  <a:stretch>
                    <a:fillRect l="-2035" b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4"/>
          <p:cNvSpPr/>
          <p:nvPr/>
        </p:nvSpPr>
        <p:spPr>
          <a:xfrm rot="10800000" flipH="1">
            <a:off x="-1738931" y="158384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44"/>
          <p:cNvSpPr/>
          <p:nvPr/>
        </p:nvSpPr>
        <p:spPr>
          <a:xfrm>
            <a:off x="308225" y="3491872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0" name="Google Shape;830;p44"/>
          <p:cNvGrpSpPr/>
          <p:nvPr/>
        </p:nvGrpSpPr>
        <p:grpSpPr>
          <a:xfrm rot="-2700000">
            <a:off x="8297549" y="4218711"/>
            <a:ext cx="898707" cy="766293"/>
            <a:chOff x="10024450" y="2274100"/>
            <a:chExt cx="762700" cy="650325"/>
          </a:xfrm>
        </p:grpSpPr>
        <p:sp>
          <p:nvSpPr>
            <p:cNvPr id="831" name="Google Shape;831;p4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44"/>
          <p:cNvGrpSpPr/>
          <p:nvPr/>
        </p:nvGrpSpPr>
        <p:grpSpPr>
          <a:xfrm rot="2700000">
            <a:off x="8285607" y="1616770"/>
            <a:ext cx="817896" cy="813580"/>
            <a:chOff x="10440625" y="1291025"/>
            <a:chExt cx="630000" cy="626675"/>
          </a:xfrm>
        </p:grpSpPr>
        <p:sp>
          <p:nvSpPr>
            <p:cNvPr id="840" name="Google Shape;840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387F996B-C378-63E4-AB33-02F55845AFC8}"/>
              </a:ext>
            </a:extLst>
          </p:cNvPr>
          <p:cNvSpPr/>
          <p:nvPr/>
        </p:nvSpPr>
        <p:spPr>
          <a:xfrm>
            <a:off x="609803" y="14804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DFFE3F-BFD1-87B9-B9DC-807100FF015D}"/>
                  </a:ext>
                </a:extLst>
              </p:cNvPr>
              <p:cNvSpPr/>
              <p:nvPr/>
            </p:nvSpPr>
            <p:spPr>
              <a:xfrm>
                <a:off x="585989" y="172696"/>
                <a:ext cx="8059241" cy="23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       Trong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nào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?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những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xác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hệ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hệ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do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c)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d)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DFFE3F-BFD1-87B9-B9DC-807100FF0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89" y="172696"/>
                <a:ext cx="8059241" cy="2343655"/>
              </a:xfrm>
              <a:prstGeom prst="rect">
                <a:avLst/>
              </a:prstGeom>
              <a:blipFill>
                <a:blip r:embed="rId3"/>
                <a:stretch>
                  <a:fillRect l="-756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1DFAB8DE-60E1-D5B1-F443-65F7C33DE183}"/>
              </a:ext>
            </a:extLst>
          </p:cNvPr>
          <p:cNvSpPr/>
          <p:nvPr/>
        </p:nvSpPr>
        <p:spPr>
          <a:xfrm>
            <a:off x="928242" y="257399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2CF16F-B0E4-1B71-5D9A-5BBA7CCB348C}"/>
                  </a:ext>
                </a:extLst>
              </p:cNvPr>
              <p:cNvSpPr/>
              <p:nvPr/>
            </p:nvSpPr>
            <p:spPr>
              <a:xfrm>
                <a:off x="1396148" y="2824457"/>
                <a:ext cx="7128738" cy="2035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</m:oMath>
                </a14:m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=−3</m:t>
                    </m:r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</m:t>
                    </m:r>
                  </m:oMath>
                </a14:m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không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endParaRPr lang="en-US" sz="20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=4,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2CF16F-B0E4-1B71-5D9A-5BBA7CCB3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148" y="2824457"/>
                <a:ext cx="7128738" cy="2035878"/>
              </a:xfrm>
              <a:prstGeom prst="rect">
                <a:avLst/>
              </a:prstGeom>
              <a:blipFill>
                <a:blip r:embed="rId4"/>
                <a:stretch>
                  <a:fillRect l="-855" b="-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oogle Shape;1928;p52">
            <a:extLst>
              <a:ext uri="{FF2B5EF4-FFF2-40B4-BE49-F238E27FC236}">
                <a16:creationId xmlns:a16="http://schemas.microsoft.com/office/drawing/2014/main" id="{185BD181-0F89-EFE6-1D6B-9A83453433F6}"/>
              </a:ext>
            </a:extLst>
          </p:cNvPr>
          <p:cNvGrpSpPr/>
          <p:nvPr/>
        </p:nvGrpSpPr>
        <p:grpSpPr>
          <a:xfrm>
            <a:off x="-222382" y="3683606"/>
            <a:ext cx="1391634" cy="1299769"/>
            <a:chOff x="1366929" y="170850"/>
            <a:chExt cx="2958495" cy="3505888"/>
          </a:xfrm>
        </p:grpSpPr>
        <p:sp>
          <p:nvSpPr>
            <p:cNvPr id="18" name="Google Shape;1929;p52">
              <a:extLst>
                <a:ext uri="{FF2B5EF4-FFF2-40B4-BE49-F238E27FC236}">
                  <a16:creationId xmlns:a16="http://schemas.microsoft.com/office/drawing/2014/main" id="{B000D54A-E2B2-42B4-A84C-3BB24CDA042B}"/>
                </a:ext>
              </a:extLst>
            </p:cNvPr>
            <p:cNvSpPr/>
            <p:nvPr/>
          </p:nvSpPr>
          <p:spPr>
            <a:xfrm>
              <a:off x="3947784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5689" y="1"/>
                  </a:moveTo>
                  <a:lnTo>
                    <a:pt x="1" y="22071"/>
                  </a:lnTo>
                  <a:lnTo>
                    <a:pt x="12116" y="35495"/>
                  </a:lnTo>
                  <a:cubicBezTo>
                    <a:pt x="17236" y="21445"/>
                    <a:pt x="5689" y="1"/>
                    <a:pt x="5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52">
              <a:extLst>
                <a:ext uri="{FF2B5EF4-FFF2-40B4-BE49-F238E27FC236}">
                  <a16:creationId xmlns:a16="http://schemas.microsoft.com/office/drawing/2014/main" id="{D48B06D9-DF59-4405-277B-4A5FB564B50A}"/>
                </a:ext>
              </a:extLst>
            </p:cNvPr>
            <p:cNvSpPr/>
            <p:nvPr/>
          </p:nvSpPr>
          <p:spPr>
            <a:xfrm>
              <a:off x="1366929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11547" y="1"/>
                  </a:moveTo>
                  <a:cubicBezTo>
                    <a:pt x="11547" y="1"/>
                    <a:pt x="0" y="21445"/>
                    <a:pt x="5119" y="35495"/>
                  </a:cubicBezTo>
                  <a:lnTo>
                    <a:pt x="5119" y="35495"/>
                  </a:lnTo>
                  <a:lnTo>
                    <a:pt x="17235" y="22071"/>
                  </a:lnTo>
                  <a:lnTo>
                    <a:pt x="115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52">
              <a:extLst>
                <a:ext uri="{FF2B5EF4-FFF2-40B4-BE49-F238E27FC236}">
                  <a16:creationId xmlns:a16="http://schemas.microsoft.com/office/drawing/2014/main" id="{9CDF166D-1215-C614-1AE1-99EAEFEC605B}"/>
                </a:ext>
              </a:extLst>
            </p:cNvPr>
            <p:cNvSpPr/>
            <p:nvPr/>
          </p:nvSpPr>
          <p:spPr>
            <a:xfrm>
              <a:off x="1813057" y="1565564"/>
              <a:ext cx="2066332" cy="1018223"/>
            </a:xfrm>
            <a:custGeom>
              <a:avLst/>
              <a:gdLst/>
              <a:ahLst/>
              <a:cxnLst/>
              <a:rect l="l" t="t" r="r" b="b"/>
              <a:pathLst>
                <a:path w="94310" h="46473" extrusionOk="0">
                  <a:moveTo>
                    <a:pt x="36916" y="1"/>
                  </a:moveTo>
                  <a:cubicBezTo>
                    <a:pt x="36916" y="1"/>
                    <a:pt x="10239" y="8931"/>
                    <a:pt x="0" y="19682"/>
                  </a:cubicBezTo>
                  <a:lnTo>
                    <a:pt x="47155" y="46473"/>
                  </a:lnTo>
                  <a:lnTo>
                    <a:pt x="94309" y="19682"/>
                  </a:lnTo>
                  <a:cubicBezTo>
                    <a:pt x="84071" y="8931"/>
                    <a:pt x="57393" y="1"/>
                    <a:pt x="57393" y="1"/>
                  </a:cubicBezTo>
                  <a:lnTo>
                    <a:pt x="47155" y="3357"/>
                  </a:lnTo>
                  <a:lnTo>
                    <a:pt x="369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52">
              <a:extLst>
                <a:ext uri="{FF2B5EF4-FFF2-40B4-BE49-F238E27FC236}">
                  <a16:creationId xmlns:a16="http://schemas.microsoft.com/office/drawing/2014/main" id="{01133A20-8CE9-48F6-536C-BCA109F1D09C}"/>
                </a:ext>
              </a:extLst>
            </p:cNvPr>
            <p:cNvSpPr/>
            <p:nvPr/>
          </p:nvSpPr>
          <p:spPr>
            <a:xfrm>
              <a:off x="2579470" y="1695177"/>
              <a:ext cx="530923" cy="250519"/>
            </a:xfrm>
            <a:custGeom>
              <a:avLst/>
              <a:gdLst/>
              <a:ahLst/>
              <a:cxnLst/>
              <a:rect l="l" t="t" r="r" b="b"/>
              <a:pathLst>
                <a:path w="24232" h="11434" extrusionOk="0">
                  <a:moveTo>
                    <a:pt x="0" y="1"/>
                  </a:moveTo>
                  <a:cubicBezTo>
                    <a:pt x="0" y="1"/>
                    <a:pt x="7509" y="9670"/>
                    <a:pt x="12059" y="11434"/>
                  </a:cubicBezTo>
                  <a:cubicBezTo>
                    <a:pt x="16837" y="9670"/>
                    <a:pt x="24232" y="797"/>
                    <a:pt x="24232" y="7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52">
              <a:extLst>
                <a:ext uri="{FF2B5EF4-FFF2-40B4-BE49-F238E27FC236}">
                  <a16:creationId xmlns:a16="http://schemas.microsoft.com/office/drawing/2014/main" id="{7B3A73B9-827D-D679-5EFE-18033E29E3D5}"/>
                </a:ext>
              </a:extLst>
            </p:cNvPr>
            <p:cNvSpPr/>
            <p:nvPr/>
          </p:nvSpPr>
          <p:spPr>
            <a:xfrm>
              <a:off x="3415663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0" y="1"/>
                  </a:moveTo>
                  <a:lnTo>
                    <a:pt x="2560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52">
              <a:extLst>
                <a:ext uri="{FF2B5EF4-FFF2-40B4-BE49-F238E27FC236}">
                  <a16:creationId xmlns:a16="http://schemas.microsoft.com/office/drawing/2014/main" id="{931FEB7F-C326-277D-6D11-2BB99A02D818}"/>
                </a:ext>
              </a:extLst>
            </p:cNvPr>
            <p:cNvSpPr/>
            <p:nvPr/>
          </p:nvSpPr>
          <p:spPr>
            <a:xfrm>
              <a:off x="321004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9840" y="2788"/>
                  </a:moveTo>
                  <a:lnTo>
                    <a:pt x="0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52">
              <a:extLst>
                <a:ext uri="{FF2B5EF4-FFF2-40B4-BE49-F238E27FC236}">
                  <a16:creationId xmlns:a16="http://schemas.microsoft.com/office/drawing/2014/main" id="{6B78959E-E658-ED83-B6B6-C132228FE7F4}"/>
                </a:ext>
              </a:extLst>
            </p:cNvPr>
            <p:cNvSpPr/>
            <p:nvPr/>
          </p:nvSpPr>
          <p:spPr>
            <a:xfrm>
              <a:off x="2220561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2560" y="1"/>
                  </a:moveTo>
                  <a:lnTo>
                    <a:pt x="1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52">
              <a:extLst>
                <a:ext uri="{FF2B5EF4-FFF2-40B4-BE49-F238E27FC236}">
                  <a16:creationId xmlns:a16="http://schemas.microsoft.com/office/drawing/2014/main" id="{3B323DDC-FF74-5F28-64B4-A965BF774CA2}"/>
                </a:ext>
              </a:extLst>
            </p:cNvPr>
            <p:cNvSpPr/>
            <p:nvPr/>
          </p:nvSpPr>
          <p:spPr>
            <a:xfrm>
              <a:off x="226667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0" y="2788"/>
                  </a:moveTo>
                  <a:lnTo>
                    <a:pt x="9841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52">
              <a:extLst>
                <a:ext uri="{FF2B5EF4-FFF2-40B4-BE49-F238E27FC236}">
                  <a16:creationId xmlns:a16="http://schemas.microsoft.com/office/drawing/2014/main" id="{D49F7871-4C49-B676-9406-273A7619434E}"/>
                </a:ext>
              </a:extLst>
            </p:cNvPr>
            <p:cNvSpPr/>
            <p:nvPr/>
          </p:nvSpPr>
          <p:spPr>
            <a:xfrm>
              <a:off x="2887267" y="1555596"/>
              <a:ext cx="358952" cy="279199"/>
            </a:xfrm>
            <a:custGeom>
              <a:avLst/>
              <a:gdLst/>
              <a:ahLst/>
              <a:cxnLst/>
              <a:rect l="l" t="t" r="r" b="b"/>
              <a:pathLst>
                <a:path w="16383" h="12743" extrusionOk="0">
                  <a:moveTo>
                    <a:pt x="7680" y="1"/>
                  </a:moveTo>
                  <a:lnTo>
                    <a:pt x="1" y="12742"/>
                  </a:lnTo>
                  <a:cubicBezTo>
                    <a:pt x="1" y="12742"/>
                    <a:pt x="5347" y="10102"/>
                    <a:pt x="11004" y="10102"/>
                  </a:cubicBezTo>
                  <a:cubicBezTo>
                    <a:pt x="12821" y="10102"/>
                    <a:pt x="14669" y="10374"/>
                    <a:pt x="16383" y="11093"/>
                  </a:cubicBezTo>
                  <a:cubicBezTo>
                    <a:pt x="13311" y="3471"/>
                    <a:pt x="7680" y="1"/>
                    <a:pt x="7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52">
              <a:extLst>
                <a:ext uri="{FF2B5EF4-FFF2-40B4-BE49-F238E27FC236}">
                  <a16:creationId xmlns:a16="http://schemas.microsoft.com/office/drawing/2014/main" id="{01FDA7C9-7C2F-8EE3-874C-407EBABB0A80}"/>
                </a:ext>
              </a:extLst>
            </p:cNvPr>
            <p:cNvSpPr/>
            <p:nvPr/>
          </p:nvSpPr>
          <p:spPr>
            <a:xfrm>
              <a:off x="2446134" y="1555596"/>
              <a:ext cx="358930" cy="279199"/>
            </a:xfrm>
            <a:custGeom>
              <a:avLst/>
              <a:gdLst/>
              <a:ahLst/>
              <a:cxnLst/>
              <a:rect l="l" t="t" r="r" b="b"/>
              <a:pathLst>
                <a:path w="16382" h="12743" extrusionOk="0">
                  <a:moveTo>
                    <a:pt x="8703" y="1"/>
                  </a:moveTo>
                  <a:cubicBezTo>
                    <a:pt x="8703" y="1"/>
                    <a:pt x="3072" y="3471"/>
                    <a:pt x="0" y="11093"/>
                  </a:cubicBezTo>
                  <a:cubicBezTo>
                    <a:pt x="1700" y="10374"/>
                    <a:pt x="3541" y="10102"/>
                    <a:pt x="5354" y="10102"/>
                  </a:cubicBezTo>
                  <a:cubicBezTo>
                    <a:pt x="11003" y="10102"/>
                    <a:pt x="16382" y="12742"/>
                    <a:pt x="16382" y="12742"/>
                  </a:cubicBezTo>
                  <a:lnTo>
                    <a:pt x="8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52">
              <a:extLst>
                <a:ext uri="{FF2B5EF4-FFF2-40B4-BE49-F238E27FC236}">
                  <a16:creationId xmlns:a16="http://schemas.microsoft.com/office/drawing/2014/main" id="{80E34DAB-4778-77E0-B1D5-5DBCF876BE93}"/>
                </a:ext>
              </a:extLst>
            </p:cNvPr>
            <p:cNvSpPr/>
            <p:nvPr/>
          </p:nvSpPr>
          <p:spPr>
            <a:xfrm>
              <a:off x="2606878" y="1563089"/>
              <a:ext cx="478580" cy="300364"/>
            </a:xfrm>
            <a:custGeom>
              <a:avLst/>
              <a:gdLst/>
              <a:ahLst/>
              <a:cxnLst/>
              <a:rect l="l" t="t" r="r" b="b"/>
              <a:pathLst>
                <a:path w="21843" h="1370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617" y="8589"/>
                    <a:pt x="10808" y="13595"/>
                  </a:cubicBezTo>
                  <a:lnTo>
                    <a:pt x="10808" y="13709"/>
                  </a:lnTo>
                  <a:cubicBezTo>
                    <a:pt x="10865" y="13709"/>
                    <a:pt x="10865" y="13709"/>
                    <a:pt x="10922" y="13652"/>
                  </a:cubicBezTo>
                  <a:cubicBezTo>
                    <a:pt x="10979" y="13652"/>
                    <a:pt x="10979" y="13709"/>
                    <a:pt x="11036" y="13709"/>
                  </a:cubicBezTo>
                  <a:lnTo>
                    <a:pt x="11036" y="13595"/>
                  </a:lnTo>
                  <a:cubicBezTo>
                    <a:pt x="19226" y="8589"/>
                    <a:pt x="21843" y="0"/>
                    <a:pt x="21843" y="0"/>
                  </a:cubicBezTo>
                  <a:lnTo>
                    <a:pt x="21843" y="0"/>
                  </a:lnTo>
                  <a:lnTo>
                    <a:pt x="10922" y="22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47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0;p52">
              <a:extLst>
                <a:ext uri="{FF2B5EF4-FFF2-40B4-BE49-F238E27FC236}">
                  <a16:creationId xmlns:a16="http://schemas.microsoft.com/office/drawing/2014/main" id="{954FD05E-A903-CCD0-9B8F-31935A9E7F29}"/>
                </a:ext>
              </a:extLst>
            </p:cNvPr>
            <p:cNvSpPr/>
            <p:nvPr/>
          </p:nvSpPr>
          <p:spPr>
            <a:xfrm>
              <a:off x="1975073" y="170981"/>
              <a:ext cx="1854440" cy="980933"/>
            </a:xfrm>
            <a:custGeom>
              <a:avLst/>
              <a:gdLst/>
              <a:ahLst/>
              <a:cxnLst/>
              <a:rect l="l" t="t" r="r" b="b"/>
              <a:pathLst>
                <a:path w="84639" h="44771" extrusionOk="0">
                  <a:moveTo>
                    <a:pt x="32879" y="1"/>
                  </a:moveTo>
                  <a:cubicBezTo>
                    <a:pt x="27905" y="1"/>
                    <a:pt x="23699" y="839"/>
                    <a:pt x="22525" y="2451"/>
                  </a:cubicBezTo>
                  <a:cubicBezTo>
                    <a:pt x="19976" y="5968"/>
                    <a:pt x="27613" y="6151"/>
                    <a:pt x="29228" y="6151"/>
                  </a:cubicBezTo>
                  <a:cubicBezTo>
                    <a:pt x="29415" y="6151"/>
                    <a:pt x="29521" y="6148"/>
                    <a:pt x="29521" y="6148"/>
                  </a:cubicBezTo>
                  <a:lnTo>
                    <a:pt x="29521" y="6148"/>
                  </a:lnTo>
                  <a:cubicBezTo>
                    <a:pt x="29521" y="6148"/>
                    <a:pt x="22240" y="6490"/>
                    <a:pt x="12229" y="16159"/>
                  </a:cubicBezTo>
                  <a:cubicBezTo>
                    <a:pt x="0" y="27991"/>
                    <a:pt x="15301" y="44770"/>
                    <a:pt x="15301" y="44770"/>
                  </a:cubicBezTo>
                  <a:lnTo>
                    <a:pt x="61375" y="43747"/>
                  </a:lnTo>
                  <a:cubicBezTo>
                    <a:pt x="84639" y="16216"/>
                    <a:pt x="58758" y="8594"/>
                    <a:pt x="58758" y="8594"/>
                  </a:cubicBezTo>
                  <a:cubicBezTo>
                    <a:pt x="64902" y="7716"/>
                    <a:pt x="63430" y="5526"/>
                    <a:pt x="59034" y="5526"/>
                  </a:cubicBezTo>
                  <a:cubicBezTo>
                    <a:pt x="58018" y="5526"/>
                    <a:pt x="56844" y="5643"/>
                    <a:pt x="55573" y="5921"/>
                  </a:cubicBezTo>
                  <a:cubicBezTo>
                    <a:pt x="55208" y="2440"/>
                    <a:pt x="54205" y="829"/>
                    <a:pt x="53421" y="829"/>
                  </a:cubicBezTo>
                  <a:cubicBezTo>
                    <a:pt x="52615" y="829"/>
                    <a:pt x="52039" y="2525"/>
                    <a:pt x="52615" y="5636"/>
                  </a:cubicBezTo>
                  <a:cubicBezTo>
                    <a:pt x="49162" y="1811"/>
                    <a:pt x="40190" y="1"/>
                    <a:pt x="3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1;p52">
              <a:extLst>
                <a:ext uri="{FF2B5EF4-FFF2-40B4-BE49-F238E27FC236}">
                  <a16:creationId xmlns:a16="http://schemas.microsoft.com/office/drawing/2014/main" id="{CB125F83-D517-B0A3-8B3E-CF15FAFEB8D7}"/>
                </a:ext>
              </a:extLst>
            </p:cNvPr>
            <p:cNvSpPr/>
            <p:nvPr/>
          </p:nvSpPr>
          <p:spPr>
            <a:xfrm>
              <a:off x="2108410" y="170850"/>
              <a:ext cx="947169" cy="765448"/>
            </a:xfrm>
            <a:custGeom>
              <a:avLst/>
              <a:gdLst/>
              <a:ahLst/>
              <a:cxnLst/>
              <a:rect l="l" t="t" r="r" b="b"/>
              <a:pathLst>
                <a:path w="43230" h="34936" extrusionOk="0">
                  <a:moveTo>
                    <a:pt x="26761" y="1"/>
                  </a:moveTo>
                  <a:cubicBezTo>
                    <a:pt x="21816" y="1"/>
                    <a:pt x="17644" y="824"/>
                    <a:pt x="16496" y="2400"/>
                  </a:cubicBezTo>
                  <a:cubicBezTo>
                    <a:pt x="13892" y="5973"/>
                    <a:pt x="21551" y="6157"/>
                    <a:pt x="23149" y="6157"/>
                  </a:cubicBezTo>
                  <a:cubicBezTo>
                    <a:pt x="23332" y="6157"/>
                    <a:pt x="23435" y="6154"/>
                    <a:pt x="23435" y="6154"/>
                  </a:cubicBezTo>
                  <a:lnTo>
                    <a:pt x="23435" y="6154"/>
                  </a:lnTo>
                  <a:cubicBezTo>
                    <a:pt x="23435" y="6154"/>
                    <a:pt x="16154" y="6496"/>
                    <a:pt x="6143" y="16165"/>
                  </a:cubicBezTo>
                  <a:cubicBezTo>
                    <a:pt x="0" y="22081"/>
                    <a:pt x="797" y="29248"/>
                    <a:pt x="3072" y="34936"/>
                  </a:cubicBezTo>
                  <a:cubicBezTo>
                    <a:pt x="2844" y="27940"/>
                    <a:pt x="7565" y="23332"/>
                    <a:pt x="11320" y="19464"/>
                  </a:cubicBezTo>
                  <a:cubicBezTo>
                    <a:pt x="15756" y="14914"/>
                    <a:pt x="29464" y="12184"/>
                    <a:pt x="29465" y="12184"/>
                  </a:cubicBezTo>
                  <a:lnTo>
                    <a:pt x="29465" y="12184"/>
                  </a:lnTo>
                  <a:cubicBezTo>
                    <a:pt x="29464" y="12184"/>
                    <a:pt x="21527" y="19859"/>
                    <a:pt x="26503" y="19859"/>
                  </a:cubicBezTo>
                  <a:cubicBezTo>
                    <a:pt x="27210" y="19859"/>
                    <a:pt x="28177" y="19704"/>
                    <a:pt x="29465" y="19351"/>
                  </a:cubicBezTo>
                  <a:cubicBezTo>
                    <a:pt x="37485" y="17132"/>
                    <a:pt x="41694" y="7576"/>
                    <a:pt x="43230" y="3253"/>
                  </a:cubicBezTo>
                  <a:cubicBezTo>
                    <a:pt x="38916" y="1051"/>
                    <a:pt x="32345" y="1"/>
                    <a:pt x="2676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52">
              <a:extLst>
                <a:ext uri="{FF2B5EF4-FFF2-40B4-BE49-F238E27FC236}">
                  <a16:creationId xmlns:a16="http://schemas.microsoft.com/office/drawing/2014/main" id="{DD93B7A5-B360-3FF3-60A0-A9916A8A0144}"/>
                </a:ext>
              </a:extLst>
            </p:cNvPr>
            <p:cNvSpPr/>
            <p:nvPr/>
          </p:nvSpPr>
          <p:spPr>
            <a:xfrm>
              <a:off x="3262389" y="359266"/>
              <a:ext cx="567053" cy="770202"/>
            </a:xfrm>
            <a:custGeom>
              <a:avLst/>
              <a:gdLst/>
              <a:ahLst/>
              <a:cxnLst/>
              <a:rect l="l" t="t" r="r" b="b"/>
              <a:pathLst>
                <a:path w="25881" h="35153" extrusionOk="0">
                  <a:moveTo>
                    <a:pt x="0" y="0"/>
                  </a:moveTo>
                  <a:cubicBezTo>
                    <a:pt x="0" y="0"/>
                    <a:pt x="16382" y="12059"/>
                    <a:pt x="2048" y="35153"/>
                  </a:cubicBezTo>
                  <a:lnTo>
                    <a:pt x="2617" y="35153"/>
                  </a:lnTo>
                  <a:cubicBezTo>
                    <a:pt x="25881" y="76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52">
              <a:extLst>
                <a:ext uri="{FF2B5EF4-FFF2-40B4-BE49-F238E27FC236}">
                  <a16:creationId xmlns:a16="http://schemas.microsoft.com/office/drawing/2014/main" id="{22782519-D48B-9786-0071-148E843C8453}"/>
                </a:ext>
              </a:extLst>
            </p:cNvPr>
            <p:cNvSpPr/>
            <p:nvPr/>
          </p:nvSpPr>
          <p:spPr>
            <a:xfrm>
              <a:off x="2403762" y="578595"/>
              <a:ext cx="901071" cy="1140196"/>
            </a:xfrm>
            <a:custGeom>
              <a:avLst/>
              <a:gdLst/>
              <a:ahLst/>
              <a:cxnLst/>
              <a:rect l="l" t="t" r="r" b="b"/>
              <a:pathLst>
                <a:path w="41126" h="52040" extrusionOk="0">
                  <a:moveTo>
                    <a:pt x="32252" y="0"/>
                  </a:moveTo>
                  <a:cubicBezTo>
                    <a:pt x="30886" y="2787"/>
                    <a:pt x="26165" y="10751"/>
                    <a:pt x="15585" y="12343"/>
                  </a:cubicBezTo>
                  <a:cubicBezTo>
                    <a:pt x="15342" y="12357"/>
                    <a:pt x="15116" y="12364"/>
                    <a:pt x="14905" y="12364"/>
                  </a:cubicBezTo>
                  <a:cubicBezTo>
                    <a:pt x="8268" y="12364"/>
                    <a:pt x="17405" y="5632"/>
                    <a:pt x="17406" y="5631"/>
                  </a:cubicBezTo>
                  <a:lnTo>
                    <a:pt x="17406" y="5631"/>
                  </a:lnTo>
                  <a:cubicBezTo>
                    <a:pt x="17405" y="5631"/>
                    <a:pt x="3754" y="8760"/>
                    <a:pt x="0" y="17633"/>
                  </a:cubicBezTo>
                  <a:cubicBezTo>
                    <a:pt x="0" y="18316"/>
                    <a:pt x="0" y="18998"/>
                    <a:pt x="57" y="19738"/>
                  </a:cubicBezTo>
                  <a:cubicBezTo>
                    <a:pt x="1820" y="37087"/>
                    <a:pt x="2730" y="42092"/>
                    <a:pt x="10068" y="47496"/>
                  </a:cubicBezTo>
                  <a:cubicBezTo>
                    <a:pt x="15630" y="51549"/>
                    <a:pt x="18578" y="52039"/>
                    <a:pt x="19678" y="52039"/>
                  </a:cubicBezTo>
                  <a:cubicBezTo>
                    <a:pt x="20030" y="52039"/>
                    <a:pt x="20193" y="51989"/>
                    <a:pt x="20193" y="51989"/>
                  </a:cubicBezTo>
                  <a:cubicBezTo>
                    <a:pt x="20193" y="51989"/>
                    <a:pt x="20356" y="52039"/>
                    <a:pt x="20707" y="52039"/>
                  </a:cubicBezTo>
                  <a:cubicBezTo>
                    <a:pt x="21808" y="52039"/>
                    <a:pt x="24755" y="51549"/>
                    <a:pt x="30318" y="47496"/>
                  </a:cubicBezTo>
                  <a:cubicBezTo>
                    <a:pt x="37655" y="42092"/>
                    <a:pt x="38565" y="37087"/>
                    <a:pt x="40329" y="19738"/>
                  </a:cubicBezTo>
                  <a:cubicBezTo>
                    <a:pt x="41125" y="11831"/>
                    <a:pt x="36973" y="5006"/>
                    <a:pt x="32252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52">
              <a:extLst>
                <a:ext uri="{FF2B5EF4-FFF2-40B4-BE49-F238E27FC236}">
                  <a16:creationId xmlns:a16="http://schemas.microsoft.com/office/drawing/2014/main" id="{2D28979A-D41F-1DE3-E191-4522A657FA10}"/>
                </a:ext>
              </a:extLst>
            </p:cNvPr>
            <p:cNvSpPr/>
            <p:nvPr/>
          </p:nvSpPr>
          <p:spPr>
            <a:xfrm>
              <a:off x="2218063" y="1066153"/>
              <a:ext cx="307857" cy="320390"/>
            </a:xfrm>
            <a:custGeom>
              <a:avLst/>
              <a:gdLst/>
              <a:ahLst/>
              <a:cxnLst/>
              <a:rect l="l" t="t" r="r" b="b"/>
              <a:pathLst>
                <a:path w="14051" h="14623" extrusionOk="0">
                  <a:moveTo>
                    <a:pt x="5309" y="1"/>
                  </a:moveTo>
                  <a:cubicBezTo>
                    <a:pt x="4540" y="1"/>
                    <a:pt x="3799" y="179"/>
                    <a:pt x="3129" y="555"/>
                  </a:cubicBezTo>
                  <a:cubicBezTo>
                    <a:pt x="456" y="2148"/>
                    <a:pt x="1" y="6414"/>
                    <a:pt x="2162" y="10111"/>
                  </a:cubicBezTo>
                  <a:cubicBezTo>
                    <a:pt x="3783" y="12927"/>
                    <a:pt x="6396" y="14623"/>
                    <a:pt x="8729" y="14623"/>
                  </a:cubicBezTo>
                  <a:cubicBezTo>
                    <a:pt x="9507" y="14623"/>
                    <a:pt x="10254" y="14434"/>
                    <a:pt x="10922" y="14036"/>
                  </a:cubicBezTo>
                  <a:cubicBezTo>
                    <a:pt x="13652" y="12500"/>
                    <a:pt x="14050" y="8234"/>
                    <a:pt x="11946" y="4480"/>
                  </a:cubicBezTo>
                  <a:cubicBezTo>
                    <a:pt x="10314" y="1690"/>
                    <a:pt x="7678" y="1"/>
                    <a:pt x="5309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5;p52">
              <a:extLst>
                <a:ext uri="{FF2B5EF4-FFF2-40B4-BE49-F238E27FC236}">
                  <a16:creationId xmlns:a16="http://schemas.microsoft.com/office/drawing/2014/main" id="{C49E3073-CC33-9AFD-0A0C-955C00BEB6FB}"/>
                </a:ext>
              </a:extLst>
            </p:cNvPr>
            <p:cNvSpPr/>
            <p:nvPr/>
          </p:nvSpPr>
          <p:spPr>
            <a:xfrm>
              <a:off x="2224307" y="1093276"/>
              <a:ext cx="190683" cy="286649"/>
            </a:xfrm>
            <a:custGeom>
              <a:avLst/>
              <a:gdLst/>
              <a:ahLst/>
              <a:cxnLst/>
              <a:rect l="l" t="t" r="r" b="b"/>
              <a:pathLst>
                <a:path w="8703" h="13083" extrusionOk="0">
                  <a:moveTo>
                    <a:pt x="1991" y="0"/>
                  </a:moveTo>
                  <a:cubicBezTo>
                    <a:pt x="114" y="1877"/>
                    <a:pt x="0" y="5631"/>
                    <a:pt x="1877" y="8873"/>
                  </a:cubicBezTo>
                  <a:cubicBezTo>
                    <a:pt x="3072" y="10978"/>
                    <a:pt x="4835" y="12457"/>
                    <a:pt x="6655" y="13083"/>
                  </a:cubicBezTo>
                  <a:cubicBezTo>
                    <a:pt x="8589" y="11149"/>
                    <a:pt x="8703" y="7451"/>
                    <a:pt x="6826" y="4152"/>
                  </a:cubicBezTo>
                  <a:cubicBezTo>
                    <a:pt x="5575" y="2048"/>
                    <a:pt x="3811" y="569"/>
                    <a:pt x="199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6;p52">
              <a:extLst>
                <a:ext uri="{FF2B5EF4-FFF2-40B4-BE49-F238E27FC236}">
                  <a16:creationId xmlns:a16="http://schemas.microsoft.com/office/drawing/2014/main" id="{1C1E8454-053F-3DF4-97CA-76ECD9C1FBE2}"/>
                </a:ext>
              </a:extLst>
            </p:cNvPr>
            <p:cNvSpPr/>
            <p:nvPr/>
          </p:nvSpPr>
          <p:spPr>
            <a:xfrm>
              <a:off x="3166429" y="1066153"/>
              <a:ext cx="307835" cy="320390"/>
            </a:xfrm>
            <a:custGeom>
              <a:avLst/>
              <a:gdLst/>
              <a:ahLst/>
              <a:cxnLst/>
              <a:rect l="l" t="t" r="r" b="b"/>
              <a:pathLst>
                <a:path w="14050" h="14623" extrusionOk="0">
                  <a:moveTo>
                    <a:pt x="8717" y="1"/>
                  </a:moveTo>
                  <a:cubicBezTo>
                    <a:pt x="6372" y="1"/>
                    <a:pt x="3736" y="1690"/>
                    <a:pt x="2105" y="4480"/>
                  </a:cubicBezTo>
                  <a:cubicBezTo>
                    <a:pt x="0" y="8234"/>
                    <a:pt x="398" y="12500"/>
                    <a:pt x="3129" y="14036"/>
                  </a:cubicBezTo>
                  <a:cubicBezTo>
                    <a:pt x="3797" y="14434"/>
                    <a:pt x="4544" y="14623"/>
                    <a:pt x="5321" y="14623"/>
                  </a:cubicBezTo>
                  <a:cubicBezTo>
                    <a:pt x="7654" y="14623"/>
                    <a:pt x="10267" y="12927"/>
                    <a:pt x="11888" y="10111"/>
                  </a:cubicBezTo>
                  <a:cubicBezTo>
                    <a:pt x="14050" y="6414"/>
                    <a:pt x="13595" y="2148"/>
                    <a:pt x="10864" y="555"/>
                  </a:cubicBezTo>
                  <a:cubicBezTo>
                    <a:pt x="10209" y="179"/>
                    <a:pt x="9478" y="1"/>
                    <a:pt x="8717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7;p52">
              <a:extLst>
                <a:ext uri="{FF2B5EF4-FFF2-40B4-BE49-F238E27FC236}">
                  <a16:creationId xmlns:a16="http://schemas.microsoft.com/office/drawing/2014/main" id="{4375BDF1-C54B-FD13-668D-5DDCAC710F20}"/>
                </a:ext>
              </a:extLst>
            </p:cNvPr>
            <p:cNvSpPr/>
            <p:nvPr/>
          </p:nvSpPr>
          <p:spPr>
            <a:xfrm>
              <a:off x="3277331" y="1093276"/>
              <a:ext cx="190705" cy="286649"/>
            </a:xfrm>
            <a:custGeom>
              <a:avLst/>
              <a:gdLst/>
              <a:ahLst/>
              <a:cxnLst/>
              <a:rect l="l" t="t" r="r" b="b"/>
              <a:pathLst>
                <a:path w="8704" h="13083" extrusionOk="0">
                  <a:moveTo>
                    <a:pt x="6713" y="0"/>
                  </a:moveTo>
                  <a:cubicBezTo>
                    <a:pt x="4892" y="569"/>
                    <a:pt x="3129" y="2048"/>
                    <a:pt x="1878" y="4152"/>
                  </a:cubicBezTo>
                  <a:cubicBezTo>
                    <a:pt x="1" y="7451"/>
                    <a:pt x="114" y="11149"/>
                    <a:pt x="2048" y="13083"/>
                  </a:cubicBezTo>
                  <a:cubicBezTo>
                    <a:pt x="3869" y="12457"/>
                    <a:pt x="5632" y="10978"/>
                    <a:pt x="6826" y="8873"/>
                  </a:cubicBezTo>
                  <a:cubicBezTo>
                    <a:pt x="8703" y="5631"/>
                    <a:pt x="8590" y="1877"/>
                    <a:pt x="6713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8;p52">
              <a:extLst>
                <a:ext uri="{FF2B5EF4-FFF2-40B4-BE49-F238E27FC236}">
                  <a16:creationId xmlns:a16="http://schemas.microsoft.com/office/drawing/2014/main" id="{85FADD2C-0F34-0331-3FF7-F0167E45E27B}"/>
                </a:ext>
              </a:extLst>
            </p:cNvPr>
            <p:cNvSpPr/>
            <p:nvPr/>
          </p:nvSpPr>
          <p:spPr>
            <a:xfrm>
              <a:off x="2988223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5826" y="1"/>
                  </a:moveTo>
                  <a:cubicBezTo>
                    <a:pt x="3684" y="1"/>
                    <a:pt x="1494" y="861"/>
                    <a:pt x="0" y="2321"/>
                  </a:cubicBezTo>
                  <a:cubicBezTo>
                    <a:pt x="3014" y="1884"/>
                    <a:pt x="5655" y="1363"/>
                    <a:pt x="8560" y="1363"/>
                  </a:cubicBezTo>
                  <a:cubicBezTo>
                    <a:pt x="9054" y="1363"/>
                    <a:pt x="9556" y="1378"/>
                    <a:pt x="10068" y="1411"/>
                  </a:cubicBezTo>
                  <a:cubicBezTo>
                    <a:pt x="8860" y="439"/>
                    <a:pt x="7355" y="1"/>
                    <a:pt x="5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9;p52">
              <a:extLst>
                <a:ext uri="{FF2B5EF4-FFF2-40B4-BE49-F238E27FC236}">
                  <a16:creationId xmlns:a16="http://schemas.microsoft.com/office/drawing/2014/main" id="{71A01812-66D4-9931-05E1-103C8EF26819}"/>
                </a:ext>
              </a:extLst>
            </p:cNvPr>
            <p:cNvSpPr/>
            <p:nvPr/>
          </p:nvSpPr>
          <p:spPr>
            <a:xfrm>
              <a:off x="2947100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2491" y="0"/>
                  </a:moveTo>
                  <a:cubicBezTo>
                    <a:pt x="2381" y="0"/>
                    <a:pt x="2271" y="2"/>
                    <a:pt x="2162" y="5"/>
                  </a:cubicBezTo>
                  <a:cubicBezTo>
                    <a:pt x="0" y="1200"/>
                    <a:pt x="740" y="3418"/>
                    <a:pt x="740" y="3418"/>
                  </a:cubicBezTo>
                  <a:cubicBezTo>
                    <a:pt x="740" y="3418"/>
                    <a:pt x="1418" y="3304"/>
                    <a:pt x="2497" y="3304"/>
                  </a:cubicBezTo>
                  <a:cubicBezTo>
                    <a:pt x="4741" y="3304"/>
                    <a:pt x="8719" y="3797"/>
                    <a:pt x="11945" y="6831"/>
                  </a:cubicBezTo>
                  <a:cubicBezTo>
                    <a:pt x="12669" y="3934"/>
                    <a:pt x="7719" y="0"/>
                    <a:pt x="2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0;p52">
              <a:extLst>
                <a:ext uri="{FF2B5EF4-FFF2-40B4-BE49-F238E27FC236}">
                  <a16:creationId xmlns:a16="http://schemas.microsoft.com/office/drawing/2014/main" id="{FCB288AF-61FD-3950-4C0D-AD0CEEC9331A}"/>
                </a:ext>
              </a:extLst>
            </p:cNvPr>
            <p:cNvSpPr/>
            <p:nvPr/>
          </p:nvSpPr>
          <p:spPr>
            <a:xfrm>
              <a:off x="3003164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06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06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51;p52">
              <a:extLst>
                <a:ext uri="{FF2B5EF4-FFF2-40B4-BE49-F238E27FC236}">
                  <a16:creationId xmlns:a16="http://schemas.microsoft.com/office/drawing/2014/main" id="{1E2F6842-225F-28B6-C3A4-6B43A35651E0}"/>
                </a:ext>
              </a:extLst>
            </p:cNvPr>
            <p:cNvSpPr/>
            <p:nvPr/>
          </p:nvSpPr>
          <p:spPr>
            <a:xfrm>
              <a:off x="2483510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4243" y="1"/>
                  </a:moveTo>
                  <a:cubicBezTo>
                    <a:pt x="2714" y="1"/>
                    <a:pt x="1209" y="439"/>
                    <a:pt x="0" y="1411"/>
                  </a:cubicBezTo>
                  <a:cubicBezTo>
                    <a:pt x="513" y="1378"/>
                    <a:pt x="1014" y="1363"/>
                    <a:pt x="1508" y="1363"/>
                  </a:cubicBezTo>
                  <a:cubicBezTo>
                    <a:pt x="4414" y="1363"/>
                    <a:pt x="7054" y="1884"/>
                    <a:pt x="10068" y="2321"/>
                  </a:cubicBezTo>
                  <a:cubicBezTo>
                    <a:pt x="8575" y="861"/>
                    <a:pt x="6385" y="1"/>
                    <a:pt x="4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52;p52">
              <a:extLst>
                <a:ext uri="{FF2B5EF4-FFF2-40B4-BE49-F238E27FC236}">
                  <a16:creationId xmlns:a16="http://schemas.microsoft.com/office/drawing/2014/main" id="{8718AB5F-D730-526D-4C32-4D2C5194E0A5}"/>
                </a:ext>
              </a:extLst>
            </p:cNvPr>
            <p:cNvSpPr/>
            <p:nvPr/>
          </p:nvSpPr>
          <p:spPr>
            <a:xfrm>
              <a:off x="2467648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10179" y="0"/>
                  </a:moveTo>
                  <a:cubicBezTo>
                    <a:pt x="4951" y="0"/>
                    <a:pt x="0" y="3934"/>
                    <a:pt x="724" y="6831"/>
                  </a:cubicBezTo>
                  <a:cubicBezTo>
                    <a:pt x="3951" y="3797"/>
                    <a:pt x="7929" y="3304"/>
                    <a:pt x="10173" y="3304"/>
                  </a:cubicBezTo>
                  <a:cubicBezTo>
                    <a:pt x="11252" y="3304"/>
                    <a:pt x="11930" y="3418"/>
                    <a:pt x="11930" y="3418"/>
                  </a:cubicBezTo>
                  <a:cubicBezTo>
                    <a:pt x="11930" y="3418"/>
                    <a:pt x="12669" y="1200"/>
                    <a:pt x="10508" y="5"/>
                  </a:cubicBezTo>
                  <a:cubicBezTo>
                    <a:pt x="10398" y="2"/>
                    <a:pt x="10288" y="0"/>
                    <a:pt x="10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53;p52">
              <a:extLst>
                <a:ext uri="{FF2B5EF4-FFF2-40B4-BE49-F238E27FC236}">
                  <a16:creationId xmlns:a16="http://schemas.microsoft.com/office/drawing/2014/main" id="{C0A5C831-CCA7-7B35-EB40-BA671D2BB3D8}"/>
                </a:ext>
              </a:extLst>
            </p:cNvPr>
            <p:cNvSpPr/>
            <p:nvPr/>
          </p:nvSpPr>
          <p:spPr>
            <a:xfrm>
              <a:off x="2468546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63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63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54;p52">
              <a:extLst>
                <a:ext uri="{FF2B5EF4-FFF2-40B4-BE49-F238E27FC236}">
                  <a16:creationId xmlns:a16="http://schemas.microsoft.com/office/drawing/2014/main" id="{B6184729-E8DF-B289-4AF6-0B514BB2FFE9}"/>
                </a:ext>
              </a:extLst>
            </p:cNvPr>
            <p:cNvSpPr/>
            <p:nvPr/>
          </p:nvSpPr>
          <p:spPr>
            <a:xfrm>
              <a:off x="2824958" y="1201681"/>
              <a:ext cx="62334" cy="201923"/>
            </a:xfrm>
            <a:custGeom>
              <a:avLst/>
              <a:gdLst/>
              <a:ahLst/>
              <a:cxnLst/>
              <a:rect l="l" t="t" r="r" b="b"/>
              <a:pathLst>
                <a:path w="2845" h="9216" fill="none" extrusionOk="0">
                  <a:moveTo>
                    <a:pt x="2674" y="1"/>
                  </a:moveTo>
                  <a:lnTo>
                    <a:pt x="2845" y="9215"/>
                  </a:lnTo>
                  <a:lnTo>
                    <a:pt x="1" y="711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55;p52">
              <a:extLst>
                <a:ext uri="{FF2B5EF4-FFF2-40B4-BE49-F238E27FC236}">
                  <a16:creationId xmlns:a16="http://schemas.microsoft.com/office/drawing/2014/main" id="{861FBE43-C409-5389-BECD-CB39B1B218AC}"/>
                </a:ext>
              </a:extLst>
            </p:cNvPr>
            <p:cNvSpPr/>
            <p:nvPr/>
          </p:nvSpPr>
          <p:spPr>
            <a:xfrm>
              <a:off x="2704088" y="1429730"/>
              <a:ext cx="279177" cy="64832"/>
            </a:xfrm>
            <a:custGeom>
              <a:avLst/>
              <a:gdLst/>
              <a:ahLst/>
              <a:cxnLst/>
              <a:rect l="l" t="t" r="r" b="b"/>
              <a:pathLst>
                <a:path w="12742" h="2959" fill="none" extrusionOk="0">
                  <a:moveTo>
                    <a:pt x="0" y="1"/>
                  </a:moveTo>
                  <a:cubicBezTo>
                    <a:pt x="0" y="1"/>
                    <a:pt x="6997" y="2959"/>
                    <a:pt x="12742" y="1"/>
                  </a:cubicBez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56;p52">
              <a:extLst>
                <a:ext uri="{FF2B5EF4-FFF2-40B4-BE49-F238E27FC236}">
                  <a16:creationId xmlns:a16="http://schemas.microsoft.com/office/drawing/2014/main" id="{C0BE562F-0EF5-00EC-58CA-883E26D7A8C1}"/>
                </a:ext>
              </a:extLst>
            </p:cNvPr>
            <p:cNvSpPr/>
            <p:nvPr/>
          </p:nvSpPr>
          <p:spPr>
            <a:xfrm>
              <a:off x="2773867" y="1523215"/>
              <a:ext cx="139611" cy="39438"/>
            </a:xfrm>
            <a:custGeom>
              <a:avLst/>
              <a:gdLst/>
              <a:ahLst/>
              <a:cxnLst/>
              <a:rect l="l" t="t" r="r" b="b"/>
              <a:pathLst>
                <a:path w="6372" h="180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533"/>
                    <a:pt x="1529" y="1800"/>
                    <a:pt x="3141" y="1800"/>
                  </a:cubicBezTo>
                  <a:cubicBezTo>
                    <a:pt x="4108" y="1800"/>
                    <a:pt x="5220" y="1344"/>
                    <a:pt x="6371" y="0"/>
                  </a:cubicBezTo>
                  <a:lnTo>
                    <a:pt x="6371" y="0"/>
                  </a:lnTo>
                  <a:cubicBezTo>
                    <a:pt x="5310" y="246"/>
                    <a:pt x="4248" y="329"/>
                    <a:pt x="3304" y="329"/>
                  </a:cubicBezTo>
                  <a:cubicBezTo>
                    <a:pt x="1417" y="3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F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7;p52">
              <a:extLst>
                <a:ext uri="{FF2B5EF4-FFF2-40B4-BE49-F238E27FC236}">
                  <a16:creationId xmlns:a16="http://schemas.microsoft.com/office/drawing/2014/main" id="{A2161EE3-8500-4F48-E5BA-4561937B11D1}"/>
                </a:ext>
              </a:extLst>
            </p:cNvPr>
            <p:cNvSpPr/>
            <p:nvPr/>
          </p:nvSpPr>
          <p:spPr>
            <a:xfrm>
              <a:off x="2994445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40386" y="1"/>
                  </a:moveTo>
                  <a:cubicBezTo>
                    <a:pt x="19681" y="1195"/>
                    <a:pt x="1" y="19454"/>
                    <a:pt x="1" y="19454"/>
                  </a:cubicBezTo>
                  <a:lnTo>
                    <a:pt x="41012" y="14847"/>
                  </a:lnTo>
                  <a:lnTo>
                    <a:pt x="40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58;p52">
              <a:extLst>
                <a:ext uri="{FF2B5EF4-FFF2-40B4-BE49-F238E27FC236}">
                  <a16:creationId xmlns:a16="http://schemas.microsoft.com/office/drawing/2014/main" id="{087C518D-C8E4-9391-A6DB-DEB2962ABDCD}"/>
                </a:ext>
              </a:extLst>
            </p:cNvPr>
            <p:cNvSpPr/>
            <p:nvPr/>
          </p:nvSpPr>
          <p:spPr>
            <a:xfrm>
              <a:off x="2994445" y="1741426"/>
              <a:ext cx="1060597" cy="379985"/>
            </a:xfrm>
            <a:custGeom>
              <a:avLst/>
              <a:gdLst/>
              <a:ahLst/>
              <a:cxnLst/>
              <a:rect l="l" t="t" r="r" b="b"/>
              <a:pathLst>
                <a:path w="48407" h="17343" extrusionOk="0">
                  <a:moveTo>
                    <a:pt x="46143" y="0"/>
                  </a:moveTo>
                  <a:cubicBezTo>
                    <a:pt x="24087" y="0"/>
                    <a:pt x="1" y="17343"/>
                    <a:pt x="1" y="17343"/>
                  </a:cubicBezTo>
                  <a:lnTo>
                    <a:pt x="48406" y="6934"/>
                  </a:lnTo>
                  <a:cubicBezTo>
                    <a:pt x="48406" y="6934"/>
                    <a:pt x="48293" y="4658"/>
                    <a:pt x="48179" y="51"/>
                  </a:cubicBezTo>
                  <a:cubicBezTo>
                    <a:pt x="47503" y="17"/>
                    <a:pt x="46824" y="0"/>
                    <a:pt x="46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59;p52">
              <a:extLst>
                <a:ext uri="{FF2B5EF4-FFF2-40B4-BE49-F238E27FC236}">
                  <a16:creationId xmlns:a16="http://schemas.microsoft.com/office/drawing/2014/main" id="{AA62DA17-6349-A054-B99F-0524045A2DA2}"/>
                </a:ext>
              </a:extLst>
            </p:cNvPr>
            <p:cNvSpPr/>
            <p:nvPr/>
          </p:nvSpPr>
          <p:spPr>
            <a:xfrm>
              <a:off x="2988223" y="1834758"/>
              <a:ext cx="1248760" cy="321551"/>
            </a:xfrm>
            <a:custGeom>
              <a:avLst/>
              <a:gdLst/>
              <a:ahLst/>
              <a:cxnLst/>
              <a:rect l="l" t="t" r="r" b="b"/>
              <a:pathLst>
                <a:path w="56995" h="14676" extrusionOk="0">
                  <a:moveTo>
                    <a:pt x="54549" y="0"/>
                  </a:moveTo>
                  <a:cubicBezTo>
                    <a:pt x="54549" y="0"/>
                    <a:pt x="19454" y="1365"/>
                    <a:pt x="285" y="13083"/>
                  </a:cubicBezTo>
                  <a:lnTo>
                    <a:pt x="0" y="14676"/>
                  </a:lnTo>
                  <a:lnTo>
                    <a:pt x="0" y="14676"/>
                  </a:lnTo>
                  <a:lnTo>
                    <a:pt x="56995" y="2844"/>
                  </a:lnTo>
                  <a:lnTo>
                    <a:pt x="54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0;p52">
              <a:extLst>
                <a:ext uri="{FF2B5EF4-FFF2-40B4-BE49-F238E27FC236}">
                  <a16:creationId xmlns:a16="http://schemas.microsoft.com/office/drawing/2014/main" id="{AD77AE6C-74CA-00E9-F9DB-C5158D1A61DD}"/>
                </a:ext>
              </a:extLst>
            </p:cNvPr>
            <p:cNvSpPr/>
            <p:nvPr/>
          </p:nvSpPr>
          <p:spPr>
            <a:xfrm>
              <a:off x="2932136" y="1893605"/>
              <a:ext cx="1304850" cy="1739523"/>
            </a:xfrm>
            <a:custGeom>
              <a:avLst/>
              <a:gdLst/>
              <a:ahLst/>
              <a:cxnLst/>
              <a:rect l="l" t="t" r="r" b="b"/>
              <a:pathLst>
                <a:path w="59555" h="79394" extrusionOk="0">
                  <a:moveTo>
                    <a:pt x="55125" y="1"/>
                  </a:moveTo>
                  <a:cubicBezTo>
                    <a:pt x="31906" y="1"/>
                    <a:pt x="2560" y="11990"/>
                    <a:pt x="2560" y="11990"/>
                  </a:cubicBezTo>
                  <a:lnTo>
                    <a:pt x="1" y="79394"/>
                  </a:lnTo>
                  <a:cubicBezTo>
                    <a:pt x="14335" y="71772"/>
                    <a:pt x="48691" y="69041"/>
                    <a:pt x="48691" y="69041"/>
                  </a:cubicBezTo>
                  <a:lnTo>
                    <a:pt x="59555" y="158"/>
                  </a:lnTo>
                  <a:cubicBezTo>
                    <a:pt x="58110" y="51"/>
                    <a:pt x="56630" y="1"/>
                    <a:pt x="55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1;p52">
              <a:extLst>
                <a:ext uri="{FF2B5EF4-FFF2-40B4-BE49-F238E27FC236}">
                  <a16:creationId xmlns:a16="http://schemas.microsoft.com/office/drawing/2014/main" id="{BE85F130-0653-C803-0A3F-72CFCF032D38}"/>
                </a:ext>
              </a:extLst>
            </p:cNvPr>
            <p:cNvSpPr/>
            <p:nvPr/>
          </p:nvSpPr>
          <p:spPr>
            <a:xfrm>
              <a:off x="2932136" y="2488998"/>
              <a:ext cx="1211382" cy="1144096"/>
            </a:xfrm>
            <a:custGeom>
              <a:avLst/>
              <a:gdLst/>
              <a:ahLst/>
              <a:cxnLst/>
              <a:rect l="l" t="t" r="r" b="b"/>
              <a:pathLst>
                <a:path w="55289" h="52218" extrusionOk="0">
                  <a:moveTo>
                    <a:pt x="55289" y="1"/>
                  </a:moveTo>
                  <a:lnTo>
                    <a:pt x="55289" y="1"/>
                  </a:lnTo>
                  <a:cubicBezTo>
                    <a:pt x="46131" y="3755"/>
                    <a:pt x="13026" y="19284"/>
                    <a:pt x="1" y="52218"/>
                  </a:cubicBezTo>
                  <a:cubicBezTo>
                    <a:pt x="14335" y="44596"/>
                    <a:pt x="48691" y="41865"/>
                    <a:pt x="48691" y="41865"/>
                  </a:cubicBezTo>
                  <a:lnTo>
                    <a:pt x="55289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2;p52">
              <a:extLst>
                <a:ext uri="{FF2B5EF4-FFF2-40B4-BE49-F238E27FC236}">
                  <a16:creationId xmlns:a16="http://schemas.microsoft.com/office/drawing/2014/main" id="{EBC28C68-B601-00A8-115E-0E989BCBD8F6}"/>
                </a:ext>
              </a:extLst>
            </p:cNvPr>
            <p:cNvSpPr/>
            <p:nvPr/>
          </p:nvSpPr>
          <p:spPr>
            <a:xfrm>
              <a:off x="3709766" y="2839189"/>
              <a:ext cx="362676" cy="567075"/>
            </a:xfrm>
            <a:custGeom>
              <a:avLst/>
              <a:gdLst/>
              <a:ahLst/>
              <a:cxnLst/>
              <a:rect l="l" t="t" r="r" b="b"/>
              <a:pathLst>
                <a:path w="16553" h="25882" extrusionOk="0">
                  <a:moveTo>
                    <a:pt x="5347" y="0"/>
                  </a:moveTo>
                  <a:cubicBezTo>
                    <a:pt x="5347" y="1"/>
                    <a:pt x="6257" y="3812"/>
                    <a:pt x="7907" y="5632"/>
                  </a:cubicBezTo>
                  <a:lnTo>
                    <a:pt x="0" y="4608"/>
                  </a:lnTo>
                  <a:lnTo>
                    <a:pt x="0" y="4608"/>
                  </a:lnTo>
                  <a:cubicBezTo>
                    <a:pt x="0" y="4608"/>
                    <a:pt x="285" y="9272"/>
                    <a:pt x="1422" y="10580"/>
                  </a:cubicBezTo>
                  <a:cubicBezTo>
                    <a:pt x="2560" y="11889"/>
                    <a:pt x="2560" y="20307"/>
                    <a:pt x="13197" y="25881"/>
                  </a:cubicBezTo>
                  <a:lnTo>
                    <a:pt x="16553" y="4551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63;p52">
              <a:extLst>
                <a:ext uri="{FF2B5EF4-FFF2-40B4-BE49-F238E27FC236}">
                  <a16:creationId xmlns:a16="http://schemas.microsoft.com/office/drawing/2014/main" id="{7F027D1F-8FD3-1F0B-A745-C09D3C167D49}"/>
                </a:ext>
              </a:extLst>
            </p:cNvPr>
            <p:cNvSpPr/>
            <p:nvPr/>
          </p:nvSpPr>
          <p:spPr>
            <a:xfrm>
              <a:off x="3701047" y="2819142"/>
              <a:ext cx="537146" cy="540980"/>
            </a:xfrm>
            <a:custGeom>
              <a:avLst/>
              <a:gdLst/>
              <a:ahLst/>
              <a:cxnLst/>
              <a:rect l="l" t="t" r="r" b="b"/>
              <a:pathLst>
                <a:path w="24516" h="24691" extrusionOk="0">
                  <a:moveTo>
                    <a:pt x="6638" y="1"/>
                  </a:moveTo>
                  <a:cubicBezTo>
                    <a:pt x="5185" y="1"/>
                    <a:pt x="5361" y="1875"/>
                    <a:pt x="7793" y="3589"/>
                  </a:cubicBezTo>
                  <a:cubicBezTo>
                    <a:pt x="10239" y="5295"/>
                    <a:pt x="11263" y="6035"/>
                    <a:pt x="11263" y="6035"/>
                  </a:cubicBezTo>
                  <a:cubicBezTo>
                    <a:pt x="11263" y="6035"/>
                    <a:pt x="5007" y="4039"/>
                    <a:pt x="2630" y="4039"/>
                  </a:cubicBezTo>
                  <a:cubicBezTo>
                    <a:pt x="2566" y="4039"/>
                    <a:pt x="2504" y="4041"/>
                    <a:pt x="2446" y="4044"/>
                  </a:cubicBezTo>
                  <a:cubicBezTo>
                    <a:pt x="228" y="4158"/>
                    <a:pt x="0" y="5921"/>
                    <a:pt x="853" y="6888"/>
                  </a:cubicBezTo>
                  <a:cubicBezTo>
                    <a:pt x="1707" y="7912"/>
                    <a:pt x="3470" y="8651"/>
                    <a:pt x="3470" y="8651"/>
                  </a:cubicBezTo>
                  <a:cubicBezTo>
                    <a:pt x="3470" y="8651"/>
                    <a:pt x="2332" y="11495"/>
                    <a:pt x="4551" y="13600"/>
                  </a:cubicBezTo>
                  <a:cubicBezTo>
                    <a:pt x="4437" y="16387"/>
                    <a:pt x="7395" y="19231"/>
                    <a:pt x="11092" y="21961"/>
                  </a:cubicBezTo>
                  <a:cubicBezTo>
                    <a:pt x="13395" y="23636"/>
                    <a:pt x="15719" y="24691"/>
                    <a:pt x="17711" y="24691"/>
                  </a:cubicBezTo>
                  <a:cubicBezTo>
                    <a:pt x="18965" y="24691"/>
                    <a:pt x="20088" y="24272"/>
                    <a:pt x="20989" y="23327"/>
                  </a:cubicBezTo>
                  <a:cubicBezTo>
                    <a:pt x="22013" y="22303"/>
                    <a:pt x="22809" y="20881"/>
                    <a:pt x="23378" y="19459"/>
                  </a:cubicBezTo>
                  <a:cubicBezTo>
                    <a:pt x="24516" y="16672"/>
                    <a:pt x="24402" y="13543"/>
                    <a:pt x="23094" y="10870"/>
                  </a:cubicBezTo>
                  <a:cubicBezTo>
                    <a:pt x="22127" y="8993"/>
                    <a:pt x="20762" y="6717"/>
                    <a:pt x="18885" y="5068"/>
                  </a:cubicBezTo>
                  <a:cubicBezTo>
                    <a:pt x="15074" y="1598"/>
                    <a:pt x="8419" y="119"/>
                    <a:pt x="6769" y="5"/>
                  </a:cubicBezTo>
                  <a:cubicBezTo>
                    <a:pt x="6724" y="2"/>
                    <a:pt x="6680" y="1"/>
                    <a:pt x="663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64;p52">
              <a:extLst>
                <a:ext uri="{FF2B5EF4-FFF2-40B4-BE49-F238E27FC236}">
                  <a16:creationId xmlns:a16="http://schemas.microsoft.com/office/drawing/2014/main" id="{B745EB69-05AA-7E92-F584-94942878F30E}"/>
                </a:ext>
              </a:extLst>
            </p:cNvPr>
            <p:cNvSpPr/>
            <p:nvPr/>
          </p:nvSpPr>
          <p:spPr>
            <a:xfrm>
              <a:off x="3777048" y="3008675"/>
              <a:ext cx="173264" cy="89743"/>
            </a:xfrm>
            <a:custGeom>
              <a:avLst/>
              <a:gdLst/>
              <a:ahLst/>
              <a:cxnLst/>
              <a:rect l="l" t="t" r="r" b="b"/>
              <a:pathLst>
                <a:path w="7908" h="4096" fill="none" extrusionOk="0">
                  <a:moveTo>
                    <a:pt x="1" y="0"/>
                  </a:moveTo>
                  <a:lnTo>
                    <a:pt x="7907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5;p52">
              <a:extLst>
                <a:ext uri="{FF2B5EF4-FFF2-40B4-BE49-F238E27FC236}">
                  <a16:creationId xmlns:a16="http://schemas.microsoft.com/office/drawing/2014/main" id="{5EBBBCD1-DF09-184D-9580-4D9C02BD2E9B}"/>
                </a:ext>
              </a:extLst>
            </p:cNvPr>
            <p:cNvSpPr/>
            <p:nvPr/>
          </p:nvSpPr>
          <p:spPr>
            <a:xfrm>
              <a:off x="3800732" y="3117080"/>
              <a:ext cx="163295" cy="104708"/>
            </a:xfrm>
            <a:custGeom>
              <a:avLst/>
              <a:gdLst/>
              <a:ahLst/>
              <a:cxnLst/>
              <a:rect l="l" t="t" r="r" b="b"/>
              <a:pathLst>
                <a:path w="7453" h="4779" fill="none" extrusionOk="0">
                  <a:moveTo>
                    <a:pt x="1" y="1"/>
                  </a:moveTo>
                  <a:lnTo>
                    <a:pt x="7452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6;p52">
              <a:extLst>
                <a:ext uri="{FF2B5EF4-FFF2-40B4-BE49-F238E27FC236}">
                  <a16:creationId xmlns:a16="http://schemas.microsoft.com/office/drawing/2014/main" id="{E894EAE8-6117-4F5B-BC2B-2A427AD234BF}"/>
                </a:ext>
              </a:extLst>
            </p:cNvPr>
            <p:cNvSpPr/>
            <p:nvPr/>
          </p:nvSpPr>
          <p:spPr>
            <a:xfrm>
              <a:off x="3200081" y="2168736"/>
              <a:ext cx="807581" cy="472358"/>
            </a:xfrm>
            <a:custGeom>
              <a:avLst/>
              <a:gdLst/>
              <a:ahLst/>
              <a:cxnLst/>
              <a:rect l="l" t="t" r="r" b="b"/>
              <a:pathLst>
                <a:path w="36859" h="21559" extrusionOk="0">
                  <a:moveTo>
                    <a:pt x="36859" y="0"/>
                  </a:moveTo>
                  <a:cubicBezTo>
                    <a:pt x="18941" y="683"/>
                    <a:pt x="0" y="7224"/>
                    <a:pt x="0" y="7224"/>
                  </a:cubicBezTo>
                  <a:lnTo>
                    <a:pt x="0" y="21558"/>
                  </a:lnTo>
                  <a:cubicBezTo>
                    <a:pt x="11092" y="15131"/>
                    <a:pt x="34811" y="13367"/>
                    <a:pt x="34811" y="13367"/>
                  </a:cubicBezTo>
                  <a:lnTo>
                    <a:pt x="36859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7;p52">
              <a:extLst>
                <a:ext uri="{FF2B5EF4-FFF2-40B4-BE49-F238E27FC236}">
                  <a16:creationId xmlns:a16="http://schemas.microsoft.com/office/drawing/2014/main" id="{BAB9B6A4-083C-851C-B009-28FA817A42A2}"/>
                </a:ext>
              </a:extLst>
            </p:cNvPr>
            <p:cNvSpPr/>
            <p:nvPr/>
          </p:nvSpPr>
          <p:spPr>
            <a:xfrm>
              <a:off x="1799343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626" y="1"/>
                  </a:moveTo>
                  <a:lnTo>
                    <a:pt x="1" y="14847"/>
                  </a:lnTo>
                  <a:lnTo>
                    <a:pt x="41012" y="19454"/>
                  </a:lnTo>
                  <a:cubicBezTo>
                    <a:pt x="41012" y="19454"/>
                    <a:pt x="21331" y="1195"/>
                    <a:pt x="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8;p52">
              <a:extLst>
                <a:ext uri="{FF2B5EF4-FFF2-40B4-BE49-F238E27FC236}">
                  <a16:creationId xmlns:a16="http://schemas.microsoft.com/office/drawing/2014/main" id="{D9B4A8B4-F3F9-867A-0102-53859A4AEFD0}"/>
                </a:ext>
              </a:extLst>
            </p:cNvPr>
            <p:cNvSpPr/>
            <p:nvPr/>
          </p:nvSpPr>
          <p:spPr>
            <a:xfrm>
              <a:off x="1636100" y="1741426"/>
              <a:ext cx="1061824" cy="379985"/>
            </a:xfrm>
            <a:custGeom>
              <a:avLst/>
              <a:gdLst/>
              <a:ahLst/>
              <a:cxnLst/>
              <a:rect l="l" t="t" r="r" b="b"/>
              <a:pathLst>
                <a:path w="48463" h="17343" extrusionOk="0">
                  <a:moveTo>
                    <a:pt x="2320" y="0"/>
                  </a:moveTo>
                  <a:cubicBezTo>
                    <a:pt x="1640" y="0"/>
                    <a:pt x="961" y="17"/>
                    <a:pt x="285" y="51"/>
                  </a:cubicBezTo>
                  <a:cubicBezTo>
                    <a:pt x="171" y="4658"/>
                    <a:pt x="0" y="6934"/>
                    <a:pt x="0" y="6934"/>
                  </a:cubicBezTo>
                  <a:lnTo>
                    <a:pt x="48463" y="17343"/>
                  </a:lnTo>
                  <a:cubicBezTo>
                    <a:pt x="48463" y="17343"/>
                    <a:pt x="24376" y="0"/>
                    <a:pt x="2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9;p52">
              <a:extLst>
                <a:ext uri="{FF2B5EF4-FFF2-40B4-BE49-F238E27FC236}">
                  <a16:creationId xmlns:a16="http://schemas.microsoft.com/office/drawing/2014/main" id="{8BFB8039-B16B-414B-17D0-EB4F8983E14D}"/>
                </a:ext>
              </a:extLst>
            </p:cNvPr>
            <p:cNvSpPr/>
            <p:nvPr/>
          </p:nvSpPr>
          <p:spPr>
            <a:xfrm>
              <a:off x="1455397" y="1834758"/>
              <a:ext cx="1248782" cy="321551"/>
            </a:xfrm>
            <a:custGeom>
              <a:avLst/>
              <a:gdLst/>
              <a:ahLst/>
              <a:cxnLst/>
              <a:rect l="l" t="t" r="r" b="b"/>
              <a:pathLst>
                <a:path w="56996" h="14676" extrusionOk="0">
                  <a:moveTo>
                    <a:pt x="2447" y="0"/>
                  </a:moveTo>
                  <a:lnTo>
                    <a:pt x="1" y="2844"/>
                  </a:lnTo>
                  <a:lnTo>
                    <a:pt x="56995" y="14676"/>
                  </a:lnTo>
                  <a:lnTo>
                    <a:pt x="56711" y="13083"/>
                  </a:lnTo>
                  <a:cubicBezTo>
                    <a:pt x="37542" y="1365"/>
                    <a:pt x="2447" y="0"/>
                    <a:pt x="2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0;p52">
              <a:extLst>
                <a:ext uri="{FF2B5EF4-FFF2-40B4-BE49-F238E27FC236}">
                  <a16:creationId xmlns:a16="http://schemas.microsoft.com/office/drawing/2014/main" id="{0F42DC0D-AFA1-87E6-144F-3928F58282F0}"/>
                </a:ext>
              </a:extLst>
            </p:cNvPr>
            <p:cNvSpPr/>
            <p:nvPr/>
          </p:nvSpPr>
          <p:spPr>
            <a:xfrm>
              <a:off x="1455397" y="1893605"/>
              <a:ext cx="1304872" cy="1739523"/>
            </a:xfrm>
            <a:custGeom>
              <a:avLst/>
              <a:gdLst/>
              <a:ahLst/>
              <a:cxnLst/>
              <a:rect l="l" t="t" r="r" b="b"/>
              <a:pathLst>
                <a:path w="59556" h="79394" extrusionOk="0">
                  <a:moveTo>
                    <a:pt x="4431" y="1"/>
                  </a:moveTo>
                  <a:cubicBezTo>
                    <a:pt x="2925" y="1"/>
                    <a:pt x="1445" y="51"/>
                    <a:pt x="1" y="158"/>
                  </a:cubicBezTo>
                  <a:lnTo>
                    <a:pt x="10865" y="69041"/>
                  </a:lnTo>
                  <a:cubicBezTo>
                    <a:pt x="10865" y="69041"/>
                    <a:pt x="45221" y="71772"/>
                    <a:pt x="59555" y="79394"/>
                  </a:cubicBezTo>
                  <a:lnTo>
                    <a:pt x="56995" y="11990"/>
                  </a:lnTo>
                  <a:cubicBezTo>
                    <a:pt x="56995" y="11990"/>
                    <a:pt x="27650" y="1"/>
                    <a:pt x="4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71;p52">
              <a:extLst>
                <a:ext uri="{FF2B5EF4-FFF2-40B4-BE49-F238E27FC236}">
                  <a16:creationId xmlns:a16="http://schemas.microsoft.com/office/drawing/2014/main" id="{623D43BB-492B-B41C-1872-EF3887F0CFD3}"/>
                </a:ext>
              </a:extLst>
            </p:cNvPr>
            <p:cNvSpPr/>
            <p:nvPr/>
          </p:nvSpPr>
          <p:spPr>
            <a:xfrm>
              <a:off x="1619888" y="2839189"/>
              <a:ext cx="362698" cy="567075"/>
            </a:xfrm>
            <a:custGeom>
              <a:avLst/>
              <a:gdLst/>
              <a:ahLst/>
              <a:cxnLst/>
              <a:rect l="l" t="t" r="r" b="b"/>
              <a:pathLst>
                <a:path w="16554" h="25882" extrusionOk="0">
                  <a:moveTo>
                    <a:pt x="11206" y="0"/>
                  </a:moveTo>
                  <a:lnTo>
                    <a:pt x="1" y="4551"/>
                  </a:lnTo>
                  <a:lnTo>
                    <a:pt x="3357" y="25881"/>
                  </a:lnTo>
                  <a:cubicBezTo>
                    <a:pt x="13994" y="20307"/>
                    <a:pt x="13994" y="11889"/>
                    <a:pt x="15131" y="10580"/>
                  </a:cubicBezTo>
                  <a:cubicBezTo>
                    <a:pt x="16269" y="9272"/>
                    <a:pt x="16553" y="4608"/>
                    <a:pt x="16553" y="4608"/>
                  </a:cubicBezTo>
                  <a:lnTo>
                    <a:pt x="16553" y="4608"/>
                  </a:lnTo>
                  <a:lnTo>
                    <a:pt x="8647" y="5632"/>
                  </a:lnTo>
                  <a:cubicBezTo>
                    <a:pt x="10296" y="3812"/>
                    <a:pt x="11206" y="1"/>
                    <a:pt x="112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72;p52">
              <a:extLst>
                <a:ext uri="{FF2B5EF4-FFF2-40B4-BE49-F238E27FC236}">
                  <a16:creationId xmlns:a16="http://schemas.microsoft.com/office/drawing/2014/main" id="{D7CF3001-ACF8-F6F5-5811-DD2A025B0427}"/>
                </a:ext>
              </a:extLst>
            </p:cNvPr>
            <p:cNvSpPr/>
            <p:nvPr/>
          </p:nvSpPr>
          <p:spPr>
            <a:xfrm>
              <a:off x="1548859" y="2488998"/>
              <a:ext cx="1211404" cy="1144096"/>
            </a:xfrm>
            <a:custGeom>
              <a:avLst/>
              <a:gdLst/>
              <a:ahLst/>
              <a:cxnLst/>
              <a:rect l="l" t="t" r="r" b="b"/>
              <a:pathLst>
                <a:path w="55290" h="52218" extrusionOk="0">
                  <a:moveTo>
                    <a:pt x="1" y="1"/>
                  </a:moveTo>
                  <a:lnTo>
                    <a:pt x="6599" y="41865"/>
                  </a:lnTo>
                  <a:cubicBezTo>
                    <a:pt x="6599" y="41865"/>
                    <a:pt x="40955" y="44596"/>
                    <a:pt x="55289" y="52218"/>
                  </a:cubicBezTo>
                  <a:cubicBezTo>
                    <a:pt x="42263" y="19284"/>
                    <a:pt x="9159" y="3755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73;p52">
              <a:extLst>
                <a:ext uri="{FF2B5EF4-FFF2-40B4-BE49-F238E27FC236}">
                  <a16:creationId xmlns:a16="http://schemas.microsoft.com/office/drawing/2014/main" id="{EE33E5A4-0DB3-66C2-6232-9C4FEB3EE3EC}"/>
                </a:ext>
              </a:extLst>
            </p:cNvPr>
            <p:cNvSpPr/>
            <p:nvPr/>
          </p:nvSpPr>
          <p:spPr>
            <a:xfrm>
              <a:off x="1454148" y="2819142"/>
              <a:ext cx="537167" cy="540980"/>
            </a:xfrm>
            <a:custGeom>
              <a:avLst/>
              <a:gdLst/>
              <a:ahLst/>
              <a:cxnLst/>
              <a:rect l="l" t="t" r="r" b="b"/>
              <a:pathLst>
                <a:path w="24517" h="24691" extrusionOk="0">
                  <a:moveTo>
                    <a:pt x="17878" y="1"/>
                  </a:moveTo>
                  <a:cubicBezTo>
                    <a:pt x="17836" y="1"/>
                    <a:pt x="17793" y="2"/>
                    <a:pt x="17748" y="5"/>
                  </a:cubicBezTo>
                  <a:cubicBezTo>
                    <a:pt x="16098" y="119"/>
                    <a:pt x="9443" y="1598"/>
                    <a:pt x="5632" y="5068"/>
                  </a:cubicBezTo>
                  <a:cubicBezTo>
                    <a:pt x="3755" y="6717"/>
                    <a:pt x="2390" y="8993"/>
                    <a:pt x="1423" y="10870"/>
                  </a:cubicBezTo>
                  <a:cubicBezTo>
                    <a:pt x="115" y="13543"/>
                    <a:pt x="1" y="16672"/>
                    <a:pt x="1138" y="19459"/>
                  </a:cubicBezTo>
                  <a:cubicBezTo>
                    <a:pt x="1707" y="20881"/>
                    <a:pt x="2504" y="22303"/>
                    <a:pt x="3527" y="23327"/>
                  </a:cubicBezTo>
                  <a:cubicBezTo>
                    <a:pt x="4429" y="24272"/>
                    <a:pt x="5551" y="24691"/>
                    <a:pt x="6806" y="24691"/>
                  </a:cubicBezTo>
                  <a:cubicBezTo>
                    <a:pt x="8797" y="24691"/>
                    <a:pt x="11122" y="23636"/>
                    <a:pt x="13425" y="21961"/>
                  </a:cubicBezTo>
                  <a:cubicBezTo>
                    <a:pt x="17122" y="19231"/>
                    <a:pt x="20080" y="16387"/>
                    <a:pt x="19966" y="13600"/>
                  </a:cubicBezTo>
                  <a:cubicBezTo>
                    <a:pt x="22184" y="11495"/>
                    <a:pt x="21047" y="8651"/>
                    <a:pt x="21047" y="8651"/>
                  </a:cubicBezTo>
                  <a:cubicBezTo>
                    <a:pt x="21047" y="8651"/>
                    <a:pt x="22810" y="7912"/>
                    <a:pt x="23663" y="6888"/>
                  </a:cubicBezTo>
                  <a:cubicBezTo>
                    <a:pt x="24516" y="5921"/>
                    <a:pt x="24289" y="4158"/>
                    <a:pt x="22071" y="4044"/>
                  </a:cubicBezTo>
                  <a:cubicBezTo>
                    <a:pt x="22012" y="4041"/>
                    <a:pt x="21951" y="4039"/>
                    <a:pt x="21887" y="4039"/>
                  </a:cubicBezTo>
                  <a:cubicBezTo>
                    <a:pt x="19510" y="4039"/>
                    <a:pt x="13254" y="6035"/>
                    <a:pt x="13254" y="6035"/>
                  </a:cubicBezTo>
                  <a:cubicBezTo>
                    <a:pt x="13254" y="6035"/>
                    <a:pt x="14278" y="5295"/>
                    <a:pt x="16724" y="3589"/>
                  </a:cubicBezTo>
                  <a:cubicBezTo>
                    <a:pt x="19156" y="1875"/>
                    <a:pt x="19332" y="1"/>
                    <a:pt x="1787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74;p52">
              <a:extLst>
                <a:ext uri="{FF2B5EF4-FFF2-40B4-BE49-F238E27FC236}">
                  <a16:creationId xmlns:a16="http://schemas.microsoft.com/office/drawing/2014/main" id="{0D8A4C35-0616-7391-1959-F2DA5F3A1715}"/>
                </a:ext>
              </a:extLst>
            </p:cNvPr>
            <p:cNvSpPr/>
            <p:nvPr/>
          </p:nvSpPr>
          <p:spPr>
            <a:xfrm>
              <a:off x="1742029" y="3008675"/>
              <a:ext cx="173242" cy="89743"/>
            </a:xfrm>
            <a:custGeom>
              <a:avLst/>
              <a:gdLst/>
              <a:ahLst/>
              <a:cxnLst/>
              <a:rect l="l" t="t" r="r" b="b"/>
              <a:pathLst>
                <a:path w="7907" h="4096" fill="none" extrusionOk="0">
                  <a:moveTo>
                    <a:pt x="7907" y="0"/>
                  </a:moveTo>
                  <a:lnTo>
                    <a:pt x="0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1975;p52">
              <a:extLst>
                <a:ext uri="{FF2B5EF4-FFF2-40B4-BE49-F238E27FC236}">
                  <a16:creationId xmlns:a16="http://schemas.microsoft.com/office/drawing/2014/main" id="{CC20F20F-4444-62E0-D5C9-F3F9618BA554}"/>
                </a:ext>
              </a:extLst>
            </p:cNvPr>
            <p:cNvSpPr/>
            <p:nvPr/>
          </p:nvSpPr>
          <p:spPr>
            <a:xfrm>
              <a:off x="1728314" y="3117080"/>
              <a:ext cx="163273" cy="104708"/>
            </a:xfrm>
            <a:custGeom>
              <a:avLst/>
              <a:gdLst/>
              <a:ahLst/>
              <a:cxnLst/>
              <a:rect l="l" t="t" r="r" b="b"/>
              <a:pathLst>
                <a:path w="7452" h="4779" fill="none" extrusionOk="0">
                  <a:moveTo>
                    <a:pt x="7452" y="1"/>
                  </a:moveTo>
                  <a:lnTo>
                    <a:pt x="1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1976;p52">
              <a:extLst>
                <a:ext uri="{FF2B5EF4-FFF2-40B4-BE49-F238E27FC236}">
                  <a16:creationId xmlns:a16="http://schemas.microsoft.com/office/drawing/2014/main" id="{ACAEB063-8A58-5BCD-0AE8-FF3FED5FDF69}"/>
                </a:ext>
              </a:extLst>
            </p:cNvPr>
            <p:cNvSpPr/>
            <p:nvPr/>
          </p:nvSpPr>
          <p:spPr>
            <a:xfrm>
              <a:off x="2699092" y="578595"/>
              <a:ext cx="411295" cy="302862"/>
            </a:xfrm>
            <a:custGeom>
              <a:avLst/>
              <a:gdLst/>
              <a:ahLst/>
              <a:cxnLst/>
              <a:rect l="l" t="t" r="r" b="b"/>
              <a:pathLst>
                <a:path w="18772" h="13823" extrusionOk="0">
                  <a:moveTo>
                    <a:pt x="18772" y="0"/>
                  </a:moveTo>
                  <a:cubicBezTo>
                    <a:pt x="17406" y="2787"/>
                    <a:pt x="12685" y="10751"/>
                    <a:pt x="2105" y="12343"/>
                  </a:cubicBezTo>
                  <a:cubicBezTo>
                    <a:pt x="1864" y="12358"/>
                    <a:pt x="1640" y="12365"/>
                    <a:pt x="1433" y="12365"/>
                  </a:cubicBezTo>
                  <a:cubicBezTo>
                    <a:pt x="811" y="12365"/>
                    <a:pt x="342" y="12301"/>
                    <a:pt x="1" y="12173"/>
                  </a:cubicBezTo>
                  <a:lnTo>
                    <a:pt x="1" y="12173"/>
                  </a:lnTo>
                  <a:cubicBezTo>
                    <a:pt x="228" y="13140"/>
                    <a:pt x="1138" y="13765"/>
                    <a:pt x="2276" y="13822"/>
                  </a:cubicBezTo>
                  <a:cubicBezTo>
                    <a:pt x="17406" y="12230"/>
                    <a:pt x="18771" y="1"/>
                    <a:pt x="18772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1977;p52">
              <a:extLst>
                <a:ext uri="{FF2B5EF4-FFF2-40B4-BE49-F238E27FC236}">
                  <a16:creationId xmlns:a16="http://schemas.microsoft.com/office/drawing/2014/main" id="{AC8D29A4-D376-233E-FC1A-1B338709A840}"/>
                </a:ext>
              </a:extLst>
            </p:cNvPr>
            <p:cNvSpPr/>
            <p:nvPr/>
          </p:nvSpPr>
          <p:spPr>
            <a:xfrm>
              <a:off x="2403762" y="701963"/>
              <a:ext cx="381365" cy="262986"/>
            </a:xfrm>
            <a:custGeom>
              <a:avLst/>
              <a:gdLst/>
              <a:ahLst/>
              <a:cxnLst/>
              <a:rect l="l" t="t" r="r" b="b"/>
              <a:pathLst>
                <a:path w="17406" h="12003" extrusionOk="0">
                  <a:moveTo>
                    <a:pt x="17406" y="0"/>
                  </a:moveTo>
                  <a:cubicBezTo>
                    <a:pt x="17405" y="0"/>
                    <a:pt x="3754" y="3129"/>
                    <a:pt x="0" y="12002"/>
                  </a:cubicBezTo>
                  <a:cubicBezTo>
                    <a:pt x="2901" y="7964"/>
                    <a:pt x="8418" y="4380"/>
                    <a:pt x="15017" y="1991"/>
                  </a:cubicBezTo>
                  <a:cubicBezTo>
                    <a:pt x="16211" y="910"/>
                    <a:pt x="17406" y="0"/>
                    <a:pt x="174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978;p52">
              <a:extLst>
                <a:ext uri="{FF2B5EF4-FFF2-40B4-BE49-F238E27FC236}">
                  <a16:creationId xmlns:a16="http://schemas.microsoft.com/office/drawing/2014/main" id="{167DB9E2-1A49-3007-C909-12C2B258D5ED}"/>
                </a:ext>
              </a:extLst>
            </p:cNvPr>
            <p:cNvSpPr/>
            <p:nvPr/>
          </p:nvSpPr>
          <p:spPr>
            <a:xfrm>
              <a:off x="2697844" y="2121369"/>
              <a:ext cx="296639" cy="1555369"/>
            </a:xfrm>
            <a:custGeom>
              <a:avLst/>
              <a:gdLst/>
              <a:ahLst/>
              <a:cxnLst/>
              <a:rect l="l" t="t" r="r" b="b"/>
              <a:pathLst>
                <a:path w="13539" h="70989" extrusionOk="0">
                  <a:moveTo>
                    <a:pt x="1" y="1"/>
                  </a:moveTo>
                  <a:lnTo>
                    <a:pt x="2845" y="68998"/>
                  </a:lnTo>
                  <a:cubicBezTo>
                    <a:pt x="4495" y="70989"/>
                    <a:pt x="6770" y="70989"/>
                    <a:pt x="6770" y="70989"/>
                  </a:cubicBezTo>
                  <a:cubicBezTo>
                    <a:pt x="6770" y="70989"/>
                    <a:pt x="9102" y="70989"/>
                    <a:pt x="10751" y="68998"/>
                  </a:cubicBezTo>
                  <a:lnTo>
                    <a:pt x="13539" y="1"/>
                  </a:lnTo>
                  <a:lnTo>
                    <a:pt x="13539" y="1"/>
                  </a:lnTo>
                  <a:cubicBezTo>
                    <a:pt x="13538" y="1"/>
                    <a:pt x="10069" y="2674"/>
                    <a:pt x="6770" y="2674"/>
                  </a:cubicBezTo>
                  <a:cubicBezTo>
                    <a:pt x="3471" y="26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1979;p52">
              <a:extLst>
                <a:ext uri="{FF2B5EF4-FFF2-40B4-BE49-F238E27FC236}">
                  <a16:creationId xmlns:a16="http://schemas.microsoft.com/office/drawing/2014/main" id="{8911AFBE-590E-E49E-0056-DCFECC5A52CC}"/>
                </a:ext>
              </a:extLst>
            </p:cNvPr>
            <p:cNvSpPr/>
            <p:nvPr/>
          </p:nvSpPr>
          <p:spPr>
            <a:xfrm>
              <a:off x="2697844" y="2121369"/>
              <a:ext cx="296639" cy="58609"/>
            </a:xfrm>
            <a:custGeom>
              <a:avLst/>
              <a:gdLst/>
              <a:ahLst/>
              <a:cxnLst/>
              <a:rect l="l" t="t" r="r" b="b"/>
              <a:pathLst>
                <a:path w="13539" h="2675" fill="none" extrusionOk="0">
                  <a:moveTo>
                    <a:pt x="13539" y="1"/>
                  </a:moveTo>
                  <a:cubicBezTo>
                    <a:pt x="13539" y="1"/>
                    <a:pt x="10865" y="2674"/>
                    <a:pt x="6770" y="2674"/>
                  </a:cubicBezTo>
                  <a:cubicBezTo>
                    <a:pt x="2674" y="2674"/>
                    <a:pt x="1" y="1"/>
                    <a:pt x="1" y="1"/>
                  </a:cubicBezTo>
                </a:path>
              </a:pathLst>
            </a:custGeom>
            <a:noFill/>
            <a:ln w="18475" cap="flat" cmpd="sng">
              <a:solidFill>
                <a:schemeClr val="lt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1980;p52">
              <a:extLst>
                <a:ext uri="{FF2B5EF4-FFF2-40B4-BE49-F238E27FC236}">
                  <a16:creationId xmlns:a16="http://schemas.microsoft.com/office/drawing/2014/main" id="{B9475376-6A6A-25F6-BFC9-7CF0AD0A7D46}"/>
                </a:ext>
              </a:extLst>
            </p:cNvPr>
            <p:cNvSpPr/>
            <p:nvPr/>
          </p:nvSpPr>
          <p:spPr>
            <a:xfrm>
              <a:off x="2714056" y="2537614"/>
              <a:ext cx="262986" cy="197913"/>
            </a:xfrm>
            <a:custGeom>
              <a:avLst/>
              <a:gdLst/>
              <a:ahLst/>
              <a:cxnLst/>
              <a:rect l="l" t="t" r="r" b="b"/>
              <a:pathLst>
                <a:path w="12003" h="9033" extrusionOk="0">
                  <a:moveTo>
                    <a:pt x="0" y="0"/>
                  </a:moveTo>
                  <a:cubicBezTo>
                    <a:pt x="114" y="2219"/>
                    <a:pt x="228" y="4721"/>
                    <a:pt x="342" y="7509"/>
                  </a:cubicBezTo>
                  <a:cubicBezTo>
                    <a:pt x="2243" y="8629"/>
                    <a:pt x="4193" y="9033"/>
                    <a:pt x="6020" y="9033"/>
                  </a:cubicBezTo>
                  <a:cubicBezTo>
                    <a:pt x="8183" y="9033"/>
                    <a:pt x="10176" y="8466"/>
                    <a:pt x="11718" y="7850"/>
                  </a:cubicBezTo>
                  <a:cubicBezTo>
                    <a:pt x="11832" y="5233"/>
                    <a:pt x="11945" y="2844"/>
                    <a:pt x="12002" y="740"/>
                  </a:cubicBezTo>
                  <a:lnTo>
                    <a:pt x="12002" y="740"/>
                  </a:lnTo>
                  <a:cubicBezTo>
                    <a:pt x="10082" y="1492"/>
                    <a:pt x="8300" y="1776"/>
                    <a:pt x="6704" y="1776"/>
                  </a:cubicBezTo>
                  <a:cubicBezTo>
                    <a:pt x="3712" y="1776"/>
                    <a:pt x="1373" y="779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CAFA072-0CC2-EE94-DF6E-DC49E855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736" y="1379463"/>
            <a:ext cx="2965326" cy="1667996"/>
          </a:xfrm>
          <a:prstGeom prst="rect">
            <a:avLst/>
          </a:prstGeom>
        </p:spPr>
      </p:pic>
      <p:sp>
        <p:nvSpPr>
          <p:cNvPr id="852" name="Google Shape;852;p45"/>
          <p:cNvSpPr/>
          <p:nvPr/>
        </p:nvSpPr>
        <p:spPr>
          <a:xfrm flipH="1">
            <a:off x="7503981" y="0"/>
            <a:ext cx="1640019" cy="1904350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5" name="Google Shape;875;p45"/>
          <p:cNvGrpSpPr/>
          <p:nvPr/>
        </p:nvGrpSpPr>
        <p:grpSpPr>
          <a:xfrm rot="-2865292" flipH="1">
            <a:off x="8207460" y="1374202"/>
            <a:ext cx="652696" cy="822418"/>
            <a:chOff x="11435300" y="1056650"/>
            <a:chExt cx="568775" cy="716675"/>
          </a:xfrm>
        </p:grpSpPr>
        <p:sp>
          <p:nvSpPr>
            <p:cNvPr id="876" name="Google Shape;876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5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5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5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5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5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5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5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5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5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887" name="Google Shape;887;p45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5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5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5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5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5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5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5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5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5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5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5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5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5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5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5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45"/>
          <p:cNvSpPr/>
          <p:nvPr/>
        </p:nvSpPr>
        <p:spPr>
          <a:xfrm flipH="1">
            <a:off x="7146445" y="428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182403" y="4204206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24E70D4-8045-9621-E699-006FE08BEE9A}"/>
              </a:ext>
            </a:extLst>
          </p:cNvPr>
          <p:cNvSpPr/>
          <p:nvPr/>
        </p:nvSpPr>
        <p:spPr>
          <a:xfrm>
            <a:off x="430617" y="2637347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FC6198-3684-18CF-1BEA-567080C9E81B}"/>
              </a:ext>
            </a:extLst>
          </p:cNvPr>
          <p:cNvGrpSpPr/>
          <p:nvPr/>
        </p:nvGrpSpPr>
        <p:grpSpPr>
          <a:xfrm>
            <a:off x="629268" y="133456"/>
            <a:ext cx="1968986" cy="698235"/>
            <a:chOff x="1624734" y="1360680"/>
            <a:chExt cx="5309466" cy="156977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9E95BD-972C-456E-3F1E-0DE5F9BDD87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BCA642-197A-1F19-9829-7147CEF5C77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0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18E162-261B-4C08-3F7C-5231149D60FD}"/>
                  </a:ext>
                </a:extLst>
              </p:cNvPr>
              <p:cNvSpPr txBox="1"/>
              <p:nvPr/>
            </p:nvSpPr>
            <p:spPr>
              <a:xfrm>
                <a:off x="532898" y="262975"/>
                <a:ext cx="7835050" cy="2539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buClrTx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	    Trong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nào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bậc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nhất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?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Đối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những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bậc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nhất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xác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hệ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hệ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</a:rPr>
                  <a:t>tự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do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ea typeface="+mn-ea"/>
                </a:endParaRPr>
              </a:p>
              <a:p>
                <a:pPr lvl="0">
                  <a:lnSpc>
                    <a:spcPct val="150000"/>
                  </a:lnSpc>
                  <a:buClrTx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a)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=−3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+6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ea typeface="+mn-ea"/>
                </a:endParaRPr>
              </a:p>
              <a:p>
                <a:pPr lvl="0">
                  <a:lnSpc>
                    <a:spcPct val="150000"/>
                  </a:lnSpc>
                  <a:buClrTx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c)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		d)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ea typeface="+mn-ea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18E162-261B-4C08-3F7C-5231149D6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98" y="262975"/>
                <a:ext cx="7835050" cy="2539734"/>
              </a:xfrm>
              <a:prstGeom prst="rect">
                <a:avLst/>
              </a:prstGeom>
              <a:blipFill>
                <a:blip r:embed="rId4"/>
                <a:stretch>
                  <a:fillRect l="-778" b="-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B22B529-0F6E-29BC-711A-6A02F5425AE9}"/>
                  </a:ext>
                </a:extLst>
              </p:cNvPr>
              <p:cNvSpPr/>
              <p:nvPr/>
            </p:nvSpPr>
            <p:spPr>
              <a:xfrm>
                <a:off x="1212952" y="2803654"/>
                <a:ext cx="7356069" cy="2229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+6</m:t>
                    </m:r>
                  </m:oMath>
                </a14:m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=−3,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=6</m:t>
                    </m:r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=−1,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</m:oMath>
                </a14:m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không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bậc</a:t>
                </a:r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b="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endParaRPr lang="en-US" sz="20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số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lang="en-US" sz="2000" b="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không phải là hàm số bậc nhất</a:t>
                </a:r>
                <a:endParaRPr lang="en-US" sz="20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B22B529-0F6E-29BC-711A-6A02F5425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952" y="2803654"/>
                <a:ext cx="7356069" cy="2229521"/>
              </a:xfrm>
              <a:prstGeom prst="rect">
                <a:avLst/>
              </a:prstGeom>
              <a:blipFill>
                <a:blip r:embed="rId5"/>
                <a:stretch>
                  <a:fillRect l="-911" b="-4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" grpId="0"/>
    </p:bldLst>
  </p:timing>
</p:sld>
</file>

<file path=ppt/theme/theme1.xml><?xml version="1.0" encoding="utf-8"?>
<a:theme xmlns:a="http://schemas.openxmlformats.org/drawingml/2006/main" name="Language Arts Subject for Middle School: Textual Genres by Slidesgo">
  <a:themeElements>
    <a:clrScheme name="Simple Light">
      <a:dk1>
        <a:srgbClr val="312F61"/>
      </a:dk1>
      <a:lt1>
        <a:srgbClr val="242424"/>
      </a:lt1>
      <a:dk2>
        <a:srgbClr val="FFE7E3"/>
      </a:dk2>
      <a:lt2>
        <a:srgbClr val="FFFFFF"/>
      </a:lt2>
      <a:accent1>
        <a:srgbClr val="FE8F86"/>
      </a:accent1>
      <a:accent2>
        <a:srgbClr val="FF564B"/>
      </a:accent2>
      <a:accent3>
        <a:srgbClr val="FBBC3F"/>
      </a:accent3>
      <a:accent4>
        <a:srgbClr val="EFA329"/>
      </a:accent4>
      <a:accent5>
        <a:srgbClr val="8DCED4"/>
      </a:accent5>
      <a:accent6>
        <a:srgbClr val="4DB3B5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6165</TotalTime>
  <Words>1677</Words>
  <Application>Microsoft Office PowerPoint</Application>
  <PresentationFormat>On-screen Show (16:9)</PresentationFormat>
  <Paragraphs>237</Paragraphs>
  <Slides>41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Kavoon</vt:lpstr>
      <vt:lpstr>Times New Roman</vt:lpstr>
      <vt:lpstr>Kumbh Sans</vt:lpstr>
      <vt:lpstr>Calibri</vt:lpstr>
      <vt:lpstr>Cambria Math</vt:lpstr>
      <vt:lpstr>DM Sans</vt:lpstr>
      <vt:lpstr>Figtree Medium</vt:lpstr>
      <vt:lpstr>Arial</vt:lpstr>
      <vt:lpstr>Bebas Neue</vt:lpstr>
      <vt:lpstr>Figtree</vt:lpstr>
      <vt:lpstr>Kumbh Sans SemiBold</vt:lpstr>
      <vt:lpstr>Anaheim</vt:lpstr>
      <vt:lpstr>PT Sans</vt:lpstr>
      <vt:lpstr>Language Arts Subject for Middle School: Textual Genres by Slidesgo</vt:lpstr>
      <vt:lpstr>1_Office Theme</vt:lpstr>
      <vt:lpstr>2_Office Theme</vt:lpstr>
      <vt:lpstr>TRƯỜNG THCS HỒNG THÁI ĐÔNG TỔ KHOA HỌC TỰ NHIÊN</vt:lpstr>
      <vt:lpstr>PowerPoint Presentation</vt:lpstr>
      <vt:lpstr>BÀI 3: HÀM SỐ BẬC NHẤT  y=ax+b (a≠0)</vt:lpstr>
      <vt:lpstr>NỘI DUNG BÀI HỌC</vt:lpstr>
      <vt:lpstr>HÀM SỐ BẬC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ỨNG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Middle School: Textual Genres</dc:title>
  <dc:creator>tuyết nguyễn thị ánh</dc:creator>
  <cp:lastModifiedBy>LUONG THI THU HUYEN</cp:lastModifiedBy>
  <cp:revision>5</cp:revision>
  <dcterms:modified xsi:type="dcterms:W3CDTF">2024-06-09T09:58:20Z</dcterms:modified>
</cp:coreProperties>
</file>