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25"/>
  </p:notesMasterIdLst>
  <p:sldIdLst>
    <p:sldId id="256" r:id="rId2"/>
    <p:sldId id="257" r:id="rId3"/>
    <p:sldId id="334" r:id="rId4"/>
    <p:sldId id="287" r:id="rId5"/>
    <p:sldId id="335" r:id="rId6"/>
    <p:sldId id="258" r:id="rId7"/>
    <p:sldId id="261" r:id="rId8"/>
    <p:sldId id="323" r:id="rId9"/>
    <p:sldId id="336" r:id="rId10"/>
    <p:sldId id="260" r:id="rId11"/>
    <p:sldId id="337" r:id="rId12"/>
    <p:sldId id="338" r:id="rId13"/>
    <p:sldId id="341" r:id="rId14"/>
    <p:sldId id="321" r:id="rId15"/>
    <p:sldId id="332" r:id="rId16"/>
    <p:sldId id="339" r:id="rId17"/>
    <p:sldId id="331" r:id="rId18"/>
    <p:sldId id="330" r:id="rId19"/>
    <p:sldId id="340" r:id="rId20"/>
    <p:sldId id="342" r:id="rId21"/>
    <p:sldId id="343" r:id="rId22"/>
    <p:sldId id="309" r:id="rId23"/>
    <p:sldId id="310" r:id="rId24"/>
  </p:sldIdLst>
  <p:sldSz cx="9144000" cy="5143500" type="screen16x9"/>
  <p:notesSz cx="6858000" cy="9144000"/>
  <p:embeddedFontLst>
    <p:embeddedFont>
      <p:font typeface="Crete Round" panose="020B0604020202020204" charset="0"/>
      <p:regular r:id="rId26"/>
      <p:italic r:id="rId27"/>
    </p:embeddedFont>
    <p:embeddedFont>
      <p:font typeface="Calibri" panose="020F0502020204030204" pitchFamily="34" charset="0"/>
      <p:regular r:id="rId28"/>
      <p:bold r:id="rId29"/>
      <p:italic r:id="rId30"/>
      <p:boldItalic r:id="rId31"/>
    </p:embeddedFont>
    <p:embeddedFont>
      <p:font typeface="Montserrat Medium" panose="020B0604020202020204" charset="0"/>
      <p:regular r:id="rId32"/>
      <p:bold r:id="rId33"/>
      <p:italic r:id="rId34"/>
      <p:boldItalic r:id="rId35"/>
    </p:embeddedFont>
    <p:embeddedFont>
      <p:font typeface="Cambria Math" panose="02040503050406030204" pitchFamily="18" charset="0"/>
      <p:regular r:id="rId36"/>
    </p:embeddedFont>
    <p:embeddedFont>
      <p:font typeface="DM Sans SemiBold" panose="020B060402020202020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48">
          <p15:clr>
            <a:srgbClr val="9AA0A6"/>
          </p15:clr>
        </p15:guide>
        <p15:guide id="2" orient="horz" pos="2812">
          <p15:clr>
            <a:srgbClr val="9AA0A6"/>
          </p15:clr>
        </p15:guide>
        <p15:guide id="3"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A8A8D4C-B0A5-49B5-B69D-9F822B575276}">
  <a:tblStyle styleId="{0A8A8D4C-B0A5-49B5-B69D-9F822B57527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00" autoAdjust="0"/>
    <p:restoredTop sz="94660"/>
  </p:normalViewPr>
  <p:slideViewPr>
    <p:cSldViewPr snapToGrid="0">
      <p:cViewPr varScale="1">
        <p:scale>
          <a:sx n="81" d="100"/>
          <a:sy n="81" d="100"/>
        </p:scale>
        <p:origin x="904" y="56"/>
      </p:cViewPr>
      <p:guideLst>
        <p:guide orient="horz" pos="648"/>
        <p:guide orient="horz" pos="2812"/>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85025101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0453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e4957916ed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e4957916e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343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e4957916ed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e4957916e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3359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1e383062838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1e383062838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5159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ge4957916ed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 name="Google Shape;856;ge4957916e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38600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ge4957916ed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 name="Google Shape;856;ge4957916e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7048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ge4957916ed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 name="Google Shape;856;ge4957916e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39646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ge4957916ed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 name="Google Shape;856;ge4957916e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985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ge4957916ed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 name="Google Shape;856;ge4957916e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51571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ge4957916ed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 name="Google Shape;856;ge4957916e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70179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ge4957916ed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 name="Google Shape;856;ge4957916e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0057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1e383062838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1e383062838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88956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e4957916ed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e4957916e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90705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2112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1e383062838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1e383062838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7912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4"/>
        <p:cNvGrpSpPr/>
        <p:nvPr/>
      </p:nvGrpSpPr>
      <p:grpSpPr>
        <a:xfrm>
          <a:off x="0" y="0"/>
          <a:ext cx="0" cy="0"/>
          <a:chOff x="0" y="0"/>
          <a:chExt cx="0" cy="0"/>
        </a:xfrm>
      </p:grpSpPr>
      <p:sp>
        <p:nvSpPr>
          <p:cNvPr id="2435" name="Google Shape;2435;g1e383062838_0_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6" name="Google Shape;2436;g1e383062838_0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7834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1e383062838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1e383062838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5189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ge4957916ed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 name="Google Shape;856;ge4957916e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9136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1e383062838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1e383062838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9225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1e383062838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1e383062838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8040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e4957916ed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e4957916e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4917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rot="3600066">
            <a:off x="5556989" y="-1190502"/>
            <a:ext cx="6214997" cy="3724029"/>
          </a:xfrm>
          <a:custGeom>
            <a:avLst/>
            <a:gdLst/>
            <a:ahLst/>
            <a:cxnLst/>
            <a:rect l="l" t="t" r="r" b="b"/>
            <a:pathLst>
              <a:path w="91799" h="55006" extrusionOk="0">
                <a:moveTo>
                  <a:pt x="58828" y="1"/>
                </a:moveTo>
                <a:cubicBezTo>
                  <a:pt x="57616" y="1"/>
                  <a:pt x="56358" y="39"/>
                  <a:pt x="55053" y="116"/>
                </a:cubicBezTo>
                <a:cubicBezTo>
                  <a:pt x="25603" y="1869"/>
                  <a:pt x="1" y="11987"/>
                  <a:pt x="2373" y="37787"/>
                </a:cubicBezTo>
                <a:cubicBezTo>
                  <a:pt x="3156" y="46314"/>
                  <a:pt x="11015" y="55005"/>
                  <a:pt x="19876" y="55005"/>
                </a:cubicBezTo>
                <a:cubicBezTo>
                  <a:pt x="20001" y="55005"/>
                  <a:pt x="20125" y="55003"/>
                  <a:pt x="20250" y="55000"/>
                </a:cubicBezTo>
                <a:cubicBezTo>
                  <a:pt x="20409" y="54996"/>
                  <a:pt x="20568" y="54990"/>
                  <a:pt x="20730" y="54982"/>
                </a:cubicBezTo>
                <a:cubicBezTo>
                  <a:pt x="33632" y="54402"/>
                  <a:pt x="33173" y="38644"/>
                  <a:pt x="44633" y="35810"/>
                </a:cubicBezTo>
                <a:cubicBezTo>
                  <a:pt x="46469" y="35356"/>
                  <a:pt x="48260" y="35182"/>
                  <a:pt x="50027" y="35182"/>
                </a:cubicBezTo>
                <a:cubicBezTo>
                  <a:pt x="55728" y="35182"/>
                  <a:pt x="61190" y="36985"/>
                  <a:pt x="67165" y="36985"/>
                </a:cubicBezTo>
                <a:cubicBezTo>
                  <a:pt x="70902" y="36985"/>
                  <a:pt x="74841" y="36279"/>
                  <a:pt x="79163" y="33986"/>
                </a:cubicBezTo>
                <a:cubicBezTo>
                  <a:pt x="90749" y="27837"/>
                  <a:pt x="91799" y="1"/>
                  <a:pt x="58828" y="1"/>
                </a:cubicBezTo>
                <a:close/>
              </a:path>
            </a:pathLst>
          </a:custGeom>
          <a:solidFill>
            <a:srgbClr val="EDAE3E">
              <a:alpha val="2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rot="-7199923">
            <a:off x="-2388729" y="1296864"/>
            <a:ext cx="7132141" cy="4273582"/>
          </a:xfrm>
          <a:custGeom>
            <a:avLst/>
            <a:gdLst/>
            <a:ahLst/>
            <a:cxnLst/>
            <a:rect l="l" t="t" r="r" b="b"/>
            <a:pathLst>
              <a:path w="91799" h="55006" extrusionOk="0">
                <a:moveTo>
                  <a:pt x="58828" y="1"/>
                </a:moveTo>
                <a:cubicBezTo>
                  <a:pt x="57616" y="1"/>
                  <a:pt x="56358" y="39"/>
                  <a:pt x="55053" y="116"/>
                </a:cubicBezTo>
                <a:cubicBezTo>
                  <a:pt x="25603" y="1869"/>
                  <a:pt x="1" y="11987"/>
                  <a:pt x="2373" y="37787"/>
                </a:cubicBezTo>
                <a:cubicBezTo>
                  <a:pt x="3156" y="46314"/>
                  <a:pt x="11015" y="55005"/>
                  <a:pt x="19876" y="55005"/>
                </a:cubicBezTo>
                <a:cubicBezTo>
                  <a:pt x="20001" y="55005"/>
                  <a:pt x="20125" y="55003"/>
                  <a:pt x="20250" y="55000"/>
                </a:cubicBezTo>
                <a:cubicBezTo>
                  <a:pt x="20409" y="54996"/>
                  <a:pt x="20568" y="54990"/>
                  <a:pt x="20730" y="54982"/>
                </a:cubicBezTo>
                <a:cubicBezTo>
                  <a:pt x="33632" y="54402"/>
                  <a:pt x="33173" y="38644"/>
                  <a:pt x="44633" y="35810"/>
                </a:cubicBezTo>
                <a:cubicBezTo>
                  <a:pt x="46469" y="35356"/>
                  <a:pt x="48260" y="35182"/>
                  <a:pt x="50027" y="35182"/>
                </a:cubicBezTo>
                <a:cubicBezTo>
                  <a:pt x="55728" y="35182"/>
                  <a:pt x="61190" y="36985"/>
                  <a:pt x="67165" y="36985"/>
                </a:cubicBezTo>
                <a:cubicBezTo>
                  <a:pt x="70902" y="36985"/>
                  <a:pt x="74841" y="36279"/>
                  <a:pt x="79163" y="33986"/>
                </a:cubicBezTo>
                <a:cubicBezTo>
                  <a:pt x="90749" y="27837"/>
                  <a:pt x="91799" y="1"/>
                  <a:pt x="58828" y="1"/>
                </a:cubicBezTo>
                <a:close/>
              </a:path>
            </a:pathLst>
          </a:custGeom>
          <a:solidFill>
            <a:srgbClr val="EDAE3E">
              <a:alpha val="2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0" y="0"/>
            <a:ext cx="9144000" cy="5143500"/>
          </a:xfrm>
          <a:prstGeom prst="frame">
            <a:avLst>
              <a:gd name="adj1" fmla="val 240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384000" y="1073488"/>
            <a:ext cx="5040000" cy="1847100"/>
          </a:xfrm>
          <a:prstGeom prst="rect">
            <a:avLst/>
          </a:prstGeom>
        </p:spPr>
        <p:txBody>
          <a:bodyPr spcFirstLastPara="1" wrap="square" lIns="91425" tIns="91425" rIns="91425" bIns="91425" anchor="t" anchorCtr="0">
            <a:noAutofit/>
          </a:bodyPr>
          <a:lstStyle>
            <a:lvl1pPr lvl="0" algn="ctr" rtl="0">
              <a:lnSpc>
                <a:spcPct val="90000"/>
              </a:lnSpc>
              <a:spcBef>
                <a:spcPts val="0"/>
              </a:spcBef>
              <a:spcAft>
                <a:spcPts val="0"/>
              </a:spcAft>
              <a:buSzPts val="6000"/>
              <a:buNone/>
              <a:defRPr sz="6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3" name="Google Shape;13;p2"/>
          <p:cNvSpPr txBox="1">
            <a:spLocks noGrp="1"/>
          </p:cNvSpPr>
          <p:nvPr>
            <p:ph type="subTitle" idx="1"/>
          </p:nvPr>
        </p:nvSpPr>
        <p:spPr>
          <a:xfrm>
            <a:off x="3924000" y="2996788"/>
            <a:ext cx="3960000" cy="400200"/>
          </a:xfrm>
          <a:prstGeom prst="rect">
            <a:avLst/>
          </a:prstGeom>
          <a:solidFill>
            <a:schemeClr val="accent5"/>
          </a:solidFill>
          <a:ln>
            <a:noFill/>
          </a:ln>
        </p:spPr>
        <p:txBody>
          <a:bodyPr spcFirstLastPara="1" wrap="square" lIns="91425" tIns="91425" rIns="91425" bIns="91425" anchor="t" anchorCtr="0">
            <a:noAutofit/>
          </a:bodyPr>
          <a:lstStyle>
            <a:lvl1pPr lvl="0" algn="ctr" rtl="0">
              <a:lnSpc>
                <a:spcPct val="115000"/>
              </a:lnSpc>
              <a:spcBef>
                <a:spcPts val="0"/>
              </a:spcBef>
              <a:spcAft>
                <a:spcPts val="0"/>
              </a:spcAft>
              <a:buClr>
                <a:schemeClr val="dk1"/>
              </a:buClr>
              <a:buSzPts val="1800"/>
              <a:buFont typeface="Montserrat Medium"/>
              <a:buNone/>
              <a:defRPr>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800"/>
              <a:buNone/>
              <a:defRPr sz="1800">
                <a:solidFill>
                  <a:schemeClr val="dk1"/>
                </a:solidFill>
              </a:defRPr>
            </a:lvl2pPr>
            <a:lvl3pPr lvl="2" algn="ctr" rtl="0">
              <a:lnSpc>
                <a:spcPct val="100000"/>
              </a:lnSpc>
              <a:spcBef>
                <a:spcPts val="0"/>
              </a:spcBef>
              <a:spcAft>
                <a:spcPts val="0"/>
              </a:spcAft>
              <a:buClr>
                <a:schemeClr val="dk1"/>
              </a:buClr>
              <a:buSzPts val="1800"/>
              <a:buNone/>
              <a:defRPr sz="1800">
                <a:solidFill>
                  <a:schemeClr val="dk1"/>
                </a:solidFill>
              </a:defRPr>
            </a:lvl3pPr>
            <a:lvl4pPr lvl="3" algn="ctr" rtl="0">
              <a:lnSpc>
                <a:spcPct val="100000"/>
              </a:lnSpc>
              <a:spcBef>
                <a:spcPts val="0"/>
              </a:spcBef>
              <a:spcAft>
                <a:spcPts val="0"/>
              </a:spcAft>
              <a:buClr>
                <a:schemeClr val="dk1"/>
              </a:buClr>
              <a:buSzPts val="1800"/>
              <a:buNone/>
              <a:defRPr sz="1800">
                <a:solidFill>
                  <a:schemeClr val="dk1"/>
                </a:solidFill>
              </a:defRPr>
            </a:lvl4pPr>
            <a:lvl5pPr lvl="4" algn="ctr" rtl="0">
              <a:lnSpc>
                <a:spcPct val="100000"/>
              </a:lnSpc>
              <a:spcBef>
                <a:spcPts val="0"/>
              </a:spcBef>
              <a:spcAft>
                <a:spcPts val="0"/>
              </a:spcAft>
              <a:buClr>
                <a:schemeClr val="dk1"/>
              </a:buClr>
              <a:buSzPts val="1800"/>
              <a:buNone/>
              <a:defRPr sz="1800">
                <a:solidFill>
                  <a:schemeClr val="dk1"/>
                </a:solidFill>
              </a:defRPr>
            </a:lvl5pPr>
            <a:lvl6pPr lvl="5" algn="ctr" rtl="0">
              <a:lnSpc>
                <a:spcPct val="100000"/>
              </a:lnSpc>
              <a:spcBef>
                <a:spcPts val="0"/>
              </a:spcBef>
              <a:spcAft>
                <a:spcPts val="0"/>
              </a:spcAft>
              <a:buClr>
                <a:schemeClr val="dk1"/>
              </a:buClr>
              <a:buSzPts val="1800"/>
              <a:buNone/>
              <a:defRPr sz="1800">
                <a:solidFill>
                  <a:schemeClr val="dk1"/>
                </a:solidFill>
              </a:defRPr>
            </a:lvl6pPr>
            <a:lvl7pPr lvl="6" algn="ctr" rtl="0">
              <a:lnSpc>
                <a:spcPct val="100000"/>
              </a:lnSpc>
              <a:spcBef>
                <a:spcPts val="0"/>
              </a:spcBef>
              <a:spcAft>
                <a:spcPts val="0"/>
              </a:spcAft>
              <a:buClr>
                <a:schemeClr val="dk1"/>
              </a:buClr>
              <a:buSzPts val="1800"/>
              <a:buNone/>
              <a:defRPr sz="1800">
                <a:solidFill>
                  <a:schemeClr val="dk1"/>
                </a:solidFill>
              </a:defRPr>
            </a:lvl7pPr>
            <a:lvl8pPr lvl="7" algn="ctr" rtl="0">
              <a:lnSpc>
                <a:spcPct val="100000"/>
              </a:lnSpc>
              <a:spcBef>
                <a:spcPts val="0"/>
              </a:spcBef>
              <a:spcAft>
                <a:spcPts val="0"/>
              </a:spcAft>
              <a:buClr>
                <a:schemeClr val="dk1"/>
              </a:buClr>
              <a:buSzPts val="1800"/>
              <a:buNone/>
              <a:defRPr sz="1800">
                <a:solidFill>
                  <a:schemeClr val="dk1"/>
                </a:solidFill>
              </a:defRPr>
            </a:lvl8pPr>
            <a:lvl9pPr lvl="8" algn="ctr" rtl="0">
              <a:lnSpc>
                <a:spcPct val="100000"/>
              </a:lnSpc>
              <a:spcBef>
                <a:spcPts val="0"/>
              </a:spcBef>
              <a:spcAft>
                <a:spcPts val="0"/>
              </a:spcAft>
              <a:buClr>
                <a:schemeClr val="dk1"/>
              </a:buClr>
              <a:buSzPts val="1800"/>
              <a:buNone/>
              <a:defRPr sz="1800">
                <a:solidFill>
                  <a:schemeClr val="dk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p:nvPr/>
        </p:nvSpPr>
        <p:spPr>
          <a:xfrm rot="7199923" flipH="1">
            <a:off x="4400588" y="1296864"/>
            <a:ext cx="7132141" cy="4273582"/>
          </a:xfrm>
          <a:custGeom>
            <a:avLst/>
            <a:gdLst/>
            <a:ahLst/>
            <a:cxnLst/>
            <a:rect l="l" t="t" r="r" b="b"/>
            <a:pathLst>
              <a:path w="91799" h="55006" extrusionOk="0">
                <a:moveTo>
                  <a:pt x="58828" y="1"/>
                </a:moveTo>
                <a:cubicBezTo>
                  <a:pt x="57616" y="1"/>
                  <a:pt x="56358" y="39"/>
                  <a:pt x="55053" y="116"/>
                </a:cubicBezTo>
                <a:cubicBezTo>
                  <a:pt x="25603" y="1869"/>
                  <a:pt x="1" y="11987"/>
                  <a:pt x="2373" y="37787"/>
                </a:cubicBezTo>
                <a:cubicBezTo>
                  <a:pt x="3156" y="46314"/>
                  <a:pt x="11015" y="55005"/>
                  <a:pt x="19876" y="55005"/>
                </a:cubicBezTo>
                <a:cubicBezTo>
                  <a:pt x="20001" y="55005"/>
                  <a:pt x="20125" y="55003"/>
                  <a:pt x="20250" y="55000"/>
                </a:cubicBezTo>
                <a:cubicBezTo>
                  <a:pt x="20409" y="54996"/>
                  <a:pt x="20568" y="54990"/>
                  <a:pt x="20730" y="54982"/>
                </a:cubicBezTo>
                <a:cubicBezTo>
                  <a:pt x="33632" y="54402"/>
                  <a:pt x="33173" y="38644"/>
                  <a:pt x="44633" y="35810"/>
                </a:cubicBezTo>
                <a:cubicBezTo>
                  <a:pt x="46469" y="35356"/>
                  <a:pt x="48260" y="35182"/>
                  <a:pt x="50027" y="35182"/>
                </a:cubicBezTo>
                <a:cubicBezTo>
                  <a:pt x="55728" y="35182"/>
                  <a:pt x="61190" y="36985"/>
                  <a:pt x="67165" y="36985"/>
                </a:cubicBezTo>
                <a:cubicBezTo>
                  <a:pt x="70902" y="36985"/>
                  <a:pt x="74841" y="36279"/>
                  <a:pt x="79163" y="33986"/>
                </a:cubicBezTo>
                <a:cubicBezTo>
                  <a:pt x="90749" y="27837"/>
                  <a:pt x="91799" y="1"/>
                  <a:pt x="58828" y="1"/>
                </a:cubicBezTo>
                <a:close/>
              </a:path>
            </a:pathLst>
          </a:custGeom>
          <a:solidFill>
            <a:srgbClr val="EDAE3E">
              <a:alpha val="2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p:nvPr/>
        </p:nvSpPr>
        <p:spPr>
          <a:xfrm rot="-3600066" flipH="1">
            <a:off x="-2627981" y="-1190502"/>
            <a:ext cx="6214997" cy="3724029"/>
          </a:xfrm>
          <a:custGeom>
            <a:avLst/>
            <a:gdLst/>
            <a:ahLst/>
            <a:cxnLst/>
            <a:rect l="l" t="t" r="r" b="b"/>
            <a:pathLst>
              <a:path w="91799" h="55006" extrusionOk="0">
                <a:moveTo>
                  <a:pt x="58828" y="1"/>
                </a:moveTo>
                <a:cubicBezTo>
                  <a:pt x="57616" y="1"/>
                  <a:pt x="56358" y="39"/>
                  <a:pt x="55053" y="116"/>
                </a:cubicBezTo>
                <a:cubicBezTo>
                  <a:pt x="25603" y="1869"/>
                  <a:pt x="1" y="11987"/>
                  <a:pt x="2373" y="37787"/>
                </a:cubicBezTo>
                <a:cubicBezTo>
                  <a:pt x="3156" y="46314"/>
                  <a:pt x="11015" y="55005"/>
                  <a:pt x="19876" y="55005"/>
                </a:cubicBezTo>
                <a:cubicBezTo>
                  <a:pt x="20001" y="55005"/>
                  <a:pt x="20125" y="55003"/>
                  <a:pt x="20250" y="55000"/>
                </a:cubicBezTo>
                <a:cubicBezTo>
                  <a:pt x="20409" y="54996"/>
                  <a:pt x="20568" y="54990"/>
                  <a:pt x="20730" y="54982"/>
                </a:cubicBezTo>
                <a:cubicBezTo>
                  <a:pt x="33632" y="54402"/>
                  <a:pt x="33173" y="38644"/>
                  <a:pt x="44633" y="35810"/>
                </a:cubicBezTo>
                <a:cubicBezTo>
                  <a:pt x="46469" y="35356"/>
                  <a:pt x="48260" y="35182"/>
                  <a:pt x="50027" y="35182"/>
                </a:cubicBezTo>
                <a:cubicBezTo>
                  <a:pt x="55728" y="35182"/>
                  <a:pt x="61190" y="36985"/>
                  <a:pt x="67165" y="36985"/>
                </a:cubicBezTo>
                <a:cubicBezTo>
                  <a:pt x="70902" y="36985"/>
                  <a:pt x="74841" y="36279"/>
                  <a:pt x="79163" y="33986"/>
                </a:cubicBezTo>
                <a:cubicBezTo>
                  <a:pt x="90749" y="27837"/>
                  <a:pt x="91799" y="1"/>
                  <a:pt x="58828" y="1"/>
                </a:cubicBezTo>
                <a:close/>
              </a:path>
            </a:pathLst>
          </a:custGeom>
          <a:solidFill>
            <a:srgbClr val="EDAE3E">
              <a:alpha val="2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p:nvPr/>
        </p:nvSpPr>
        <p:spPr>
          <a:xfrm>
            <a:off x="5" y="0"/>
            <a:ext cx="9144000" cy="5143500"/>
          </a:xfrm>
          <a:prstGeom prst="frame">
            <a:avLst>
              <a:gd name="adj1" fmla="val 240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txBox="1">
            <a:spLocks noGrp="1"/>
          </p:cNvSpPr>
          <p:nvPr>
            <p:ph type="title"/>
          </p:nvPr>
        </p:nvSpPr>
        <p:spPr>
          <a:xfrm>
            <a:off x="719994" y="1643025"/>
            <a:ext cx="4176000" cy="160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5200"/>
              <a:buNone/>
              <a:defRPr sz="4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9" name="Google Shape;19;p3"/>
          <p:cNvSpPr txBox="1">
            <a:spLocks noGrp="1"/>
          </p:cNvSpPr>
          <p:nvPr>
            <p:ph type="title" idx="2" hasCustomPrompt="1"/>
          </p:nvPr>
        </p:nvSpPr>
        <p:spPr>
          <a:xfrm>
            <a:off x="2361594" y="750225"/>
            <a:ext cx="892800" cy="892800"/>
          </a:xfrm>
          <a:prstGeom prst="rect">
            <a:avLst/>
          </a:prstGeom>
          <a:solidFill>
            <a:schemeClr val="accent5"/>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5200"/>
              <a:buNone/>
              <a:defRPr sz="4600" b="1"/>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0" name="Google Shape;20;p3"/>
          <p:cNvSpPr txBox="1">
            <a:spLocks noGrp="1"/>
          </p:cNvSpPr>
          <p:nvPr>
            <p:ph type="subTitle" idx="1"/>
          </p:nvPr>
        </p:nvSpPr>
        <p:spPr>
          <a:xfrm>
            <a:off x="719994" y="3320025"/>
            <a:ext cx="4176000" cy="400200"/>
          </a:xfrm>
          <a:prstGeom prst="rect">
            <a:avLst/>
          </a:prstGeom>
          <a:solidFill>
            <a:schemeClr val="accent5"/>
          </a:solid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1800"/>
              <a:buFont typeface="Montserrat Medium"/>
              <a:buNone/>
              <a:defRPr>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
        <p:cNvGrpSpPr/>
        <p:nvPr/>
      </p:nvGrpSpPr>
      <p:grpSpPr>
        <a:xfrm>
          <a:off x="0" y="0"/>
          <a:ext cx="0" cy="0"/>
          <a:chOff x="0" y="0"/>
          <a:chExt cx="0" cy="0"/>
        </a:xfrm>
      </p:grpSpPr>
      <p:sp>
        <p:nvSpPr>
          <p:cNvPr id="29" name="Google Shape;29;p5"/>
          <p:cNvSpPr/>
          <p:nvPr/>
        </p:nvSpPr>
        <p:spPr>
          <a:xfrm rot="3600066">
            <a:off x="5556989" y="-1190502"/>
            <a:ext cx="6214997" cy="3724029"/>
          </a:xfrm>
          <a:custGeom>
            <a:avLst/>
            <a:gdLst/>
            <a:ahLst/>
            <a:cxnLst/>
            <a:rect l="l" t="t" r="r" b="b"/>
            <a:pathLst>
              <a:path w="91799" h="55006" extrusionOk="0">
                <a:moveTo>
                  <a:pt x="58828" y="1"/>
                </a:moveTo>
                <a:cubicBezTo>
                  <a:pt x="57616" y="1"/>
                  <a:pt x="56358" y="39"/>
                  <a:pt x="55053" y="116"/>
                </a:cubicBezTo>
                <a:cubicBezTo>
                  <a:pt x="25603" y="1869"/>
                  <a:pt x="1" y="11987"/>
                  <a:pt x="2373" y="37787"/>
                </a:cubicBezTo>
                <a:cubicBezTo>
                  <a:pt x="3156" y="46314"/>
                  <a:pt x="11015" y="55005"/>
                  <a:pt x="19876" y="55005"/>
                </a:cubicBezTo>
                <a:cubicBezTo>
                  <a:pt x="20001" y="55005"/>
                  <a:pt x="20125" y="55003"/>
                  <a:pt x="20250" y="55000"/>
                </a:cubicBezTo>
                <a:cubicBezTo>
                  <a:pt x="20409" y="54996"/>
                  <a:pt x="20568" y="54990"/>
                  <a:pt x="20730" y="54982"/>
                </a:cubicBezTo>
                <a:cubicBezTo>
                  <a:pt x="33632" y="54402"/>
                  <a:pt x="33173" y="38644"/>
                  <a:pt x="44633" y="35810"/>
                </a:cubicBezTo>
                <a:cubicBezTo>
                  <a:pt x="46469" y="35356"/>
                  <a:pt x="48260" y="35182"/>
                  <a:pt x="50027" y="35182"/>
                </a:cubicBezTo>
                <a:cubicBezTo>
                  <a:pt x="55728" y="35182"/>
                  <a:pt x="61190" y="36985"/>
                  <a:pt x="67165" y="36985"/>
                </a:cubicBezTo>
                <a:cubicBezTo>
                  <a:pt x="70902" y="36985"/>
                  <a:pt x="74841" y="36279"/>
                  <a:pt x="79163" y="33986"/>
                </a:cubicBezTo>
                <a:cubicBezTo>
                  <a:pt x="90749" y="27837"/>
                  <a:pt x="91799" y="1"/>
                  <a:pt x="58828" y="1"/>
                </a:cubicBezTo>
                <a:close/>
              </a:path>
            </a:pathLst>
          </a:custGeom>
          <a:solidFill>
            <a:srgbClr val="EDAE3E">
              <a:alpha val="2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5"/>
          <p:cNvSpPr/>
          <p:nvPr/>
        </p:nvSpPr>
        <p:spPr>
          <a:xfrm rot="-7199934">
            <a:off x="-2627986" y="2609973"/>
            <a:ext cx="6214997" cy="3724029"/>
          </a:xfrm>
          <a:custGeom>
            <a:avLst/>
            <a:gdLst/>
            <a:ahLst/>
            <a:cxnLst/>
            <a:rect l="l" t="t" r="r" b="b"/>
            <a:pathLst>
              <a:path w="91799" h="55006" extrusionOk="0">
                <a:moveTo>
                  <a:pt x="58828" y="1"/>
                </a:moveTo>
                <a:cubicBezTo>
                  <a:pt x="57616" y="1"/>
                  <a:pt x="56358" y="39"/>
                  <a:pt x="55053" y="116"/>
                </a:cubicBezTo>
                <a:cubicBezTo>
                  <a:pt x="25603" y="1869"/>
                  <a:pt x="1" y="11987"/>
                  <a:pt x="2373" y="37787"/>
                </a:cubicBezTo>
                <a:cubicBezTo>
                  <a:pt x="3156" y="46314"/>
                  <a:pt x="11015" y="55005"/>
                  <a:pt x="19876" y="55005"/>
                </a:cubicBezTo>
                <a:cubicBezTo>
                  <a:pt x="20001" y="55005"/>
                  <a:pt x="20125" y="55003"/>
                  <a:pt x="20250" y="55000"/>
                </a:cubicBezTo>
                <a:cubicBezTo>
                  <a:pt x="20409" y="54996"/>
                  <a:pt x="20568" y="54990"/>
                  <a:pt x="20730" y="54982"/>
                </a:cubicBezTo>
                <a:cubicBezTo>
                  <a:pt x="33632" y="54402"/>
                  <a:pt x="33173" y="38644"/>
                  <a:pt x="44633" y="35810"/>
                </a:cubicBezTo>
                <a:cubicBezTo>
                  <a:pt x="46469" y="35356"/>
                  <a:pt x="48260" y="35182"/>
                  <a:pt x="50027" y="35182"/>
                </a:cubicBezTo>
                <a:cubicBezTo>
                  <a:pt x="55728" y="35182"/>
                  <a:pt x="61190" y="36985"/>
                  <a:pt x="67165" y="36985"/>
                </a:cubicBezTo>
                <a:cubicBezTo>
                  <a:pt x="70902" y="36985"/>
                  <a:pt x="74841" y="36279"/>
                  <a:pt x="79163" y="33986"/>
                </a:cubicBezTo>
                <a:cubicBezTo>
                  <a:pt x="90749" y="27837"/>
                  <a:pt x="91799" y="1"/>
                  <a:pt x="58828" y="1"/>
                </a:cubicBezTo>
                <a:close/>
              </a:path>
            </a:pathLst>
          </a:custGeom>
          <a:solidFill>
            <a:srgbClr val="EDAE3E">
              <a:alpha val="2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5"/>
          <p:cNvSpPr/>
          <p:nvPr/>
        </p:nvSpPr>
        <p:spPr>
          <a:xfrm>
            <a:off x="0" y="4603500"/>
            <a:ext cx="9144000" cy="540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5"/>
          <p:cNvSpPr/>
          <p:nvPr/>
        </p:nvSpPr>
        <p:spPr>
          <a:xfrm>
            <a:off x="0" y="0"/>
            <a:ext cx="9144000" cy="5143500"/>
          </a:xfrm>
          <a:prstGeom prst="frame">
            <a:avLst>
              <a:gd name="adj1" fmla="val 240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5"/>
          <p:cNvSpPr txBox="1">
            <a:spLocks noGrp="1"/>
          </p:cNvSpPr>
          <p:nvPr>
            <p:ph type="title"/>
          </p:nvPr>
        </p:nvSpPr>
        <p:spPr>
          <a:xfrm>
            <a:off x="720000" y="540000"/>
            <a:ext cx="77040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 name="Google Shape;34;p5"/>
          <p:cNvSpPr txBox="1">
            <a:spLocks noGrp="1"/>
          </p:cNvSpPr>
          <p:nvPr>
            <p:ph type="title" idx="2"/>
          </p:nvPr>
        </p:nvSpPr>
        <p:spPr>
          <a:xfrm>
            <a:off x="936000" y="1902063"/>
            <a:ext cx="3528000" cy="554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5" name="Google Shape;35;p5"/>
          <p:cNvSpPr txBox="1">
            <a:spLocks noGrp="1"/>
          </p:cNvSpPr>
          <p:nvPr>
            <p:ph type="subTitle" idx="1"/>
          </p:nvPr>
        </p:nvSpPr>
        <p:spPr>
          <a:xfrm>
            <a:off x="936000" y="2379963"/>
            <a:ext cx="3528000" cy="1262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36" name="Google Shape;36;p5"/>
          <p:cNvSpPr txBox="1">
            <a:spLocks noGrp="1"/>
          </p:cNvSpPr>
          <p:nvPr>
            <p:ph type="title" idx="3"/>
          </p:nvPr>
        </p:nvSpPr>
        <p:spPr>
          <a:xfrm>
            <a:off x="4680000" y="1902063"/>
            <a:ext cx="3528000" cy="554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7" name="Google Shape;37;p5"/>
          <p:cNvSpPr txBox="1">
            <a:spLocks noGrp="1"/>
          </p:cNvSpPr>
          <p:nvPr>
            <p:ph type="subTitle" idx="4"/>
          </p:nvPr>
        </p:nvSpPr>
        <p:spPr>
          <a:xfrm>
            <a:off x="4680000" y="2379963"/>
            <a:ext cx="3528000" cy="1262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39" name="Google Shape;39;p6"/>
          <p:cNvSpPr/>
          <p:nvPr/>
        </p:nvSpPr>
        <p:spPr>
          <a:xfrm rot="-3600066" flipH="1">
            <a:off x="-2627986" y="-1190502"/>
            <a:ext cx="6214997" cy="3724029"/>
          </a:xfrm>
          <a:custGeom>
            <a:avLst/>
            <a:gdLst/>
            <a:ahLst/>
            <a:cxnLst/>
            <a:rect l="l" t="t" r="r" b="b"/>
            <a:pathLst>
              <a:path w="91799" h="55006" extrusionOk="0">
                <a:moveTo>
                  <a:pt x="58828" y="1"/>
                </a:moveTo>
                <a:cubicBezTo>
                  <a:pt x="57616" y="1"/>
                  <a:pt x="56358" y="39"/>
                  <a:pt x="55053" y="116"/>
                </a:cubicBezTo>
                <a:cubicBezTo>
                  <a:pt x="25603" y="1869"/>
                  <a:pt x="1" y="11987"/>
                  <a:pt x="2373" y="37787"/>
                </a:cubicBezTo>
                <a:cubicBezTo>
                  <a:pt x="3156" y="46314"/>
                  <a:pt x="11015" y="55005"/>
                  <a:pt x="19876" y="55005"/>
                </a:cubicBezTo>
                <a:cubicBezTo>
                  <a:pt x="20001" y="55005"/>
                  <a:pt x="20125" y="55003"/>
                  <a:pt x="20250" y="55000"/>
                </a:cubicBezTo>
                <a:cubicBezTo>
                  <a:pt x="20409" y="54996"/>
                  <a:pt x="20568" y="54990"/>
                  <a:pt x="20730" y="54982"/>
                </a:cubicBezTo>
                <a:cubicBezTo>
                  <a:pt x="33632" y="54402"/>
                  <a:pt x="33173" y="38644"/>
                  <a:pt x="44633" y="35810"/>
                </a:cubicBezTo>
                <a:cubicBezTo>
                  <a:pt x="46469" y="35356"/>
                  <a:pt x="48260" y="35182"/>
                  <a:pt x="50027" y="35182"/>
                </a:cubicBezTo>
                <a:cubicBezTo>
                  <a:pt x="55728" y="35182"/>
                  <a:pt x="61190" y="36985"/>
                  <a:pt x="67165" y="36985"/>
                </a:cubicBezTo>
                <a:cubicBezTo>
                  <a:pt x="70902" y="36985"/>
                  <a:pt x="74841" y="36279"/>
                  <a:pt x="79163" y="33986"/>
                </a:cubicBezTo>
                <a:cubicBezTo>
                  <a:pt x="90749" y="27837"/>
                  <a:pt x="91799" y="1"/>
                  <a:pt x="58828" y="1"/>
                </a:cubicBezTo>
                <a:close/>
              </a:path>
            </a:pathLst>
          </a:custGeom>
          <a:solidFill>
            <a:srgbClr val="EDAE3E">
              <a:alpha val="2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6"/>
          <p:cNvSpPr/>
          <p:nvPr/>
        </p:nvSpPr>
        <p:spPr>
          <a:xfrm rot="7199934" flipH="1">
            <a:off x="5556989" y="2609973"/>
            <a:ext cx="6214997" cy="3724029"/>
          </a:xfrm>
          <a:custGeom>
            <a:avLst/>
            <a:gdLst/>
            <a:ahLst/>
            <a:cxnLst/>
            <a:rect l="l" t="t" r="r" b="b"/>
            <a:pathLst>
              <a:path w="91799" h="55006" extrusionOk="0">
                <a:moveTo>
                  <a:pt x="58828" y="1"/>
                </a:moveTo>
                <a:cubicBezTo>
                  <a:pt x="57616" y="1"/>
                  <a:pt x="56358" y="39"/>
                  <a:pt x="55053" y="116"/>
                </a:cubicBezTo>
                <a:cubicBezTo>
                  <a:pt x="25603" y="1869"/>
                  <a:pt x="1" y="11987"/>
                  <a:pt x="2373" y="37787"/>
                </a:cubicBezTo>
                <a:cubicBezTo>
                  <a:pt x="3156" y="46314"/>
                  <a:pt x="11015" y="55005"/>
                  <a:pt x="19876" y="55005"/>
                </a:cubicBezTo>
                <a:cubicBezTo>
                  <a:pt x="20001" y="55005"/>
                  <a:pt x="20125" y="55003"/>
                  <a:pt x="20250" y="55000"/>
                </a:cubicBezTo>
                <a:cubicBezTo>
                  <a:pt x="20409" y="54996"/>
                  <a:pt x="20568" y="54990"/>
                  <a:pt x="20730" y="54982"/>
                </a:cubicBezTo>
                <a:cubicBezTo>
                  <a:pt x="33632" y="54402"/>
                  <a:pt x="33173" y="38644"/>
                  <a:pt x="44633" y="35810"/>
                </a:cubicBezTo>
                <a:cubicBezTo>
                  <a:pt x="46469" y="35356"/>
                  <a:pt x="48260" y="35182"/>
                  <a:pt x="50027" y="35182"/>
                </a:cubicBezTo>
                <a:cubicBezTo>
                  <a:pt x="55728" y="35182"/>
                  <a:pt x="61190" y="36985"/>
                  <a:pt x="67165" y="36985"/>
                </a:cubicBezTo>
                <a:cubicBezTo>
                  <a:pt x="70902" y="36985"/>
                  <a:pt x="74841" y="36279"/>
                  <a:pt x="79163" y="33986"/>
                </a:cubicBezTo>
                <a:cubicBezTo>
                  <a:pt x="90749" y="27837"/>
                  <a:pt x="91799" y="1"/>
                  <a:pt x="58828" y="1"/>
                </a:cubicBezTo>
                <a:close/>
              </a:path>
            </a:pathLst>
          </a:custGeom>
          <a:solidFill>
            <a:srgbClr val="EDAE3E">
              <a:alpha val="2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6"/>
          <p:cNvSpPr/>
          <p:nvPr/>
        </p:nvSpPr>
        <p:spPr>
          <a:xfrm>
            <a:off x="0" y="4603500"/>
            <a:ext cx="9144000" cy="540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6"/>
          <p:cNvSpPr/>
          <p:nvPr/>
        </p:nvSpPr>
        <p:spPr>
          <a:xfrm>
            <a:off x="0" y="0"/>
            <a:ext cx="9144000" cy="5143500"/>
          </a:xfrm>
          <a:prstGeom prst="frame">
            <a:avLst>
              <a:gd name="adj1" fmla="val 240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6"/>
          <p:cNvSpPr txBox="1">
            <a:spLocks noGrp="1"/>
          </p:cNvSpPr>
          <p:nvPr>
            <p:ph type="title"/>
          </p:nvPr>
        </p:nvSpPr>
        <p:spPr>
          <a:xfrm>
            <a:off x="720000" y="540000"/>
            <a:ext cx="7704000" cy="67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7"/>
        <p:cNvGrpSpPr/>
        <p:nvPr/>
      </p:nvGrpSpPr>
      <p:grpSpPr>
        <a:xfrm>
          <a:off x="0" y="0"/>
          <a:ext cx="0" cy="0"/>
          <a:chOff x="0" y="0"/>
          <a:chExt cx="0" cy="0"/>
        </a:xfrm>
      </p:grpSpPr>
      <p:sp>
        <p:nvSpPr>
          <p:cNvPr id="58" name="Google Shape;58;p9"/>
          <p:cNvSpPr/>
          <p:nvPr/>
        </p:nvSpPr>
        <p:spPr>
          <a:xfrm rot="-7199923">
            <a:off x="-2388729" y="1296864"/>
            <a:ext cx="7132141" cy="4273582"/>
          </a:xfrm>
          <a:custGeom>
            <a:avLst/>
            <a:gdLst/>
            <a:ahLst/>
            <a:cxnLst/>
            <a:rect l="l" t="t" r="r" b="b"/>
            <a:pathLst>
              <a:path w="91799" h="55006" extrusionOk="0">
                <a:moveTo>
                  <a:pt x="58828" y="1"/>
                </a:moveTo>
                <a:cubicBezTo>
                  <a:pt x="57616" y="1"/>
                  <a:pt x="56358" y="39"/>
                  <a:pt x="55053" y="116"/>
                </a:cubicBezTo>
                <a:cubicBezTo>
                  <a:pt x="25603" y="1869"/>
                  <a:pt x="1" y="11987"/>
                  <a:pt x="2373" y="37787"/>
                </a:cubicBezTo>
                <a:cubicBezTo>
                  <a:pt x="3156" y="46314"/>
                  <a:pt x="11015" y="55005"/>
                  <a:pt x="19876" y="55005"/>
                </a:cubicBezTo>
                <a:cubicBezTo>
                  <a:pt x="20001" y="55005"/>
                  <a:pt x="20125" y="55003"/>
                  <a:pt x="20250" y="55000"/>
                </a:cubicBezTo>
                <a:cubicBezTo>
                  <a:pt x="20409" y="54996"/>
                  <a:pt x="20568" y="54990"/>
                  <a:pt x="20730" y="54982"/>
                </a:cubicBezTo>
                <a:cubicBezTo>
                  <a:pt x="33632" y="54402"/>
                  <a:pt x="33173" y="38644"/>
                  <a:pt x="44633" y="35810"/>
                </a:cubicBezTo>
                <a:cubicBezTo>
                  <a:pt x="46469" y="35356"/>
                  <a:pt x="48260" y="35182"/>
                  <a:pt x="50027" y="35182"/>
                </a:cubicBezTo>
                <a:cubicBezTo>
                  <a:pt x="55728" y="35182"/>
                  <a:pt x="61190" y="36985"/>
                  <a:pt x="67165" y="36985"/>
                </a:cubicBezTo>
                <a:cubicBezTo>
                  <a:pt x="70902" y="36985"/>
                  <a:pt x="74841" y="36279"/>
                  <a:pt x="79163" y="33986"/>
                </a:cubicBezTo>
                <a:cubicBezTo>
                  <a:pt x="90749" y="27837"/>
                  <a:pt x="91799" y="1"/>
                  <a:pt x="58828" y="1"/>
                </a:cubicBezTo>
                <a:close/>
              </a:path>
            </a:pathLst>
          </a:custGeom>
          <a:solidFill>
            <a:srgbClr val="EDAE3E">
              <a:alpha val="2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9"/>
          <p:cNvSpPr/>
          <p:nvPr/>
        </p:nvSpPr>
        <p:spPr>
          <a:xfrm rot="3600066">
            <a:off x="5556989" y="-1190502"/>
            <a:ext cx="6214997" cy="3724029"/>
          </a:xfrm>
          <a:custGeom>
            <a:avLst/>
            <a:gdLst/>
            <a:ahLst/>
            <a:cxnLst/>
            <a:rect l="l" t="t" r="r" b="b"/>
            <a:pathLst>
              <a:path w="91799" h="55006" extrusionOk="0">
                <a:moveTo>
                  <a:pt x="58828" y="1"/>
                </a:moveTo>
                <a:cubicBezTo>
                  <a:pt x="57616" y="1"/>
                  <a:pt x="56358" y="39"/>
                  <a:pt x="55053" y="116"/>
                </a:cubicBezTo>
                <a:cubicBezTo>
                  <a:pt x="25603" y="1869"/>
                  <a:pt x="1" y="11987"/>
                  <a:pt x="2373" y="37787"/>
                </a:cubicBezTo>
                <a:cubicBezTo>
                  <a:pt x="3156" y="46314"/>
                  <a:pt x="11015" y="55005"/>
                  <a:pt x="19876" y="55005"/>
                </a:cubicBezTo>
                <a:cubicBezTo>
                  <a:pt x="20001" y="55005"/>
                  <a:pt x="20125" y="55003"/>
                  <a:pt x="20250" y="55000"/>
                </a:cubicBezTo>
                <a:cubicBezTo>
                  <a:pt x="20409" y="54996"/>
                  <a:pt x="20568" y="54990"/>
                  <a:pt x="20730" y="54982"/>
                </a:cubicBezTo>
                <a:cubicBezTo>
                  <a:pt x="33632" y="54402"/>
                  <a:pt x="33173" y="38644"/>
                  <a:pt x="44633" y="35810"/>
                </a:cubicBezTo>
                <a:cubicBezTo>
                  <a:pt x="46469" y="35356"/>
                  <a:pt x="48260" y="35182"/>
                  <a:pt x="50027" y="35182"/>
                </a:cubicBezTo>
                <a:cubicBezTo>
                  <a:pt x="55728" y="35182"/>
                  <a:pt x="61190" y="36985"/>
                  <a:pt x="67165" y="36985"/>
                </a:cubicBezTo>
                <a:cubicBezTo>
                  <a:pt x="70902" y="36985"/>
                  <a:pt x="74841" y="36279"/>
                  <a:pt x="79163" y="33986"/>
                </a:cubicBezTo>
                <a:cubicBezTo>
                  <a:pt x="90749" y="27837"/>
                  <a:pt x="91799" y="1"/>
                  <a:pt x="58828" y="1"/>
                </a:cubicBezTo>
                <a:close/>
              </a:path>
            </a:pathLst>
          </a:custGeom>
          <a:solidFill>
            <a:srgbClr val="EDAE3E">
              <a:alpha val="2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9"/>
          <p:cNvSpPr/>
          <p:nvPr/>
        </p:nvSpPr>
        <p:spPr>
          <a:xfrm>
            <a:off x="0" y="0"/>
            <a:ext cx="9144000" cy="5143500"/>
          </a:xfrm>
          <a:prstGeom prst="frame">
            <a:avLst>
              <a:gd name="adj1" fmla="val 240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9"/>
          <p:cNvSpPr txBox="1">
            <a:spLocks noGrp="1"/>
          </p:cNvSpPr>
          <p:nvPr>
            <p:ph type="subTitle" idx="1"/>
          </p:nvPr>
        </p:nvSpPr>
        <p:spPr>
          <a:xfrm>
            <a:off x="5004000" y="2217750"/>
            <a:ext cx="3420000" cy="14775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62" name="Google Shape;62;p9"/>
          <p:cNvSpPr txBox="1">
            <a:spLocks noGrp="1"/>
          </p:cNvSpPr>
          <p:nvPr>
            <p:ph type="title"/>
          </p:nvPr>
        </p:nvSpPr>
        <p:spPr>
          <a:xfrm>
            <a:off x="5004000" y="1448250"/>
            <a:ext cx="3420000" cy="769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38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6"/>
        <p:cNvGrpSpPr/>
        <p:nvPr/>
      </p:nvGrpSpPr>
      <p:grpSpPr>
        <a:xfrm>
          <a:off x="0" y="0"/>
          <a:ext cx="0" cy="0"/>
          <a:chOff x="0" y="0"/>
          <a:chExt cx="0" cy="0"/>
        </a:xfrm>
      </p:grpSpPr>
      <p:sp>
        <p:nvSpPr>
          <p:cNvPr id="67" name="Google Shape;67;p11"/>
          <p:cNvSpPr/>
          <p:nvPr/>
        </p:nvSpPr>
        <p:spPr>
          <a:xfrm rot="-3600066" flipH="1">
            <a:off x="-2627986" y="-1190502"/>
            <a:ext cx="6214997" cy="3724029"/>
          </a:xfrm>
          <a:custGeom>
            <a:avLst/>
            <a:gdLst/>
            <a:ahLst/>
            <a:cxnLst/>
            <a:rect l="l" t="t" r="r" b="b"/>
            <a:pathLst>
              <a:path w="91799" h="55006" extrusionOk="0">
                <a:moveTo>
                  <a:pt x="58828" y="1"/>
                </a:moveTo>
                <a:cubicBezTo>
                  <a:pt x="57616" y="1"/>
                  <a:pt x="56358" y="39"/>
                  <a:pt x="55053" y="116"/>
                </a:cubicBezTo>
                <a:cubicBezTo>
                  <a:pt x="25603" y="1869"/>
                  <a:pt x="1" y="11987"/>
                  <a:pt x="2373" y="37787"/>
                </a:cubicBezTo>
                <a:cubicBezTo>
                  <a:pt x="3156" y="46314"/>
                  <a:pt x="11015" y="55005"/>
                  <a:pt x="19876" y="55005"/>
                </a:cubicBezTo>
                <a:cubicBezTo>
                  <a:pt x="20001" y="55005"/>
                  <a:pt x="20125" y="55003"/>
                  <a:pt x="20250" y="55000"/>
                </a:cubicBezTo>
                <a:cubicBezTo>
                  <a:pt x="20409" y="54996"/>
                  <a:pt x="20568" y="54990"/>
                  <a:pt x="20730" y="54982"/>
                </a:cubicBezTo>
                <a:cubicBezTo>
                  <a:pt x="33632" y="54402"/>
                  <a:pt x="33173" y="38644"/>
                  <a:pt x="44633" y="35810"/>
                </a:cubicBezTo>
                <a:cubicBezTo>
                  <a:pt x="46469" y="35356"/>
                  <a:pt x="48260" y="35182"/>
                  <a:pt x="50027" y="35182"/>
                </a:cubicBezTo>
                <a:cubicBezTo>
                  <a:pt x="55728" y="35182"/>
                  <a:pt x="61190" y="36985"/>
                  <a:pt x="67165" y="36985"/>
                </a:cubicBezTo>
                <a:cubicBezTo>
                  <a:pt x="70902" y="36985"/>
                  <a:pt x="74841" y="36279"/>
                  <a:pt x="79163" y="33986"/>
                </a:cubicBezTo>
                <a:cubicBezTo>
                  <a:pt x="90749" y="27837"/>
                  <a:pt x="91799" y="1"/>
                  <a:pt x="58828" y="1"/>
                </a:cubicBezTo>
                <a:close/>
              </a:path>
            </a:pathLst>
          </a:custGeom>
          <a:solidFill>
            <a:srgbClr val="EDAE3E">
              <a:alpha val="2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1"/>
          <p:cNvSpPr/>
          <p:nvPr/>
        </p:nvSpPr>
        <p:spPr>
          <a:xfrm rot="7199934" flipH="1">
            <a:off x="5556989" y="2609973"/>
            <a:ext cx="6214997" cy="3724029"/>
          </a:xfrm>
          <a:custGeom>
            <a:avLst/>
            <a:gdLst/>
            <a:ahLst/>
            <a:cxnLst/>
            <a:rect l="l" t="t" r="r" b="b"/>
            <a:pathLst>
              <a:path w="91799" h="55006" extrusionOk="0">
                <a:moveTo>
                  <a:pt x="58828" y="1"/>
                </a:moveTo>
                <a:cubicBezTo>
                  <a:pt x="57616" y="1"/>
                  <a:pt x="56358" y="39"/>
                  <a:pt x="55053" y="116"/>
                </a:cubicBezTo>
                <a:cubicBezTo>
                  <a:pt x="25603" y="1869"/>
                  <a:pt x="1" y="11987"/>
                  <a:pt x="2373" y="37787"/>
                </a:cubicBezTo>
                <a:cubicBezTo>
                  <a:pt x="3156" y="46314"/>
                  <a:pt x="11015" y="55005"/>
                  <a:pt x="19876" y="55005"/>
                </a:cubicBezTo>
                <a:cubicBezTo>
                  <a:pt x="20001" y="55005"/>
                  <a:pt x="20125" y="55003"/>
                  <a:pt x="20250" y="55000"/>
                </a:cubicBezTo>
                <a:cubicBezTo>
                  <a:pt x="20409" y="54996"/>
                  <a:pt x="20568" y="54990"/>
                  <a:pt x="20730" y="54982"/>
                </a:cubicBezTo>
                <a:cubicBezTo>
                  <a:pt x="33632" y="54402"/>
                  <a:pt x="33173" y="38644"/>
                  <a:pt x="44633" y="35810"/>
                </a:cubicBezTo>
                <a:cubicBezTo>
                  <a:pt x="46469" y="35356"/>
                  <a:pt x="48260" y="35182"/>
                  <a:pt x="50027" y="35182"/>
                </a:cubicBezTo>
                <a:cubicBezTo>
                  <a:pt x="55728" y="35182"/>
                  <a:pt x="61190" y="36985"/>
                  <a:pt x="67165" y="36985"/>
                </a:cubicBezTo>
                <a:cubicBezTo>
                  <a:pt x="70902" y="36985"/>
                  <a:pt x="74841" y="36279"/>
                  <a:pt x="79163" y="33986"/>
                </a:cubicBezTo>
                <a:cubicBezTo>
                  <a:pt x="90749" y="27837"/>
                  <a:pt x="91799" y="1"/>
                  <a:pt x="58828" y="1"/>
                </a:cubicBezTo>
                <a:close/>
              </a:path>
            </a:pathLst>
          </a:custGeom>
          <a:solidFill>
            <a:srgbClr val="EDAE3E">
              <a:alpha val="2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1"/>
          <p:cNvSpPr/>
          <p:nvPr/>
        </p:nvSpPr>
        <p:spPr>
          <a:xfrm>
            <a:off x="0" y="0"/>
            <a:ext cx="9144000" cy="5143500"/>
          </a:xfrm>
          <a:prstGeom prst="frame">
            <a:avLst>
              <a:gd name="adj1" fmla="val 240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1"/>
          <p:cNvSpPr txBox="1">
            <a:spLocks noGrp="1"/>
          </p:cNvSpPr>
          <p:nvPr>
            <p:ph type="title" hasCustomPrompt="1"/>
          </p:nvPr>
        </p:nvSpPr>
        <p:spPr>
          <a:xfrm>
            <a:off x="1332000" y="1335963"/>
            <a:ext cx="6480000" cy="1293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0000"/>
              <a:buNone/>
              <a:defRPr sz="72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71" name="Google Shape;71;p11"/>
          <p:cNvSpPr txBox="1">
            <a:spLocks noGrp="1"/>
          </p:cNvSpPr>
          <p:nvPr>
            <p:ph type="subTitle" idx="1"/>
          </p:nvPr>
        </p:nvSpPr>
        <p:spPr>
          <a:xfrm>
            <a:off x="2052000" y="2705163"/>
            <a:ext cx="5040000" cy="431100"/>
          </a:xfrm>
          <a:prstGeom prst="rect">
            <a:avLst/>
          </a:prstGeom>
          <a:solidFill>
            <a:schemeClr val="accent5"/>
          </a:solid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1600"/>
              <a:buFont typeface="Montserrat Medium"/>
              <a:buNone/>
              <a:defRPr sz="16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600"/>
              <a:buNone/>
              <a:defRPr sz="1600">
                <a:solidFill>
                  <a:schemeClr val="dk1"/>
                </a:solidFill>
              </a:defRPr>
            </a:lvl2pPr>
            <a:lvl3pPr lvl="2" algn="ctr" rtl="0">
              <a:lnSpc>
                <a:spcPct val="100000"/>
              </a:lnSpc>
              <a:spcBef>
                <a:spcPts val="0"/>
              </a:spcBef>
              <a:spcAft>
                <a:spcPts val="0"/>
              </a:spcAft>
              <a:buClr>
                <a:schemeClr val="dk1"/>
              </a:buClr>
              <a:buSzPts val="1600"/>
              <a:buNone/>
              <a:defRPr sz="1600">
                <a:solidFill>
                  <a:schemeClr val="dk1"/>
                </a:solidFill>
              </a:defRPr>
            </a:lvl3pPr>
            <a:lvl4pPr lvl="3" algn="ctr" rtl="0">
              <a:lnSpc>
                <a:spcPct val="100000"/>
              </a:lnSpc>
              <a:spcBef>
                <a:spcPts val="0"/>
              </a:spcBef>
              <a:spcAft>
                <a:spcPts val="0"/>
              </a:spcAft>
              <a:buClr>
                <a:schemeClr val="dk1"/>
              </a:buClr>
              <a:buSzPts val="1600"/>
              <a:buNone/>
              <a:defRPr sz="1600">
                <a:solidFill>
                  <a:schemeClr val="dk1"/>
                </a:solidFill>
              </a:defRPr>
            </a:lvl4pPr>
            <a:lvl5pPr lvl="4" algn="ctr" rtl="0">
              <a:lnSpc>
                <a:spcPct val="100000"/>
              </a:lnSpc>
              <a:spcBef>
                <a:spcPts val="0"/>
              </a:spcBef>
              <a:spcAft>
                <a:spcPts val="0"/>
              </a:spcAft>
              <a:buClr>
                <a:schemeClr val="dk1"/>
              </a:buClr>
              <a:buSzPts val="1600"/>
              <a:buNone/>
              <a:defRPr sz="1600">
                <a:solidFill>
                  <a:schemeClr val="dk1"/>
                </a:solidFill>
              </a:defRPr>
            </a:lvl5pPr>
            <a:lvl6pPr lvl="5" algn="ctr" rtl="0">
              <a:lnSpc>
                <a:spcPct val="100000"/>
              </a:lnSpc>
              <a:spcBef>
                <a:spcPts val="0"/>
              </a:spcBef>
              <a:spcAft>
                <a:spcPts val="0"/>
              </a:spcAft>
              <a:buClr>
                <a:schemeClr val="dk1"/>
              </a:buClr>
              <a:buSzPts val="1600"/>
              <a:buNone/>
              <a:defRPr sz="1600">
                <a:solidFill>
                  <a:schemeClr val="dk1"/>
                </a:solidFill>
              </a:defRPr>
            </a:lvl6pPr>
            <a:lvl7pPr lvl="6" algn="ctr" rtl="0">
              <a:lnSpc>
                <a:spcPct val="100000"/>
              </a:lnSpc>
              <a:spcBef>
                <a:spcPts val="0"/>
              </a:spcBef>
              <a:spcAft>
                <a:spcPts val="0"/>
              </a:spcAft>
              <a:buClr>
                <a:schemeClr val="dk1"/>
              </a:buClr>
              <a:buSzPts val="1600"/>
              <a:buNone/>
              <a:defRPr sz="1600">
                <a:solidFill>
                  <a:schemeClr val="dk1"/>
                </a:solidFill>
              </a:defRPr>
            </a:lvl7pPr>
            <a:lvl8pPr lvl="7" algn="ctr" rtl="0">
              <a:lnSpc>
                <a:spcPct val="100000"/>
              </a:lnSpc>
              <a:spcBef>
                <a:spcPts val="0"/>
              </a:spcBef>
              <a:spcAft>
                <a:spcPts val="0"/>
              </a:spcAft>
              <a:buClr>
                <a:schemeClr val="dk1"/>
              </a:buClr>
              <a:buSzPts val="1600"/>
              <a:buNone/>
              <a:defRPr sz="1600">
                <a:solidFill>
                  <a:schemeClr val="dk1"/>
                </a:solidFill>
              </a:defRPr>
            </a:lvl8pPr>
            <a:lvl9pPr lvl="8" algn="ctr" rtl="0">
              <a:lnSpc>
                <a:spcPct val="100000"/>
              </a:lnSpc>
              <a:spcBef>
                <a:spcPts val="0"/>
              </a:spcBef>
              <a:spcAft>
                <a:spcPts val="0"/>
              </a:spcAft>
              <a:buClr>
                <a:schemeClr val="dk1"/>
              </a:buClr>
              <a:buSzPts val="1600"/>
              <a:buNone/>
              <a:defRPr sz="1600">
                <a:solidFill>
                  <a:schemeClr val="dk1"/>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_11_1">
    <p:spTree>
      <p:nvGrpSpPr>
        <p:cNvPr id="1" name="Shape 73"/>
        <p:cNvGrpSpPr/>
        <p:nvPr/>
      </p:nvGrpSpPr>
      <p:grpSpPr>
        <a:xfrm>
          <a:off x="0" y="0"/>
          <a:ext cx="0" cy="0"/>
          <a:chOff x="0" y="0"/>
          <a:chExt cx="0" cy="0"/>
        </a:xfrm>
      </p:grpSpPr>
      <p:sp>
        <p:nvSpPr>
          <p:cNvPr id="74" name="Google Shape;74;p13"/>
          <p:cNvSpPr/>
          <p:nvPr/>
        </p:nvSpPr>
        <p:spPr>
          <a:xfrm rot="3600066">
            <a:off x="5556989" y="-1190502"/>
            <a:ext cx="6214997" cy="3724029"/>
          </a:xfrm>
          <a:custGeom>
            <a:avLst/>
            <a:gdLst/>
            <a:ahLst/>
            <a:cxnLst/>
            <a:rect l="l" t="t" r="r" b="b"/>
            <a:pathLst>
              <a:path w="91799" h="55006" extrusionOk="0">
                <a:moveTo>
                  <a:pt x="58828" y="1"/>
                </a:moveTo>
                <a:cubicBezTo>
                  <a:pt x="57616" y="1"/>
                  <a:pt x="56358" y="39"/>
                  <a:pt x="55053" y="116"/>
                </a:cubicBezTo>
                <a:cubicBezTo>
                  <a:pt x="25603" y="1869"/>
                  <a:pt x="1" y="11987"/>
                  <a:pt x="2373" y="37787"/>
                </a:cubicBezTo>
                <a:cubicBezTo>
                  <a:pt x="3156" y="46314"/>
                  <a:pt x="11015" y="55005"/>
                  <a:pt x="19876" y="55005"/>
                </a:cubicBezTo>
                <a:cubicBezTo>
                  <a:pt x="20001" y="55005"/>
                  <a:pt x="20125" y="55003"/>
                  <a:pt x="20250" y="55000"/>
                </a:cubicBezTo>
                <a:cubicBezTo>
                  <a:pt x="20409" y="54996"/>
                  <a:pt x="20568" y="54990"/>
                  <a:pt x="20730" y="54982"/>
                </a:cubicBezTo>
                <a:cubicBezTo>
                  <a:pt x="33632" y="54402"/>
                  <a:pt x="33173" y="38644"/>
                  <a:pt x="44633" y="35810"/>
                </a:cubicBezTo>
                <a:cubicBezTo>
                  <a:pt x="46469" y="35356"/>
                  <a:pt x="48260" y="35182"/>
                  <a:pt x="50027" y="35182"/>
                </a:cubicBezTo>
                <a:cubicBezTo>
                  <a:pt x="55728" y="35182"/>
                  <a:pt x="61190" y="36985"/>
                  <a:pt x="67165" y="36985"/>
                </a:cubicBezTo>
                <a:cubicBezTo>
                  <a:pt x="70902" y="36985"/>
                  <a:pt x="74841" y="36279"/>
                  <a:pt x="79163" y="33986"/>
                </a:cubicBezTo>
                <a:cubicBezTo>
                  <a:pt x="90749" y="27837"/>
                  <a:pt x="91799" y="1"/>
                  <a:pt x="58828" y="1"/>
                </a:cubicBezTo>
                <a:close/>
              </a:path>
            </a:pathLst>
          </a:custGeom>
          <a:solidFill>
            <a:srgbClr val="EDAE3E">
              <a:alpha val="2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3"/>
          <p:cNvSpPr/>
          <p:nvPr/>
        </p:nvSpPr>
        <p:spPr>
          <a:xfrm rot="-7199934">
            <a:off x="-2627986" y="2609973"/>
            <a:ext cx="6214997" cy="3724029"/>
          </a:xfrm>
          <a:custGeom>
            <a:avLst/>
            <a:gdLst/>
            <a:ahLst/>
            <a:cxnLst/>
            <a:rect l="l" t="t" r="r" b="b"/>
            <a:pathLst>
              <a:path w="91799" h="55006" extrusionOk="0">
                <a:moveTo>
                  <a:pt x="58828" y="1"/>
                </a:moveTo>
                <a:cubicBezTo>
                  <a:pt x="57616" y="1"/>
                  <a:pt x="56358" y="39"/>
                  <a:pt x="55053" y="116"/>
                </a:cubicBezTo>
                <a:cubicBezTo>
                  <a:pt x="25603" y="1869"/>
                  <a:pt x="1" y="11987"/>
                  <a:pt x="2373" y="37787"/>
                </a:cubicBezTo>
                <a:cubicBezTo>
                  <a:pt x="3156" y="46314"/>
                  <a:pt x="11015" y="55005"/>
                  <a:pt x="19876" y="55005"/>
                </a:cubicBezTo>
                <a:cubicBezTo>
                  <a:pt x="20001" y="55005"/>
                  <a:pt x="20125" y="55003"/>
                  <a:pt x="20250" y="55000"/>
                </a:cubicBezTo>
                <a:cubicBezTo>
                  <a:pt x="20409" y="54996"/>
                  <a:pt x="20568" y="54990"/>
                  <a:pt x="20730" y="54982"/>
                </a:cubicBezTo>
                <a:cubicBezTo>
                  <a:pt x="33632" y="54402"/>
                  <a:pt x="33173" y="38644"/>
                  <a:pt x="44633" y="35810"/>
                </a:cubicBezTo>
                <a:cubicBezTo>
                  <a:pt x="46469" y="35356"/>
                  <a:pt x="48260" y="35182"/>
                  <a:pt x="50027" y="35182"/>
                </a:cubicBezTo>
                <a:cubicBezTo>
                  <a:pt x="55728" y="35182"/>
                  <a:pt x="61190" y="36985"/>
                  <a:pt x="67165" y="36985"/>
                </a:cubicBezTo>
                <a:cubicBezTo>
                  <a:pt x="70902" y="36985"/>
                  <a:pt x="74841" y="36279"/>
                  <a:pt x="79163" y="33986"/>
                </a:cubicBezTo>
                <a:cubicBezTo>
                  <a:pt x="90749" y="27837"/>
                  <a:pt x="91799" y="1"/>
                  <a:pt x="58828" y="1"/>
                </a:cubicBezTo>
                <a:close/>
              </a:path>
            </a:pathLst>
          </a:custGeom>
          <a:solidFill>
            <a:srgbClr val="EDAE3E">
              <a:alpha val="2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3"/>
          <p:cNvSpPr/>
          <p:nvPr/>
        </p:nvSpPr>
        <p:spPr>
          <a:xfrm>
            <a:off x="0" y="4603500"/>
            <a:ext cx="9144000" cy="540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3"/>
          <p:cNvSpPr/>
          <p:nvPr/>
        </p:nvSpPr>
        <p:spPr>
          <a:xfrm>
            <a:off x="0" y="0"/>
            <a:ext cx="9144000" cy="5143500"/>
          </a:xfrm>
          <a:prstGeom prst="frame">
            <a:avLst>
              <a:gd name="adj1" fmla="val 240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3"/>
          <p:cNvSpPr txBox="1">
            <a:spLocks noGrp="1"/>
          </p:cNvSpPr>
          <p:nvPr>
            <p:ph type="title"/>
          </p:nvPr>
        </p:nvSpPr>
        <p:spPr>
          <a:xfrm>
            <a:off x="1752300" y="1587600"/>
            <a:ext cx="2663400" cy="5541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9" name="Google Shape;79;p13"/>
          <p:cNvSpPr txBox="1">
            <a:spLocks noGrp="1"/>
          </p:cNvSpPr>
          <p:nvPr>
            <p:ph type="title" idx="2" hasCustomPrompt="1"/>
          </p:nvPr>
        </p:nvSpPr>
        <p:spPr>
          <a:xfrm>
            <a:off x="1028500" y="1587600"/>
            <a:ext cx="647700" cy="554100"/>
          </a:xfrm>
          <a:prstGeom prst="rect">
            <a:avLst/>
          </a:prstGeom>
          <a:solidFill>
            <a:schemeClr val="accent5"/>
          </a:solidFill>
        </p:spPr>
        <p:txBody>
          <a:bodyPr spcFirstLastPara="1" wrap="square" lIns="91425" tIns="91425" rIns="91425" bIns="91425" anchor="t"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80" name="Google Shape;80;p13"/>
          <p:cNvSpPr txBox="1">
            <a:spLocks noGrp="1"/>
          </p:cNvSpPr>
          <p:nvPr>
            <p:ph type="subTitle" idx="1"/>
          </p:nvPr>
        </p:nvSpPr>
        <p:spPr>
          <a:xfrm>
            <a:off x="1752300" y="2065500"/>
            <a:ext cx="2663400" cy="615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81" name="Google Shape;81;p13"/>
          <p:cNvSpPr txBox="1">
            <a:spLocks noGrp="1"/>
          </p:cNvSpPr>
          <p:nvPr>
            <p:ph type="title" idx="3"/>
          </p:nvPr>
        </p:nvSpPr>
        <p:spPr>
          <a:xfrm>
            <a:off x="5448600" y="1587600"/>
            <a:ext cx="2663400" cy="5541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2" name="Google Shape;82;p13"/>
          <p:cNvSpPr txBox="1">
            <a:spLocks noGrp="1"/>
          </p:cNvSpPr>
          <p:nvPr>
            <p:ph type="title" idx="4" hasCustomPrompt="1"/>
          </p:nvPr>
        </p:nvSpPr>
        <p:spPr>
          <a:xfrm>
            <a:off x="4724350" y="1587600"/>
            <a:ext cx="647700" cy="554100"/>
          </a:xfrm>
          <a:prstGeom prst="rect">
            <a:avLst/>
          </a:prstGeom>
          <a:solidFill>
            <a:schemeClr val="accent5"/>
          </a:solidFill>
        </p:spPr>
        <p:txBody>
          <a:bodyPr spcFirstLastPara="1" wrap="square" lIns="91425" tIns="91425" rIns="91425" bIns="91425" anchor="t"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83" name="Google Shape;83;p13"/>
          <p:cNvSpPr txBox="1">
            <a:spLocks noGrp="1"/>
          </p:cNvSpPr>
          <p:nvPr>
            <p:ph type="subTitle" idx="5"/>
          </p:nvPr>
        </p:nvSpPr>
        <p:spPr>
          <a:xfrm>
            <a:off x="5448600" y="2065500"/>
            <a:ext cx="2663400" cy="615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84" name="Google Shape;84;p13"/>
          <p:cNvSpPr txBox="1">
            <a:spLocks noGrp="1"/>
          </p:cNvSpPr>
          <p:nvPr>
            <p:ph type="title" idx="6"/>
          </p:nvPr>
        </p:nvSpPr>
        <p:spPr>
          <a:xfrm>
            <a:off x="1752797" y="3096000"/>
            <a:ext cx="2663400" cy="5541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5" name="Google Shape;85;p13"/>
          <p:cNvSpPr txBox="1">
            <a:spLocks noGrp="1"/>
          </p:cNvSpPr>
          <p:nvPr>
            <p:ph type="title" idx="7" hasCustomPrompt="1"/>
          </p:nvPr>
        </p:nvSpPr>
        <p:spPr>
          <a:xfrm>
            <a:off x="1028860" y="3096000"/>
            <a:ext cx="647700" cy="554100"/>
          </a:xfrm>
          <a:prstGeom prst="rect">
            <a:avLst/>
          </a:prstGeom>
          <a:solidFill>
            <a:schemeClr val="accent5"/>
          </a:solidFill>
        </p:spPr>
        <p:txBody>
          <a:bodyPr spcFirstLastPara="1" wrap="square" lIns="91425" tIns="91425" rIns="91425" bIns="91425" anchor="t"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86" name="Google Shape;86;p13"/>
          <p:cNvSpPr txBox="1">
            <a:spLocks noGrp="1"/>
          </p:cNvSpPr>
          <p:nvPr>
            <p:ph type="subTitle" idx="8"/>
          </p:nvPr>
        </p:nvSpPr>
        <p:spPr>
          <a:xfrm>
            <a:off x="1752797" y="3573900"/>
            <a:ext cx="2663400" cy="615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87" name="Google Shape;87;p13"/>
          <p:cNvSpPr txBox="1">
            <a:spLocks noGrp="1"/>
          </p:cNvSpPr>
          <p:nvPr>
            <p:ph type="title" idx="9"/>
          </p:nvPr>
        </p:nvSpPr>
        <p:spPr>
          <a:xfrm>
            <a:off x="5449098" y="3096000"/>
            <a:ext cx="2663400" cy="5541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8" name="Google Shape;88;p13"/>
          <p:cNvSpPr txBox="1">
            <a:spLocks noGrp="1"/>
          </p:cNvSpPr>
          <p:nvPr>
            <p:ph type="title" idx="13" hasCustomPrompt="1"/>
          </p:nvPr>
        </p:nvSpPr>
        <p:spPr>
          <a:xfrm>
            <a:off x="4724710" y="3096000"/>
            <a:ext cx="647700" cy="554100"/>
          </a:xfrm>
          <a:prstGeom prst="rect">
            <a:avLst/>
          </a:prstGeom>
          <a:solidFill>
            <a:schemeClr val="accent5"/>
          </a:solidFill>
        </p:spPr>
        <p:txBody>
          <a:bodyPr spcFirstLastPara="1" wrap="square" lIns="91425" tIns="91425" rIns="91425" bIns="91425" anchor="t"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89" name="Google Shape;89;p13"/>
          <p:cNvSpPr txBox="1">
            <a:spLocks noGrp="1"/>
          </p:cNvSpPr>
          <p:nvPr>
            <p:ph type="subTitle" idx="14"/>
          </p:nvPr>
        </p:nvSpPr>
        <p:spPr>
          <a:xfrm>
            <a:off x="5449098" y="3573900"/>
            <a:ext cx="2663400" cy="615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90" name="Google Shape;90;p13"/>
          <p:cNvSpPr txBox="1">
            <a:spLocks noGrp="1"/>
          </p:cNvSpPr>
          <p:nvPr>
            <p:ph type="title" idx="15"/>
          </p:nvPr>
        </p:nvSpPr>
        <p:spPr>
          <a:xfrm>
            <a:off x="720000" y="540000"/>
            <a:ext cx="77040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CUSTOM_8">
    <p:spTree>
      <p:nvGrpSpPr>
        <p:cNvPr id="1" name="Shape 254"/>
        <p:cNvGrpSpPr/>
        <p:nvPr/>
      </p:nvGrpSpPr>
      <p:grpSpPr>
        <a:xfrm>
          <a:off x="0" y="0"/>
          <a:ext cx="0" cy="0"/>
          <a:chOff x="0" y="0"/>
          <a:chExt cx="0" cy="0"/>
        </a:xfrm>
      </p:grpSpPr>
      <p:sp>
        <p:nvSpPr>
          <p:cNvPr id="255" name="Google Shape;255;p31"/>
          <p:cNvSpPr/>
          <p:nvPr/>
        </p:nvSpPr>
        <p:spPr>
          <a:xfrm rot="3600066">
            <a:off x="5556989" y="-1190502"/>
            <a:ext cx="6214997" cy="3724029"/>
          </a:xfrm>
          <a:custGeom>
            <a:avLst/>
            <a:gdLst/>
            <a:ahLst/>
            <a:cxnLst/>
            <a:rect l="l" t="t" r="r" b="b"/>
            <a:pathLst>
              <a:path w="91799" h="55006" extrusionOk="0">
                <a:moveTo>
                  <a:pt x="58828" y="1"/>
                </a:moveTo>
                <a:cubicBezTo>
                  <a:pt x="57616" y="1"/>
                  <a:pt x="56358" y="39"/>
                  <a:pt x="55053" y="116"/>
                </a:cubicBezTo>
                <a:cubicBezTo>
                  <a:pt x="25603" y="1869"/>
                  <a:pt x="1" y="11987"/>
                  <a:pt x="2373" y="37787"/>
                </a:cubicBezTo>
                <a:cubicBezTo>
                  <a:pt x="3156" y="46314"/>
                  <a:pt x="11015" y="55005"/>
                  <a:pt x="19876" y="55005"/>
                </a:cubicBezTo>
                <a:cubicBezTo>
                  <a:pt x="20001" y="55005"/>
                  <a:pt x="20125" y="55003"/>
                  <a:pt x="20250" y="55000"/>
                </a:cubicBezTo>
                <a:cubicBezTo>
                  <a:pt x="20409" y="54996"/>
                  <a:pt x="20568" y="54990"/>
                  <a:pt x="20730" y="54982"/>
                </a:cubicBezTo>
                <a:cubicBezTo>
                  <a:pt x="33632" y="54402"/>
                  <a:pt x="33173" y="38644"/>
                  <a:pt x="44633" y="35810"/>
                </a:cubicBezTo>
                <a:cubicBezTo>
                  <a:pt x="46469" y="35356"/>
                  <a:pt x="48260" y="35182"/>
                  <a:pt x="50027" y="35182"/>
                </a:cubicBezTo>
                <a:cubicBezTo>
                  <a:pt x="55728" y="35182"/>
                  <a:pt x="61190" y="36985"/>
                  <a:pt x="67165" y="36985"/>
                </a:cubicBezTo>
                <a:cubicBezTo>
                  <a:pt x="70902" y="36985"/>
                  <a:pt x="74841" y="36279"/>
                  <a:pt x="79163" y="33986"/>
                </a:cubicBezTo>
                <a:cubicBezTo>
                  <a:pt x="90749" y="27837"/>
                  <a:pt x="91799" y="1"/>
                  <a:pt x="58828" y="1"/>
                </a:cubicBezTo>
                <a:close/>
              </a:path>
            </a:pathLst>
          </a:custGeom>
          <a:solidFill>
            <a:srgbClr val="EDAE3E">
              <a:alpha val="2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1"/>
          <p:cNvSpPr/>
          <p:nvPr/>
        </p:nvSpPr>
        <p:spPr>
          <a:xfrm rot="-7199923">
            <a:off x="-2388729" y="1296864"/>
            <a:ext cx="7132141" cy="4273582"/>
          </a:xfrm>
          <a:custGeom>
            <a:avLst/>
            <a:gdLst/>
            <a:ahLst/>
            <a:cxnLst/>
            <a:rect l="l" t="t" r="r" b="b"/>
            <a:pathLst>
              <a:path w="91799" h="55006" extrusionOk="0">
                <a:moveTo>
                  <a:pt x="58828" y="1"/>
                </a:moveTo>
                <a:cubicBezTo>
                  <a:pt x="57616" y="1"/>
                  <a:pt x="56358" y="39"/>
                  <a:pt x="55053" y="116"/>
                </a:cubicBezTo>
                <a:cubicBezTo>
                  <a:pt x="25603" y="1869"/>
                  <a:pt x="1" y="11987"/>
                  <a:pt x="2373" y="37787"/>
                </a:cubicBezTo>
                <a:cubicBezTo>
                  <a:pt x="3156" y="46314"/>
                  <a:pt x="11015" y="55005"/>
                  <a:pt x="19876" y="55005"/>
                </a:cubicBezTo>
                <a:cubicBezTo>
                  <a:pt x="20001" y="55005"/>
                  <a:pt x="20125" y="55003"/>
                  <a:pt x="20250" y="55000"/>
                </a:cubicBezTo>
                <a:cubicBezTo>
                  <a:pt x="20409" y="54996"/>
                  <a:pt x="20568" y="54990"/>
                  <a:pt x="20730" y="54982"/>
                </a:cubicBezTo>
                <a:cubicBezTo>
                  <a:pt x="33632" y="54402"/>
                  <a:pt x="33173" y="38644"/>
                  <a:pt x="44633" y="35810"/>
                </a:cubicBezTo>
                <a:cubicBezTo>
                  <a:pt x="46469" y="35356"/>
                  <a:pt x="48260" y="35182"/>
                  <a:pt x="50027" y="35182"/>
                </a:cubicBezTo>
                <a:cubicBezTo>
                  <a:pt x="55728" y="35182"/>
                  <a:pt x="61190" y="36985"/>
                  <a:pt x="67165" y="36985"/>
                </a:cubicBezTo>
                <a:cubicBezTo>
                  <a:pt x="70902" y="36985"/>
                  <a:pt x="74841" y="36279"/>
                  <a:pt x="79163" y="33986"/>
                </a:cubicBezTo>
                <a:cubicBezTo>
                  <a:pt x="90749" y="27837"/>
                  <a:pt x="91799" y="1"/>
                  <a:pt x="58828" y="1"/>
                </a:cubicBezTo>
                <a:close/>
              </a:path>
            </a:pathLst>
          </a:custGeom>
          <a:solidFill>
            <a:srgbClr val="EDAE3E">
              <a:alpha val="2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1"/>
          <p:cNvSpPr/>
          <p:nvPr/>
        </p:nvSpPr>
        <p:spPr>
          <a:xfrm>
            <a:off x="0" y="0"/>
            <a:ext cx="9144000" cy="5143500"/>
          </a:xfrm>
          <a:prstGeom prst="frame">
            <a:avLst>
              <a:gd name="adj1" fmla="val 240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8_1">
    <p:spTree>
      <p:nvGrpSpPr>
        <p:cNvPr id="1" name="Shape 258"/>
        <p:cNvGrpSpPr/>
        <p:nvPr/>
      </p:nvGrpSpPr>
      <p:grpSpPr>
        <a:xfrm>
          <a:off x="0" y="0"/>
          <a:ext cx="0" cy="0"/>
          <a:chOff x="0" y="0"/>
          <a:chExt cx="0" cy="0"/>
        </a:xfrm>
      </p:grpSpPr>
      <p:sp>
        <p:nvSpPr>
          <p:cNvPr id="259" name="Google Shape;259;p32"/>
          <p:cNvSpPr/>
          <p:nvPr/>
        </p:nvSpPr>
        <p:spPr>
          <a:xfrm rot="-3600066" flipH="1">
            <a:off x="-2627986" y="-1190502"/>
            <a:ext cx="6214997" cy="3724029"/>
          </a:xfrm>
          <a:custGeom>
            <a:avLst/>
            <a:gdLst/>
            <a:ahLst/>
            <a:cxnLst/>
            <a:rect l="l" t="t" r="r" b="b"/>
            <a:pathLst>
              <a:path w="91799" h="55006" extrusionOk="0">
                <a:moveTo>
                  <a:pt x="58828" y="1"/>
                </a:moveTo>
                <a:cubicBezTo>
                  <a:pt x="57616" y="1"/>
                  <a:pt x="56358" y="39"/>
                  <a:pt x="55053" y="116"/>
                </a:cubicBezTo>
                <a:cubicBezTo>
                  <a:pt x="25603" y="1869"/>
                  <a:pt x="1" y="11987"/>
                  <a:pt x="2373" y="37787"/>
                </a:cubicBezTo>
                <a:cubicBezTo>
                  <a:pt x="3156" y="46314"/>
                  <a:pt x="11015" y="55005"/>
                  <a:pt x="19876" y="55005"/>
                </a:cubicBezTo>
                <a:cubicBezTo>
                  <a:pt x="20001" y="55005"/>
                  <a:pt x="20125" y="55003"/>
                  <a:pt x="20250" y="55000"/>
                </a:cubicBezTo>
                <a:cubicBezTo>
                  <a:pt x="20409" y="54996"/>
                  <a:pt x="20568" y="54990"/>
                  <a:pt x="20730" y="54982"/>
                </a:cubicBezTo>
                <a:cubicBezTo>
                  <a:pt x="33632" y="54402"/>
                  <a:pt x="33173" y="38644"/>
                  <a:pt x="44633" y="35810"/>
                </a:cubicBezTo>
                <a:cubicBezTo>
                  <a:pt x="46469" y="35356"/>
                  <a:pt x="48260" y="35182"/>
                  <a:pt x="50027" y="35182"/>
                </a:cubicBezTo>
                <a:cubicBezTo>
                  <a:pt x="55728" y="35182"/>
                  <a:pt x="61190" y="36985"/>
                  <a:pt x="67165" y="36985"/>
                </a:cubicBezTo>
                <a:cubicBezTo>
                  <a:pt x="70902" y="36985"/>
                  <a:pt x="74841" y="36279"/>
                  <a:pt x="79163" y="33986"/>
                </a:cubicBezTo>
                <a:cubicBezTo>
                  <a:pt x="90749" y="27837"/>
                  <a:pt x="91799" y="1"/>
                  <a:pt x="58828" y="1"/>
                </a:cubicBezTo>
                <a:close/>
              </a:path>
            </a:pathLst>
          </a:custGeom>
          <a:solidFill>
            <a:srgbClr val="EDAE3E">
              <a:alpha val="2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2"/>
          <p:cNvSpPr/>
          <p:nvPr/>
        </p:nvSpPr>
        <p:spPr>
          <a:xfrm rot="7199934" flipH="1">
            <a:off x="5556989" y="2609973"/>
            <a:ext cx="6214997" cy="3724029"/>
          </a:xfrm>
          <a:custGeom>
            <a:avLst/>
            <a:gdLst/>
            <a:ahLst/>
            <a:cxnLst/>
            <a:rect l="l" t="t" r="r" b="b"/>
            <a:pathLst>
              <a:path w="91799" h="55006" extrusionOk="0">
                <a:moveTo>
                  <a:pt x="58828" y="1"/>
                </a:moveTo>
                <a:cubicBezTo>
                  <a:pt x="57616" y="1"/>
                  <a:pt x="56358" y="39"/>
                  <a:pt x="55053" y="116"/>
                </a:cubicBezTo>
                <a:cubicBezTo>
                  <a:pt x="25603" y="1869"/>
                  <a:pt x="1" y="11987"/>
                  <a:pt x="2373" y="37787"/>
                </a:cubicBezTo>
                <a:cubicBezTo>
                  <a:pt x="3156" y="46314"/>
                  <a:pt x="11015" y="55005"/>
                  <a:pt x="19876" y="55005"/>
                </a:cubicBezTo>
                <a:cubicBezTo>
                  <a:pt x="20001" y="55005"/>
                  <a:pt x="20125" y="55003"/>
                  <a:pt x="20250" y="55000"/>
                </a:cubicBezTo>
                <a:cubicBezTo>
                  <a:pt x="20409" y="54996"/>
                  <a:pt x="20568" y="54990"/>
                  <a:pt x="20730" y="54982"/>
                </a:cubicBezTo>
                <a:cubicBezTo>
                  <a:pt x="33632" y="54402"/>
                  <a:pt x="33173" y="38644"/>
                  <a:pt x="44633" y="35810"/>
                </a:cubicBezTo>
                <a:cubicBezTo>
                  <a:pt x="46469" y="35356"/>
                  <a:pt x="48260" y="35182"/>
                  <a:pt x="50027" y="35182"/>
                </a:cubicBezTo>
                <a:cubicBezTo>
                  <a:pt x="55728" y="35182"/>
                  <a:pt x="61190" y="36985"/>
                  <a:pt x="67165" y="36985"/>
                </a:cubicBezTo>
                <a:cubicBezTo>
                  <a:pt x="70902" y="36985"/>
                  <a:pt x="74841" y="36279"/>
                  <a:pt x="79163" y="33986"/>
                </a:cubicBezTo>
                <a:cubicBezTo>
                  <a:pt x="90749" y="27837"/>
                  <a:pt x="91799" y="1"/>
                  <a:pt x="58828" y="1"/>
                </a:cubicBezTo>
                <a:close/>
              </a:path>
            </a:pathLst>
          </a:custGeom>
          <a:solidFill>
            <a:srgbClr val="EDAE3E">
              <a:alpha val="2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2"/>
          <p:cNvSpPr/>
          <p:nvPr/>
        </p:nvSpPr>
        <p:spPr>
          <a:xfrm>
            <a:off x="0" y="4603500"/>
            <a:ext cx="9144000" cy="540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2"/>
          <p:cNvSpPr/>
          <p:nvPr/>
        </p:nvSpPr>
        <p:spPr>
          <a:xfrm>
            <a:off x="0" y="0"/>
            <a:ext cx="9144000" cy="5143500"/>
          </a:xfrm>
          <a:prstGeom prst="frame">
            <a:avLst>
              <a:gd name="adj1" fmla="val 240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676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3200"/>
              <a:buFont typeface="Crete Round"/>
              <a:buNone/>
              <a:defRPr sz="3200" b="1">
                <a:solidFill>
                  <a:schemeClr val="accent1"/>
                </a:solidFill>
                <a:latin typeface="Crete Round"/>
                <a:ea typeface="Crete Round"/>
                <a:cs typeface="Crete Round"/>
                <a:sym typeface="Crete Round"/>
              </a:defRPr>
            </a:lvl1pPr>
            <a:lvl2pPr lvl="1" rtl="0">
              <a:lnSpc>
                <a:spcPct val="100000"/>
              </a:lnSpc>
              <a:spcBef>
                <a:spcPts val="0"/>
              </a:spcBef>
              <a:spcAft>
                <a:spcPts val="0"/>
              </a:spcAft>
              <a:buClr>
                <a:schemeClr val="accent1"/>
              </a:buClr>
              <a:buSzPts val="3500"/>
              <a:buFont typeface="Crete Round"/>
              <a:buNone/>
              <a:defRPr sz="3500" b="1">
                <a:solidFill>
                  <a:schemeClr val="accent1"/>
                </a:solidFill>
                <a:latin typeface="Crete Round"/>
                <a:ea typeface="Crete Round"/>
                <a:cs typeface="Crete Round"/>
                <a:sym typeface="Crete Round"/>
              </a:defRPr>
            </a:lvl2pPr>
            <a:lvl3pPr lvl="2" rtl="0">
              <a:lnSpc>
                <a:spcPct val="100000"/>
              </a:lnSpc>
              <a:spcBef>
                <a:spcPts val="0"/>
              </a:spcBef>
              <a:spcAft>
                <a:spcPts val="0"/>
              </a:spcAft>
              <a:buClr>
                <a:schemeClr val="accent1"/>
              </a:buClr>
              <a:buSzPts val="3500"/>
              <a:buFont typeface="Crete Round"/>
              <a:buNone/>
              <a:defRPr sz="3500" b="1">
                <a:solidFill>
                  <a:schemeClr val="accent1"/>
                </a:solidFill>
                <a:latin typeface="Crete Round"/>
                <a:ea typeface="Crete Round"/>
                <a:cs typeface="Crete Round"/>
                <a:sym typeface="Crete Round"/>
              </a:defRPr>
            </a:lvl3pPr>
            <a:lvl4pPr lvl="3" rtl="0">
              <a:lnSpc>
                <a:spcPct val="100000"/>
              </a:lnSpc>
              <a:spcBef>
                <a:spcPts val="0"/>
              </a:spcBef>
              <a:spcAft>
                <a:spcPts val="0"/>
              </a:spcAft>
              <a:buClr>
                <a:schemeClr val="accent1"/>
              </a:buClr>
              <a:buSzPts val="3500"/>
              <a:buFont typeface="Crete Round"/>
              <a:buNone/>
              <a:defRPr sz="3500" b="1">
                <a:solidFill>
                  <a:schemeClr val="accent1"/>
                </a:solidFill>
                <a:latin typeface="Crete Round"/>
                <a:ea typeface="Crete Round"/>
                <a:cs typeface="Crete Round"/>
                <a:sym typeface="Crete Round"/>
              </a:defRPr>
            </a:lvl4pPr>
            <a:lvl5pPr lvl="4" rtl="0">
              <a:lnSpc>
                <a:spcPct val="100000"/>
              </a:lnSpc>
              <a:spcBef>
                <a:spcPts val="0"/>
              </a:spcBef>
              <a:spcAft>
                <a:spcPts val="0"/>
              </a:spcAft>
              <a:buClr>
                <a:schemeClr val="accent1"/>
              </a:buClr>
              <a:buSzPts val="3500"/>
              <a:buFont typeface="Crete Round"/>
              <a:buNone/>
              <a:defRPr sz="3500" b="1">
                <a:solidFill>
                  <a:schemeClr val="accent1"/>
                </a:solidFill>
                <a:latin typeface="Crete Round"/>
                <a:ea typeface="Crete Round"/>
                <a:cs typeface="Crete Round"/>
                <a:sym typeface="Crete Round"/>
              </a:defRPr>
            </a:lvl5pPr>
            <a:lvl6pPr lvl="5" rtl="0">
              <a:lnSpc>
                <a:spcPct val="100000"/>
              </a:lnSpc>
              <a:spcBef>
                <a:spcPts val="0"/>
              </a:spcBef>
              <a:spcAft>
                <a:spcPts val="0"/>
              </a:spcAft>
              <a:buClr>
                <a:schemeClr val="accent1"/>
              </a:buClr>
              <a:buSzPts val="3500"/>
              <a:buFont typeface="Crete Round"/>
              <a:buNone/>
              <a:defRPr sz="3500" b="1">
                <a:solidFill>
                  <a:schemeClr val="accent1"/>
                </a:solidFill>
                <a:latin typeface="Crete Round"/>
                <a:ea typeface="Crete Round"/>
                <a:cs typeface="Crete Round"/>
                <a:sym typeface="Crete Round"/>
              </a:defRPr>
            </a:lvl6pPr>
            <a:lvl7pPr lvl="6" rtl="0">
              <a:lnSpc>
                <a:spcPct val="100000"/>
              </a:lnSpc>
              <a:spcBef>
                <a:spcPts val="0"/>
              </a:spcBef>
              <a:spcAft>
                <a:spcPts val="0"/>
              </a:spcAft>
              <a:buClr>
                <a:schemeClr val="accent1"/>
              </a:buClr>
              <a:buSzPts val="3500"/>
              <a:buFont typeface="Crete Round"/>
              <a:buNone/>
              <a:defRPr sz="3500" b="1">
                <a:solidFill>
                  <a:schemeClr val="accent1"/>
                </a:solidFill>
                <a:latin typeface="Crete Round"/>
                <a:ea typeface="Crete Round"/>
                <a:cs typeface="Crete Round"/>
                <a:sym typeface="Crete Round"/>
              </a:defRPr>
            </a:lvl7pPr>
            <a:lvl8pPr lvl="7" rtl="0">
              <a:lnSpc>
                <a:spcPct val="100000"/>
              </a:lnSpc>
              <a:spcBef>
                <a:spcPts val="0"/>
              </a:spcBef>
              <a:spcAft>
                <a:spcPts val="0"/>
              </a:spcAft>
              <a:buClr>
                <a:schemeClr val="accent1"/>
              </a:buClr>
              <a:buSzPts val="3500"/>
              <a:buFont typeface="Crete Round"/>
              <a:buNone/>
              <a:defRPr sz="3500" b="1">
                <a:solidFill>
                  <a:schemeClr val="accent1"/>
                </a:solidFill>
                <a:latin typeface="Crete Round"/>
                <a:ea typeface="Crete Round"/>
                <a:cs typeface="Crete Round"/>
                <a:sym typeface="Crete Round"/>
              </a:defRPr>
            </a:lvl8pPr>
            <a:lvl9pPr lvl="8" rtl="0">
              <a:lnSpc>
                <a:spcPct val="100000"/>
              </a:lnSpc>
              <a:spcBef>
                <a:spcPts val="0"/>
              </a:spcBef>
              <a:spcAft>
                <a:spcPts val="0"/>
              </a:spcAft>
              <a:buClr>
                <a:schemeClr val="accent1"/>
              </a:buClr>
              <a:buSzPts val="3500"/>
              <a:buFont typeface="Crete Round"/>
              <a:buNone/>
              <a:defRPr sz="3500" b="1">
                <a:solidFill>
                  <a:schemeClr val="accent1"/>
                </a:solidFill>
                <a:latin typeface="Crete Round"/>
                <a:ea typeface="Crete Round"/>
                <a:cs typeface="Crete Round"/>
                <a:sym typeface="Crete Round"/>
              </a:defRPr>
            </a:lvl9pPr>
          </a:lstStyle>
          <a:p>
            <a:endParaRPr/>
          </a:p>
        </p:txBody>
      </p:sp>
      <p:sp>
        <p:nvSpPr>
          <p:cNvPr id="7" name="Google Shape;7;p1"/>
          <p:cNvSpPr txBox="1">
            <a:spLocks noGrp="1"/>
          </p:cNvSpPr>
          <p:nvPr>
            <p:ph type="body" idx="1"/>
          </p:nvPr>
        </p:nvSpPr>
        <p:spPr>
          <a:xfrm>
            <a:off x="720000" y="1216800"/>
            <a:ext cx="7704000" cy="33867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2"/>
              </a:buClr>
              <a:buSzPts val="1400"/>
              <a:buFont typeface="Montserrat Medium"/>
              <a:buChar char="●"/>
              <a:defRPr>
                <a:solidFill>
                  <a:schemeClr val="dk1"/>
                </a:solidFill>
                <a:latin typeface="Montserrat Medium"/>
                <a:ea typeface="Montserrat Medium"/>
                <a:cs typeface="Montserrat Medium"/>
                <a:sym typeface="Montserrat Medium"/>
              </a:defRPr>
            </a:lvl1pPr>
            <a:lvl2pPr marL="914400" lvl="1" indent="-317500" rtl="0">
              <a:lnSpc>
                <a:spcPct val="100000"/>
              </a:lnSpc>
              <a:spcBef>
                <a:spcPts val="1600"/>
              </a:spcBef>
              <a:spcAft>
                <a:spcPts val="0"/>
              </a:spcAft>
              <a:buClr>
                <a:schemeClr val="dk2"/>
              </a:buClr>
              <a:buSzPts val="1400"/>
              <a:buFont typeface="Montserrat Medium"/>
              <a:buChar char="○"/>
              <a:defRPr>
                <a:solidFill>
                  <a:schemeClr val="dk1"/>
                </a:solidFill>
                <a:latin typeface="Montserrat Medium"/>
                <a:ea typeface="Montserrat Medium"/>
                <a:cs typeface="Montserrat Medium"/>
                <a:sym typeface="Montserrat Medium"/>
              </a:defRPr>
            </a:lvl2pPr>
            <a:lvl3pPr marL="1371600" lvl="2" indent="-317500" rtl="0">
              <a:lnSpc>
                <a:spcPct val="100000"/>
              </a:lnSpc>
              <a:spcBef>
                <a:spcPts val="1600"/>
              </a:spcBef>
              <a:spcAft>
                <a:spcPts val="0"/>
              </a:spcAft>
              <a:buClr>
                <a:schemeClr val="dk2"/>
              </a:buClr>
              <a:buSzPts val="1400"/>
              <a:buFont typeface="Montserrat Medium"/>
              <a:buChar char="■"/>
              <a:defRPr>
                <a:solidFill>
                  <a:schemeClr val="dk1"/>
                </a:solidFill>
                <a:latin typeface="Montserrat Medium"/>
                <a:ea typeface="Montserrat Medium"/>
                <a:cs typeface="Montserrat Medium"/>
                <a:sym typeface="Montserrat Medium"/>
              </a:defRPr>
            </a:lvl3pPr>
            <a:lvl4pPr marL="1828800" lvl="3" indent="-317500" rtl="0">
              <a:lnSpc>
                <a:spcPct val="100000"/>
              </a:lnSpc>
              <a:spcBef>
                <a:spcPts val="1600"/>
              </a:spcBef>
              <a:spcAft>
                <a:spcPts val="0"/>
              </a:spcAft>
              <a:buClr>
                <a:schemeClr val="dk2"/>
              </a:buClr>
              <a:buSzPts val="1400"/>
              <a:buFont typeface="Montserrat Medium"/>
              <a:buChar char="●"/>
              <a:defRPr>
                <a:solidFill>
                  <a:schemeClr val="dk1"/>
                </a:solidFill>
                <a:latin typeface="Montserrat Medium"/>
                <a:ea typeface="Montserrat Medium"/>
                <a:cs typeface="Montserrat Medium"/>
                <a:sym typeface="Montserrat Medium"/>
              </a:defRPr>
            </a:lvl4pPr>
            <a:lvl5pPr marL="2286000" lvl="4" indent="-317500" rtl="0">
              <a:lnSpc>
                <a:spcPct val="100000"/>
              </a:lnSpc>
              <a:spcBef>
                <a:spcPts val="1600"/>
              </a:spcBef>
              <a:spcAft>
                <a:spcPts val="0"/>
              </a:spcAft>
              <a:buClr>
                <a:schemeClr val="dk2"/>
              </a:buClr>
              <a:buSzPts val="1400"/>
              <a:buFont typeface="Montserrat Medium"/>
              <a:buChar char="○"/>
              <a:defRPr>
                <a:solidFill>
                  <a:schemeClr val="dk1"/>
                </a:solidFill>
                <a:latin typeface="Montserrat Medium"/>
                <a:ea typeface="Montserrat Medium"/>
                <a:cs typeface="Montserrat Medium"/>
                <a:sym typeface="Montserrat Medium"/>
              </a:defRPr>
            </a:lvl5pPr>
            <a:lvl6pPr marL="2743200" lvl="5" indent="-317500" rtl="0">
              <a:lnSpc>
                <a:spcPct val="100000"/>
              </a:lnSpc>
              <a:spcBef>
                <a:spcPts val="1600"/>
              </a:spcBef>
              <a:spcAft>
                <a:spcPts val="0"/>
              </a:spcAft>
              <a:buClr>
                <a:schemeClr val="dk2"/>
              </a:buClr>
              <a:buSzPts val="1400"/>
              <a:buFont typeface="Montserrat Medium"/>
              <a:buChar char="■"/>
              <a:defRPr>
                <a:solidFill>
                  <a:schemeClr val="dk1"/>
                </a:solidFill>
                <a:latin typeface="Montserrat Medium"/>
                <a:ea typeface="Montserrat Medium"/>
                <a:cs typeface="Montserrat Medium"/>
                <a:sym typeface="Montserrat Medium"/>
              </a:defRPr>
            </a:lvl6pPr>
            <a:lvl7pPr marL="3200400" lvl="6" indent="-317500" rtl="0">
              <a:lnSpc>
                <a:spcPct val="100000"/>
              </a:lnSpc>
              <a:spcBef>
                <a:spcPts val="1600"/>
              </a:spcBef>
              <a:spcAft>
                <a:spcPts val="0"/>
              </a:spcAft>
              <a:buClr>
                <a:schemeClr val="dk2"/>
              </a:buClr>
              <a:buSzPts val="1400"/>
              <a:buFont typeface="Montserrat Medium"/>
              <a:buChar char="●"/>
              <a:defRPr>
                <a:solidFill>
                  <a:schemeClr val="dk1"/>
                </a:solidFill>
                <a:latin typeface="Montserrat Medium"/>
                <a:ea typeface="Montserrat Medium"/>
                <a:cs typeface="Montserrat Medium"/>
                <a:sym typeface="Montserrat Medium"/>
              </a:defRPr>
            </a:lvl7pPr>
            <a:lvl8pPr marL="3657600" lvl="7" indent="-317500" rtl="0">
              <a:lnSpc>
                <a:spcPct val="100000"/>
              </a:lnSpc>
              <a:spcBef>
                <a:spcPts val="1600"/>
              </a:spcBef>
              <a:spcAft>
                <a:spcPts val="0"/>
              </a:spcAft>
              <a:buClr>
                <a:schemeClr val="dk2"/>
              </a:buClr>
              <a:buSzPts val="1400"/>
              <a:buFont typeface="Montserrat Medium"/>
              <a:buChar char="○"/>
              <a:defRPr>
                <a:solidFill>
                  <a:schemeClr val="dk1"/>
                </a:solidFill>
                <a:latin typeface="Montserrat Medium"/>
                <a:ea typeface="Montserrat Medium"/>
                <a:cs typeface="Montserrat Medium"/>
                <a:sym typeface="Montserrat Medium"/>
              </a:defRPr>
            </a:lvl8pPr>
            <a:lvl9pPr marL="4114800" lvl="8" indent="-317500" rtl="0">
              <a:lnSpc>
                <a:spcPct val="100000"/>
              </a:lnSpc>
              <a:spcBef>
                <a:spcPts val="1600"/>
              </a:spcBef>
              <a:spcAft>
                <a:spcPts val="1600"/>
              </a:spcAft>
              <a:buClr>
                <a:schemeClr val="dk2"/>
              </a:buClr>
              <a:buSzPts val="1400"/>
              <a:buFont typeface="Montserrat Medium"/>
              <a:buChar char="■"/>
              <a:defRPr>
                <a:solidFill>
                  <a:schemeClr val="dk1"/>
                </a:solidFill>
                <a:latin typeface="Montserrat Medium"/>
                <a:ea typeface="Montserrat Medium"/>
                <a:cs typeface="Montserrat Medium"/>
                <a:sym typeface="Montserrat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5" r:id="rId5"/>
    <p:sldLayoutId id="2147483657" r:id="rId6"/>
    <p:sldLayoutId id="2147483659" r:id="rId7"/>
    <p:sldLayoutId id="2147483677" r:id="rId8"/>
    <p:sldLayoutId id="214748367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2.mp3"/><Relationship Id="rId7" Type="http://schemas.openxmlformats.org/officeDocument/2006/relationships/image" Target="../media/image16.png"/><Relationship Id="rId12" Type="http://schemas.openxmlformats.org/officeDocument/2006/relationships/image" Target="../media/image2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notesSlide" Target="../notesSlides/notesSlide13.xml"/><Relationship Id="rId10" Type="http://schemas.openxmlformats.org/officeDocument/2006/relationships/image" Target="../media/image19.png"/><Relationship Id="rId4" Type="http://schemas.openxmlformats.org/officeDocument/2006/relationships/slideLayout" Target="../slideLayouts/slideLayout2.xml"/><Relationship Id="rId9"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2.mp3"/><Relationship Id="rId7" Type="http://schemas.openxmlformats.org/officeDocument/2006/relationships/image" Target="../media/image23.png"/><Relationship Id="rId12" Type="http://schemas.openxmlformats.org/officeDocument/2006/relationships/image" Target="../media/image2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2.png"/><Relationship Id="rId11" Type="http://schemas.openxmlformats.org/officeDocument/2006/relationships/image" Target="../media/image20.png"/><Relationship Id="rId5" Type="http://schemas.openxmlformats.org/officeDocument/2006/relationships/notesSlide" Target="../notesSlides/notesSlide14.xml"/><Relationship Id="rId10" Type="http://schemas.openxmlformats.org/officeDocument/2006/relationships/image" Target="../media/image19.png"/><Relationship Id="rId4" Type="http://schemas.openxmlformats.org/officeDocument/2006/relationships/slideLayout" Target="../slideLayouts/slideLayout2.xml"/><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media" Target="../media/media2.mp3"/><Relationship Id="rId7" Type="http://schemas.openxmlformats.org/officeDocument/2006/relationships/image" Target="../media/image27.png"/><Relationship Id="rId12" Type="http://schemas.openxmlformats.org/officeDocument/2006/relationships/image" Target="../media/image2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6.png"/><Relationship Id="rId11" Type="http://schemas.openxmlformats.org/officeDocument/2006/relationships/image" Target="../media/image20.png"/><Relationship Id="rId5" Type="http://schemas.openxmlformats.org/officeDocument/2006/relationships/notesSlide" Target="../notesSlides/notesSlide15.xml"/><Relationship Id="rId10" Type="http://schemas.openxmlformats.org/officeDocument/2006/relationships/image" Target="../media/image19.png"/><Relationship Id="rId4" Type="http://schemas.openxmlformats.org/officeDocument/2006/relationships/slideLayout" Target="../slideLayouts/slideLayout2.xml"/><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media" Target="../media/media2.mp3"/><Relationship Id="rId7" Type="http://schemas.openxmlformats.org/officeDocument/2006/relationships/image" Target="../media/image31.png"/><Relationship Id="rId12" Type="http://schemas.openxmlformats.org/officeDocument/2006/relationships/image" Target="../media/image2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0.png"/><Relationship Id="rId11" Type="http://schemas.openxmlformats.org/officeDocument/2006/relationships/image" Target="../media/image20.png"/><Relationship Id="rId5" Type="http://schemas.openxmlformats.org/officeDocument/2006/relationships/notesSlide" Target="../notesSlides/notesSlide16.xml"/><Relationship Id="rId10" Type="http://schemas.openxmlformats.org/officeDocument/2006/relationships/image" Target="../media/image19.png"/><Relationship Id="rId4" Type="http://schemas.openxmlformats.org/officeDocument/2006/relationships/slideLayout" Target="../slideLayouts/slideLayout2.xml"/><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media" Target="../media/media2.mp3"/><Relationship Id="rId7" Type="http://schemas.openxmlformats.org/officeDocument/2006/relationships/image" Target="../media/image35.png"/><Relationship Id="rId12" Type="http://schemas.openxmlformats.org/officeDocument/2006/relationships/image" Target="../media/image2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4.png"/><Relationship Id="rId11" Type="http://schemas.openxmlformats.org/officeDocument/2006/relationships/image" Target="../media/image20.png"/><Relationship Id="rId5" Type="http://schemas.openxmlformats.org/officeDocument/2006/relationships/notesSlide" Target="../notesSlides/notesSlide17.xml"/><Relationship Id="rId10" Type="http://schemas.openxmlformats.org/officeDocument/2006/relationships/image" Target="../media/image19.png"/><Relationship Id="rId4" Type="http://schemas.openxmlformats.org/officeDocument/2006/relationships/slideLayout" Target="../slideLayouts/slideLayout2.xml"/><Relationship Id="rId9"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40.png"/><Relationship Id="rId4" Type="http://schemas.microsoft.com/office/2007/relationships/hdphoto" Target="../media/hdphoto8.wdp"/></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microsoft.com/office/2007/relationships/hdphoto" Target="../media/hdphoto11.wdp"/><Relationship Id="rId5" Type="http://schemas.openxmlformats.org/officeDocument/2006/relationships/image" Target="../media/image42.png"/><Relationship Id="rId4" Type="http://schemas.microsoft.com/office/2007/relationships/hdphoto" Target="../media/hdphoto10.wdp"/></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4.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9.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4" name="Google Shape;274;p36"/>
          <p:cNvSpPr txBox="1">
            <a:spLocks noGrp="1"/>
          </p:cNvSpPr>
          <p:nvPr>
            <p:ph type="ctrTitle"/>
          </p:nvPr>
        </p:nvSpPr>
        <p:spPr>
          <a:xfrm>
            <a:off x="834136" y="1051872"/>
            <a:ext cx="7824291" cy="1847100"/>
          </a:xfrm>
          <a:prstGeom prst="rect">
            <a:avLst/>
          </a:prstGeom>
        </p:spPr>
        <p:txBody>
          <a:bodyPr spcFirstLastPara="1" wrap="square" lIns="90000" tIns="91425" rIns="90000" bIns="91425" anchor="t" anchorCtr="0">
            <a:noAutofit/>
          </a:bodyPr>
          <a:lstStyle/>
          <a:p>
            <a:pPr marL="0" lvl="0" indent="0" algn="ctr" rtl="0">
              <a:lnSpc>
                <a:spcPct val="150000"/>
              </a:lnSpc>
              <a:spcBef>
                <a:spcPts val="0"/>
              </a:spcBef>
              <a:spcAft>
                <a:spcPts val="0"/>
              </a:spcAft>
              <a:buNone/>
            </a:pPr>
            <a:r>
              <a:rPr lang="en-US" sz="3600" dirty="0" smtClean="0">
                <a:solidFill>
                  <a:srgbClr val="C00000"/>
                </a:solidFill>
                <a:latin typeface="+mn-lt"/>
              </a:rPr>
              <a:t>TRƯỜNG THCS HỒNG THÁI ĐÔNG</a:t>
            </a:r>
            <a:r>
              <a:rPr lang="en-US" sz="4000" dirty="0" smtClean="0">
                <a:solidFill>
                  <a:srgbClr val="C00000"/>
                </a:solidFill>
                <a:latin typeface="+mn-lt"/>
              </a:rPr>
              <a:t/>
            </a:r>
            <a:br>
              <a:rPr lang="en-US" sz="4000" dirty="0" smtClean="0">
                <a:solidFill>
                  <a:srgbClr val="C00000"/>
                </a:solidFill>
                <a:latin typeface="+mn-lt"/>
              </a:rPr>
            </a:br>
            <a:r>
              <a:rPr lang="en-US" sz="3600" dirty="0" smtClean="0">
                <a:solidFill>
                  <a:srgbClr val="C00000"/>
                </a:solidFill>
                <a:latin typeface="+mn-lt"/>
              </a:rPr>
              <a:t>TỔ KHOA HỌC TỰ NHIÊN</a:t>
            </a:r>
            <a:endParaRPr sz="3600" dirty="0">
              <a:solidFill>
                <a:srgbClr val="C00000"/>
              </a:solidFill>
              <a:latin typeface="+mn-lt"/>
            </a:endParaRPr>
          </a:p>
        </p:txBody>
      </p:sp>
      <p:grpSp>
        <p:nvGrpSpPr>
          <p:cNvPr id="360" name="Google Shape;360;p36"/>
          <p:cNvGrpSpPr/>
          <p:nvPr/>
        </p:nvGrpSpPr>
        <p:grpSpPr>
          <a:xfrm flipH="1">
            <a:off x="6868028" y="3955312"/>
            <a:ext cx="2275972" cy="1188188"/>
            <a:chOff x="1699200" y="2989250"/>
            <a:chExt cx="1062000" cy="592125"/>
          </a:xfrm>
        </p:grpSpPr>
        <p:sp>
          <p:nvSpPr>
            <p:cNvPr id="361" name="Google Shape;361;p36"/>
            <p:cNvSpPr/>
            <p:nvPr/>
          </p:nvSpPr>
          <p:spPr>
            <a:xfrm>
              <a:off x="1772525" y="3383300"/>
              <a:ext cx="919000" cy="198075"/>
            </a:xfrm>
            <a:custGeom>
              <a:avLst/>
              <a:gdLst/>
              <a:ahLst/>
              <a:cxnLst/>
              <a:rect l="l" t="t" r="r" b="b"/>
              <a:pathLst>
                <a:path w="36760" h="7923" extrusionOk="0">
                  <a:moveTo>
                    <a:pt x="36749" y="0"/>
                  </a:moveTo>
                  <a:lnTo>
                    <a:pt x="3936" y="44"/>
                  </a:lnTo>
                  <a:cubicBezTo>
                    <a:pt x="2850" y="45"/>
                    <a:pt x="1862" y="485"/>
                    <a:pt x="1152" y="1201"/>
                  </a:cubicBezTo>
                  <a:cubicBezTo>
                    <a:pt x="441" y="1914"/>
                    <a:pt x="0" y="2899"/>
                    <a:pt x="2" y="3989"/>
                  </a:cubicBezTo>
                  <a:cubicBezTo>
                    <a:pt x="4" y="6163"/>
                    <a:pt x="1767" y="7923"/>
                    <a:pt x="3941" y="7923"/>
                  </a:cubicBezTo>
                  <a:cubicBezTo>
                    <a:pt x="3943" y="7923"/>
                    <a:pt x="3945" y="7923"/>
                    <a:pt x="3947" y="7923"/>
                  </a:cubicBezTo>
                  <a:lnTo>
                    <a:pt x="36759" y="7880"/>
                  </a:lnTo>
                  <a:lnTo>
                    <a:pt x="36757" y="6758"/>
                  </a:lnTo>
                  <a:lnTo>
                    <a:pt x="35890" y="6759"/>
                  </a:lnTo>
                  <a:lnTo>
                    <a:pt x="35883" y="1297"/>
                  </a:lnTo>
                  <a:lnTo>
                    <a:pt x="36751" y="1296"/>
                  </a:lnTo>
                  <a:lnTo>
                    <a:pt x="367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6"/>
            <p:cNvSpPr/>
            <p:nvPr/>
          </p:nvSpPr>
          <p:spPr>
            <a:xfrm>
              <a:off x="1856050" y="3415725"/>
              <a:ext cx="819350" cy="137500"/>
            </a:xfrm>
            <a:custGeom>
              <a:avLst/>
              <a:gdLst/>
              <a:ahLst/>
              <a:cxnLst/>
              <a:rect l="l" t="t" r="r" b="b"/>
              <a:pathLst>
                <a:path w="32774" h="5500" extrusionOk="0">
                  <a:moveTo>
                    <a:pt x="32767" y="0"/>
                  </a:moveTo>
                  <a:lnTo>
                    <a:pt x="2658" y="39"/>
                  </a:lnTo>
                  <a:cubicBezTo>
                    <a:pt x="1923" y="40"/>
                    <a:pt x="1260" y="346"/>
                    <a:pt x="778" y="840"/>
                  </a:cubicBezTo>
                  <a:cubicBezTo>
                    <a:pt x="298" y="1338"/>
                    <a:pt x="1" y="2019"/>
                    <a:pt x="2" y="2774"/>
                  </a:cubicBezTo>
                  <a:cubicBezTo>
                    <a:pt x="4" y="4279"/>
                    <a:pt x="1193" y="5500"/>
                    <a:pt x="2661" y="5500"/>
                  </a:cubicBezTo>
                  <a:cubicBezTo>
                    <a:pt x="2662" y="5500"/>
                    <a:pt x="2664" y="5500"/>
                    <a:pt x="2665" y="5500"/>
                  </a:cubicBezTo>
                  <a:lnTo>
                    <a:pt x="32774" y="5461"/>
                  </a:lnTo>
                  <a:lnTo>
                    <a:pt x="3276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6"/>
            <p:cNvSpPr/>
            <p:nvPr/>
          </p:nvSpPr>
          <p:spPr>
            <a:xfrm>
              <a:off x="1931600" y="3450300"/>
              <a:ext cx="743700" cy="21850"/>
            </a:xfrm>
            <a:custGeom>
              <a:avLst/>
              <a:gdLst/>
              <a:ahLst/>
              <a:cxnLst/>
              <a:rect l="l" t="t" r="r" b="b"/>
              <a:pathLst>
                <a:path w="29748" h="874" extrusionOk="0">
                  <a:moveTo>
                    <a:pt x="29747" y="0"/>
                  </a:moveTo>
                  <a:lnTo>
                    <a:pt x="417" y="38"/>
                  </a:lnTo>
                  <a:cubicBezTo>
                    <a:pt x="188" y="39"/>
                    <a:pt x="0" y="226"/>
                    <a:pt x="0" y="455"/>
                  </a:cubicBezTo>
                  <a:lnTo>
                    <a:pt x="0" y="457"/>
                  </a:lnTo>
                  <a:cubicBezTo>
                    <a:pt x="1" y="686"/>
                    <a:pt x="189" y="873"/>
                    <a:pt x="418" y="873"/>
                  </a:cubicBezTo>
                  <a:lnTo>
                    <a:pt x="29748" y="835"/>
                  </a:lnTo>
                  <a:lnTo>
                    <a:pt x="29747" y="0"/>
                  </a:lnTo>
                  <a:close/>
                </a:path>
              </a:pathLst>
            </a:custGeom>
            <a:solidFill>
              <a:srgbClr val="093F51">
                <a:alpha val="2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6"/>
            <p:cNvSpPr/>
            <p:nvPr/>
          </p:nvSpPr>
          <p:spPr>
            <a:xfrm>
              <a:off x="1931675" y="3501675"/>
              <a:ext cx="743700" cy="21850"/>
            </a:xfrm>
            <a:custGeom>
              <a:avLst/>
              <a:gdLst/>
              <a:ahLst/>
              <a:cxnLst/>
              <a:rect l="l" t="t" r="r" b="b"/>
              <a:pathLst>
                <a:path w="29748" h="874" extrusionOk="0">
                  <a:moveTo>
                    <a:pt x="29747" y="0"/>
                  </a:moveTo>
                  <a:lnTo>
                    <a:pt x="416" y="39"/>
                  </a:lnTo>
                  <a:cubicBezTo>
                    <a:pt x="188" y="39"/>
                    <a:pt x="0" y="227"/>
                    <a:pt x="0" y="455"/>
                  </a:cubicBezTo>
                  <a:lnTo>
                    <a:pt x="0" y="458"/>
                  </a:lnTo>
                  <a:cubicBezTo>
                    <a:pt x="0" y="687"/>
                    <a:pt x="188" y="874"/>
                    <a:pt x="415" y="874"/>
                  </a:cubicBezTo>
                  <a:cubicBezTo>
                    <a:pt x="416" y="874"/>
                    <a:pt x="416" y="874"/>
                    <a:pt x="417" y="874"/>
                  </a:cubicBezTo>
                  <a:lnTo>
                    <a:pt x="29748" y="836"/>
                  </a:lnTo>
                  <a:lnTo>
                    <a:pt x="29747" y="0"/>
                  </a:lnTo>
                  <a:close/>
                </a:path>
              </a:pathLst>
            </a:custGeom>
            <a:solidFill>
              <a:srgbClr val="093F51">
                <a:alpha val="2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6"/>
            <p:cNvSpPr/>
            <p:nvPr/>
          </p:nvSpPr>
          <p:spPr>
            <a:xfrm>
              <a:off x="1699200" y="3186400"/>
              <a:ext cx="919000" cy="198100"/>
            </a:xfrm>
            <a:custGeom>
              <a:avLst/>
              <a:gdLst/>
              <a:ahLst/>
              <a:cxnLst/>
              <a:rect l="l" t="t" r="r" b="b"/>
              <a:pathLst>
                <a:path w="36760" h="7924" extrusionOk="0">
                  <a:moveTo>
                    <a:pt x="36749" y="1"/>
                  </a:moveTo>
                  <a:lnTo>
                    <a:pt x="3937" y="44"/>
                  </a:lnTo>
                  <a:cubicBezTo>
                    <a:pt x="2850" y="45"/>
                    <a:pt x="1864" y="486"/>
                    <a:pt x="1152" y="1201"/>
                  </a:cubicBezTo>
                  <a:cubicBezTo>
                    <a:pt x="442" y="1914"/>
                    <a:pt x="1" y="2899"/>
                    <a:pt x="3" y="3989"/>
                  </a:cubicBezTo>
                  <a:cubicBezTo>
                    <a:pt x="6" y="6163"/>
                    <a:pt x="1768" y="7923"/>
                    <a:pt x="3941" y="7923"/>
                  </a:cubicBezTo>
                  <a:cubicBezTo>
                    <a:pt x="3943" y="7923"/>
                    <a:pt x="3945" y="7923"/>
                    <a:pt x="3947" y="7923"/>
                  </a:cubicBezTo>
                  <a:lnTo>
                    <a:pt x="36760" y="7881"/>
                  </a:lnTo>
                  <a:lnTo>
                    <a:pt x="36759" y="6759"/>
                  </a:lnTo>
                  <a:lnTo>
                    <a:pt x="35891" y="6760"/>
                  </a:lnTo>
                  <a:lnTo>
                    <a:pt x="35884" y="1298"/>
                  </a:lnTo>
                  <a:lnTo>
                    <a:pt x="36751" y="1297"/>
                  </a:lnTo>
                  <a:lnTo>
                    <a:pt x="3674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6"/>
            <p:cNvSpPr/>
            <p:nvPr/>
          </p:nvSpPr>
          <p:spPr>
            <a:xfrm>
              <a:off x="1782750" y="3218825"/>
              <a:ext cx="819350" cy="137550"/>
            </a:xfrm>
            <a:custGeom>
              <a:avLst/>
              <a:gdLst/>
              <a:ahLst/>
              <a:cxnLst/>
              <a:rect l="l" t="t" r="r" b="b"/>
              <a:pathLst>
                <a:path w="32774" h="5502" extrusionOk="0">
                  <a:moveTo>
                    <a:pt x="32767" y="1"/>
                  </a:moveTo>
                  <a:lnTo>
                    <a:pt x="2657" y="40"/>
                  </a:lnTo>
                  <a:cubicBezTo>
                    <a:pt x="1923" y="40"/>
                    <a:pt x="1260" y="348"/>
                    <a:pt x="777" y="841"/>
                  </a:cubicBezTo>
                  <a:cubicBezTo>
                    <a:pt x="297" y="1338"/>
                    <a:pt x="0" y="2020"/>
                    <a:pt x="1" y="2775"/>
                  </a:cubicBezTo>
                  <a:cubicBezTo>
                    <a:pt x="3" y="4280"/>
                    <a:pt x="1194" y="5501"/>
                    <a:pt x="2663" y="5501"/>
                  </a:cubicBezTo>
                  <a:cubicBezTo>
                    <a:pt x="2663" y="5501"/>
                    <a:pt x="2664" y="5501"/>
                    <a:pt x="2664" y="5501"/>
                  </a:cubicBezTo>
                  <a:lnTo>
                    <a:pt x="32773" y="5462"/>
                  </a:lnTo>
                  <a:lnTo>
                    <a:pt x="3276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6"/>
            <p:cNvSpPr/>
            <p:nvPr/>
          </p:nvSpPr>
          <p:spPr>
            <a:xfrm>
              <a:off x="1858275" y="3253400"/>
              <a:ext cx="743725" cy="21850"/>
            </a:xfrm>
            <a:custGeom>
              <a:avLst/>
              <a:gdLst/>
              <a:ahLst/>
              <a:cxnLst/>
              <a:rect l="l" t="t" r="r" b="b"/>
              <a:pathLst>
                <a:path w="29749" h="874" extrusionOk="0">
                  <a:moveTo>
                    <a:pt x="29747" y="1"/>
                  </a:moveTo>
                  <a:lnTo>
                    <a:pt x="417" y="38"/>
                  </a:lnTo>
                  <a:cubicBezTo>
                    <a:pt x="188" y="38"/>
                    <a:pt x="1" y="226"/>
                    <a:pt x="2" y="455"/>
                  </a:cubicBezTo>
                  <a:lnTo>
                    <a:pt x="2" y="457"/>
                  </a:lnTo>
                  <a:cubicBezTo>
                    <a:pt x="2" y="686"/>
                    <a:pt x="189" y="874"/>
                    <a:pt x="418" y="874"/>
                  </a:cubicBezTo>
                  <a:lnTo>
                    <a:pt x="29748" y="836"/>
                  </a:lnTo>
                  <a:lnTo>
                    <a:pt x="29747" y="1"/>
                  </a:lnTo>
                  <a:close/>
                </a:path>
              </a:pathLst>
            </a:custGeom>
            <a:solidFill>
              <a:srgbClr val="093F51">
                <a:alpha val="2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6"/>
            <p:cNvSpPr/>
            <p:nvPr/>
          </p:nvSpPr>
          <p:spPr>
            <a:xfrm>
              <a:off x="1858350" y="3304775"/>
              <a:ext cx="743725" cy="21850"/>
            </a:xfrm>
            <a:custGeom>
              <a:avLst/>
              <a:gdLst/>
              <a:ahLst/>
              <a:cxnLst/>
              <a:rect l="l" t="t" r="r" b="b"/>
              <a:pathLst>
                <a:path w="29749" h="874" extrusionOk="0">
                  <a:moveTo>
                    <a:pt x="29747" y="1"/>
                  </a:moveTo>
                  <a:lnTo>
                    <a:pt x="417" y="39"/>
                  </a:lnTo>
                  <a:cubicBezTo>
                    <a:pt x="188" y="39"/>
                    <a:pt x="1" y="228"/>
                    <a:pt x="1" y="457"/>
                  </a:cubicBezTo>
                  <a:lnTo>
                    <a:pt x="1" y="459"/>
                  </a:lnTo>
                  <a:cubicBezTo>
                    <a:pt x="1" y="687"/>
                    <a:pt x="188" y="874"/>
                    <a:pt x="416" y="874"/>
                  </a:cubicBezTo>
                  <a:cubicBezTo>
                    <a:pt x="417" y="874"/>
                    <a:pt x="418" y="874"/>
                    <a:pt x="418" y="874"/>
                  </a:cubicBezTo>
                  <a:lnTo>
                    <a:pt x="29748" y="837"/>
                  </a:lnTo>
                  <a:lnTo>
                    <a:pt x="29747" y="1"/>
                  </a:lnTo>
                  <a:close/>
                </a:path>
              </a:pathLst>
            </a:custGeom>
            <a:solidFill>
              <a:srgbClr val="093F51">
                <a:alpha val="2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6"/>
            <p:cNvSpPr/>
            <p:nvPr/>
          </p:nvSpPr>
          <p:spPr>
            <a:xfrm>
              <a:off x="1842225" y="2989250"/>
              <a:ext cx="918975" cy="198075"/>
            </a:xfrm>
            <a:custGeom>
              <a:avLst/>
              <a:gdLst/>
              <a:ahLst/>
              <a:cxnLst/>
              <a:rect l="l" t="t" r="r" b="b"/>
              <a:pathLst>
                <a:path w="36759" h="7923" extrusionOk="0">
                  <a:moveTo>
                    <a:pt x="36748" y="1"/>
                  </a:moveTo>
                  <a:lnTo>
                    <a:pt x="3937" y="43"/>
                  </a:lnTo>
                  <a:cubicBezTo>
                    <a:pt x="2849" y="44"/>
                    <a:pt x="1863" y="485"/>
                    <a:pt x="1152" y="1200"/>
                  </a:cubicBezTo>
                  <a:cubicBezTo>
                    <a:pt x="441" y="1913"/>
                    <a:pt x="1" y="2898"/>
                    <a:pt x="2" y="3988"/>
                  </a:cubicBezTo>
                  <a:cubicBezTo>
                    <a:pt x="5" y="6162"/>
                    <a:pt x="1767" y="7922"/>
                    <a:pt x="3940" y="7922"/>
                  </a:cubicBezTo>
                  <a:cubicBezTo>
                    <a:pt x="3942" y="7922"/>
                    <a:pt x="3944" y="7922"/>
                    <a:pt x="3946" y="7922"/>
                  </a:cubicBezTo>
                  <a:lnTo>
                    <a:pt x="36759" y="7880"/>
                  </a:lnTo>
                  <a:lnTo>
                    <a:pt x="36758" y="6758"/>
                  </a:lnTo>
                  <a:lnTo>
                    <a:pt x="35891" y="6760"/>
                  </a:lnTo>
                  <a:lnTo>
                    <a:pt x="35883" y="1297"/>
                  </a:lnTo>
                  <a:lnTo>
                    <a:pt x="36750" y="1296"/>
                  </a:lnTo>
                  <a:lnTo>
                    <a:pt x="367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6"/>
            <p:cNvSpPr/>
            <p:nvPr/>
          </p:nvSpPr>
          <p:spPr>
            <a:xfrm>
              <a:off x="1925775" y="3021650"/>
              <a:ext cx="819350" cy="137550"/>
            </a:xfrm>
            <a:custGeom>
              <a:avLst/>
              <a:gdLst/>
              <a:ahLst/>
              <a:cxnLst/>
              <a:rect l="l" t="t" r="r" b="b"/>
              <a:pathLst>
                <a:path w="32774" h="5502" extrusionOk="0">
                  <a:moveTo>
                    <a:pt x="32766" y="1"/>
                  </a:moveTo>
                  <a:lnTo>
                    <a:pt x="2657" y="40"/>
                  </a:lnTo>
                  <a:cubicBezTo>
                    <a:pt x="1922" y="41"/>
                    <a:pt x="1260" y="348"/>
                    <a:pt x="777" y="842"/>
                  </a:cubicBezTo>
                  <a:cubicBezTo>
                    <a:pt x="297" y="1338"/>
                    <a:pt x="0" y="2020"/>
                    <a:pt x="1" y="2775"/>
                  </a:cubicBezTo>
                  <a:cubicBezTo>
                    <a:pt x="2" y="4280"/>
                    <a:pt x="1192" y="5501"/>
                    <a:pt x="2661" y="5501"/>
                  </a:cubicBezTo>
                  <a:cubicBezTo>
                    <a:pt x="2662" y="5501"/>
                    <a:pt x="2663" y="5501"/>
                    <a:pt x="2664" y="5501"/>
                  </a:cubicBezTo>
                  <a:lnTo>
                    <a:pt x="32773" y="5462"/>
                  </a:lnTo>
                  <a:lnTo>
                    <a:pt x="327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6"/>
            <p:cNvSpPr/>
            <p:nvPr/>
          </p:nvSpPr>
          <p:spPr>
            <a:xfrm>
              <a:off x="2001300" y="3056225"/>
              <a:ext cx="743725" cy="21850"/>
            </a:xfrm>
            <a:custGeom>
              <a:avLst/>
              <a:gdLst/>
              <a:ahLst/>
              <a:cxnLst/>
              <a:rect l="l" t="t" r="r" b="b"/>
              <a:pathLst>
                <a:path w="29749" h="874" extrusionOk="0">
                  <a:moveTo>
                    <a:pt x="29747" y="1"/>
                  </a:moveTo>
                  <a:lnTo>
                    <a:pt x="416" y="39"/>
                  </a:lnTo>
                  <a:cubicBezTo>
                    <a:pt x="188" y="39"/>
                    <a:pt x="1" y="226"/>
                    <a:pt x="1" y="455"/>
                  </a:cubicBezTo>
                  <a:lnTo>
                    <a:pt x="1" y="457"/>
                  </a:lnTo>
                  <a:cubicBezTo>
                    <a:pt x="1" y="686"/>
                    <a:pt x="189" y="874"/>
                    <a:pt x="417" y="874"/>
                  </a:cubicBezTo>
                  <a:lnTo>
                    <a:pt x="29748" y="836"/>
                  </a:lnTo>
                  <a:lnTo>
                    <a:pt x="29747" y="1"/>
                  </a:lnTo>
                  <a:close/>
                </a:path>
              </a:pathLst>
            </a:custGeom>
            <a:solidFill>
              <a:srgbClr val="093F51">
                <a:alpha val="2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6"/>
            <p:cNvSpPr/>
            <p:nvPr/>
          </p:nvSpPr>
          <p:spPr>
            <a:xfrm>
              <a:off x="2001350" y="3107625"/>
              <a:ext cx="743725" cy="21850"/>
            </a:xfrm>
            <a:custGeom>
              <a:avLst/>
              <a:gdLst/>
              <a:ahLst/>
              <a:cxnLst/>
              <a:rect l="l" t="t" r="r" b="b"/>
              <a:pathLst>
                <a:path w="29749" h="874" extrusionOk="0">
                  <a:moveTo>
                    <a:pt x="29747" y="1"/>
                  </a:moveTo>
                  <a:lnTo>
                    <a:pt x="417" y="38"/>
                  </a:lnTo>
                  <a:cubicBezTo>
                    <a:pt x="188" y="39"/>
                    <a:pt x="1" y="227"/>
                    <a:pt x="2" y="456"/>
                  </a:cubicBezTo>
                  <a:lnTo>
                    <a:pt x="2" y="458"/>
                  </a:lnTo>
                  <a:cubicBezTo>
                    <a:pt x="2" y="686"/>
                    <a:pt x="188" y="873"/>
                    <a:pt x="416" y="873"/>
                  </a:cubicBezTo>
                  <a:cubicBezTo>
                    <a:pt x="417" y="873"/>
                    <a:pt x="418" y="873"/>
                    <a:pt x="418" y="873"/>
                  </a:cubicBezTo>
                  <a:lnTo>
                    <a:pt x="29748" y="836"/>
                  </a:lnTo>
                  <a:lnTo>
                    <a:pt x="29747" y="1"/>
                  </a:lnTo>
                  <a:close/>
                </a:path>
              </a:pathLst>
            </a:custGeom>
            <a:solidFill>
              <a:srgbClr val="093F51">
                <a:alpha val="2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p:cNvPicPr>
            <a:picLocks noChangeAspect="1"/>
          </p:cNvPicPr>
          <p:nvPr/>
        </p:nvPicPr>
        <p:blipFill>
          <a:blip r:embed="rId3"/>
          <a:stretch>
            <a:fillRect/>
          </a:stretch>
        </p:blipFill>
        <p:spPr>
          <a:xfrm rot="20560160">
            <a:off x="33251" y="137026"/>
            <a:ext cx="2194560" cy="1195058"/>
          </a:xfrm>
          <a:prstGeom prst="rect">
            <a:avLst/>
          </a:prstGeom>
        </p:spPr>
      </p:pic>
      <p:sp>
        <p:nvSpPr>
          <p:cNvPr id="17" name="Rectangle 16"/>
          <p:cNvSpPr/>
          <p:nvPr/>
        </p:nvSpPr>
        <p:spPr>
          <a:xfrm>
            <a:off x="1654821" y="3199467"/>
            <a:ext cx="5535298" cy="1200329"/>
          </a:xfrm>
          <a:prstGeom prst="rect">
            <a:avLst/>
          </a:prstGeom>
        </p:spPr>
        <p:txBody>
          <a:bodyPr wrap="square">
            <a:spAutoFit/>
          </a:bodyP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Giáo</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viên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Lương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Thị</a:t>
            </a:r>
            <a:r>
              <a:rPr lang="en-US" sz="2400" b="1" dirty="0" smtClean="0">
                <a:solidFill>
                  <a:srgbClr val="FF0000"/>
                </a:solidFill>
                <a:latin typeface="Times New Roman" panose="02020603050405020304" pitchFamily="18" charset="0"/>
                <a:cs typeface="Times New Roman" panose="02020603050405020304" pitchFamily="18" charset="0"/>
              </a:rPr>
              <a:t> Thu </a:t>
            </a:r>
            <a:r>
              <a:rPr lang="en-US" sz="2400" b="1" dirty="0" err="1" smtClean="0">
                <a:solidFill>
                  <a:srgbClr val="FF0000"/>
                </a:solidFill>
                <a:latin typeface="Times New Roman" panose="02020603050405020304" pitchFamily="18" charset="0"/>
                <a:cs typeface="Times New Roman" panose="02020603050405020304" pitchFamily="18" charset="0"/>
              </a:rPr>
              <a:t>Huyền</a:t>
            </a:r>
            <a:endParaRPr lang="en-US" sz="2400" b="1" dirty="0">
              <a:solidFill>
                <a:srgbClr val="FF0000"/>
              </a:solidFill>
              <a:latin typeface="Times New Roman" panose="02020603050405020304" pitchFamily="18" charset="0"/>
              <a:cs typeface="Times New Roman" panose="02020603050405020304" pitchFamily="18" charset="0"/>
            </a:endParaRPr>
          </a:p>
          <a:p>
            <a:pPr algn="ctr"/>
            <a:endParaRPr lang="en-US" sz="2400" b="1" dirty="0">
              <a:solidFill>
                <a:srgbClr val="FF0000"/>
              </a:solidFill>
              <a:latin typeface="Times New Roman" panose="02020603050405020304" pitchFamily="18" charset="0"/>
              <a:cs typeface="Times New Roman" panose="02020603050405020304" pitchFamily="18" charset="0"/>
            </a:endParaRPr>
          </a:p>
          <a:p>
            <a:pPr algn="ctr"/>
            <a:r>
              <a:rPr lang="en-US" sz="2400" b="1" dirty="0" err="1">
                <a:solidFill>
                  <a:srgbClr val="FF0000"/>
                </a:solidFill>
                <a:latin typeface="Times New Roman" panose="02020603050405020304" pitchFamily="18" charset="0"/>
                <a:cs typeface="Times New Roman" panose="02020603050405020304" pitchFamily="18" charset="0"/>
              </a:rPr>
              <a:t>Năm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học</a:t>
            </a:r>
            <a:r>
              <a:rPr lang="en-US" sz="2400" b="1" dirty="0">
                <a:solidFill>
                  <a:srgbClr val="FF0000"/>
                </a:solidFill>
                <a:latin typeface="Times New Roman" panose="02020603050405020304" pitchFamily="18" charset="0"/>
                <a:cs typeface="Times New Roman" panose="02020603050405020304" pitchFamily="18" charset="0"/>
              </a:rPr>
              <a:t> 2023-2024 </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grpSp>
        <p:nvGrpSpPr>
          <p:cNvPr id="11" name="Google Shape;1649;p52"/>
          <p:cNvGrpSpPr/>
          <p:nvPr/>
        </p:nvGrpSpPr>
        <p:grpSpPr>
          <a:xfrm>
            <a:off x="361493" y="4396244"/>
            <a:ext cx="1009285" cy="450243"/>
            <a:chOff x="185200" y="3097975"/>
            <a:chExt cx="1239100" cy="619375"/>
          </a:xfrm>
        </p:grpSpPr>
        <p:sp>
          <p:nvSpPr>
            <p:cNvPr id="15" name="Google Shape;1650;p52"/>
            <p:cNvSpPr/>
            <p:nvPr/>
          </p:nvSpPr>
          <p:spPr>
            <a:xfrm>
              <a:off x="238775" y="3381000"/>
              <a:ext cx="1172550" cy="310125"/>
            </a:xfrm>
            <a:custGeom>
              <a:avLst/>
              <a:gdLst/>
              <a:ahLst/>
              <a:cxnLst/>
              <a:rect l="l" t="t" r="r" b="b"/>
              <a:pathLst>
                <a:path w="46902" h="12405" extrusionOk="0">
                  <a:moveTo>
                    <a:pt x="11434" y="1"/>
                  </a:moveTo>
                  <a:lnTo>
                    <a:pt x="1" y="1411"/>
                  </a:lnTo>
                  <a:lnTo>
                    <a:pt x="1" y="7238"/>
                  </a:lnTo>
                  <a:lnTo>
                    <a:pt x="22609" y="12405"/>
                  </a:lnTo>
                  <a:lnTo>
                    <a:pt x="46892" y="5419"/>
                  </a:lnTo>
                  <a:lnTo>
                    <a:pt x="46901" y="5293"/>
                  </a:lnTo>
                  <a:lnTo>
                    <a:pt x="46901" y="833"/>
                  </a:lnTo>
                  <a:lnTo>
                    <a:pt x="1143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51;p52"/>
            <p:cNvSpPr/>
            <p:nvPr/>
          </p:nvSpPr>
          <p:spPr>
            <a:xfrm>
              <a:off x="238775" y="3381000"/>
              <a:ext cx="1172550" cy="310125"/>
            </a:xfrm>
            <a:custGeom>
              <a:avLst/>
              <a:gdLst/>
              <a:ahLst/>
              <a:cxnLst/>
              <a:rect l="l" t="t" r="r" b="b"/>
              <a:pathLst>
                <a:path w="46902" h="12405" extrusionOk="0">
                  <a:moveTo>
                    <a:pt x="11434" y="1"/>
                  </a:moveTo>
                  <a:lnTo>
                    <a:pt x="1" y="1411"/>
                  </a:lnTo>
                  <a:lnTo>
                    <a:pt x="1" y="7238"/>
                  </a:lnTo>
                  <a:lnTo>
                    <a:pt x="22609" y="12405"/>
                  </a:lnTo>
                  <a:lnTo>
                    <a:pt x="46892" y="5419"/>
                  </a:lnTo>
                  <a:lnTo>
                    <a:pt x="46901" y="5293"/>
                  </a:lnTo>
                  <a:lnTo>
                    <a:pt x="46901" y="833"/>
                  </a:lnTo>
                  <a:lnTo>
                    <a:pt x="11434" y="1"/>
                  </a:lnTo>
                  <a:close/>
                </a:path>
              </a:pathLst>
            </a:custGeom>
            <a:solidFill>
              <a:srgbClr val="093F51">
                <a:alpha val="30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52;p52"/>
            <p:cNvSpPr/>
            <p:nvPr/>
          </p:nvSpPr>
          <p:spPr>
            <a:xfrm>
              <a:off x="215825" y="3418800"/>
              <a:ext cx="617950" cy="266275"/>
            </a:xfrm>
            <a:custGeom>
              <a:avLst/>
              <a:gdLst/>
              <a:ahLst/>
              <a:cxnLst/>
              <a:rect l="l" t="t" r="r" b="b"/>
              <a:pathLst>
                <a:path w="24718" h="10651" extrusionOk="0">
                  <a:moveTo>
                    <a:pt x="2192" y="0"/>
                  </a:moveTo>
                  <a:cubicBezTo>
                    <a:pt x="1973" y="0"/>
                    <a:pt x="1811" y="22"/>
                    <a:pt x="1713" y="69"/>
                  </a:cubicBezTo>
                  <a:cubicBezTo>
                    <a:pt x="0" y="882"/>
                    <a:pt x="1280" y="5809"/>
                    <a:pt x="1280" y="5809"/>
                  </a:cubicBezTo>
                  <a:lnTo>
                    <a:pt x="24718" y="10651"/>
                  </a:lnTo>
                  <a:lnTo>
                    <a:pt x="24718" y="5954"/>
                  </a:lnTo>
                  <a:cubicBezTo>
                    <a:pt x="24718" y="5954"/>
                    <a:pt x="5794" y="0"/>
                    <a:pt x="21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653;p52"/>
            <p:cNvSpPr/>
            <p:nvPr/>
          </p:nvSpPr>
          <p:spPr>
            <a:xfrm>
              <a:off x="215825" y="3418800"/>
              <a:ext cx="617950" cy="266275"/>
            </a:xfrm>
            <a:custGeom>
              <a:avLst/>
              <a:gdLst/>
              <a:ahLst/>
              <a:cxnLst/>
              <a:rect l="l" t="t" r="r" b="b"/>
              <a:pathLst>
                <a:path w="24718" h="10651" extrusionOk="0">
                  <a:moveTo>
                    <a:pt x="2192" y="0"/>
                  </a:moveTo>
                  <a:cubicBezTo>
                    <a:pt x="1973" y="0"/>
                    <a:pt x="1811" y="22"/>
                    <a:pt x="1713" y="69"/>
                  </a:cubicBezTo>
                  <a:cubicBezTo>
                    <a:pt x="0" y="882"/>
                    <a:pt x="1280" y="5809"/>
                    <a:pt x="1280" y="5809"/>
                  </a:cubicBezTo>
                  <a:lnTo>
                    <a:pt x="24718" y="10651"/>
                  </a:lnTo>
                  <a:lnTo>
                    <a:pt x="24718" y="5954"/>
                  </a:lnTo>
                  <a:cubicBezTo>
                    <a:pt x="24718" y="5954"/>
                    <a:pt x="5794" y="0"/>
                    <a:pt x="2192" y="0"/>
                  </a:cubicBezTo>
                  <a:close/>
                </a:path>
              </a:pathLst>
            </a:custGeom>
            <a:solidFill>
              <a:srgbClr val="093F51">
                <a:alpha val="2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54;p52"/>
            <p:cNvSpPr/>
            <p:nvPr/>
          </p:nvSpPr>
          <p:spPr>
            <a:xfrm>
              <a:off x="247825" y="3315400"/>
              <a:ext cx="1171850" cy="252275"/>
            </a:xfrm>
            <a:custGeom>
              <a:avLst/>
              <a:gdLst/>
              <a:ahLst/>
              <a:cxnLst/>
              <a:rect l="l" t="t" r="r" b="b"/>
              <a:pathLst>
                <a:path w="46874" h="10091" extrusionOk="0">
                  <a:moveTo>
                    <a:pt x="24938" y="0"/>
                  </a:moveTo>
                  <a:lnTo>
                    <a:pt x="4630" y="4018"/>
                  </a:lnTo>
                  <a:lnTo>
                    <a:pt x="0" y="3044"/>
                  </a:lnTo>
                  <a:lnTo>
                    <a:pt x="0" y="4935"/>
                  </a:lnTo>
                  <a:lnTo>
                    <a:pt x="23438" y="10090"/>
                  </a:lnTo>
                  <a:lnTo>
                    <a:pt x="46874" y="4304"/>
                  </a:lnTo>
                  <a:lnTo>
                    <a:pt x="46874" y="2415"/>
                  </a:lnTo>
                  <a:lnTo>
                    <a:pt x="42514" y="3449"/>
                  </a:lnTo>
                  <a:lnTo>
                    <a:pt x="249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655;p52"/>
            <p:cNvSpPr/>
            <p:nvPr/>
          </p:nvSpPr>
          <p:spPr>
            <a:xfrm>
              <a:off x="247825" y="3268175"/>
              <a:ext cx="1171850" cy="252225"/>
            </a:xfrm>
            <a:custGeom>
              <a:avLst/>
              <a:gdLst/>
              <a:ahLst/>
              <a:cxnLst/>
              <a:rect l="l" t="t" r="r" b="b"/>
              <a:pathLst>
                <a:path w="46874" h="10089" extrusionOk="0">
                  <a:moveTo>
                    <a:pt x="24938" y="0"/>
                  </a:moveTo>
                  <a:lnTo>
                    <a:pt x="0" y="4933"/>
                  </a:lnTo>
                  <a:lnTo>
                    <a:pt x="23438" y="10089"/>
                  </a:lnTo>
                  <a:lnTo>
                    <a:pt x="46874" y="4304"/>
                  </a:lnTo>
                  <a:lnTo>
                    <a:pt x="249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56;p52"/>
            <p:cNvSpPr/>
            <p:nvPr/>
          </p:nvSpPr>
          <p:spPr>
            <a:xfrm>
              <a:off x="217375" y="3391325"/>
              <a:ext cx="1206925" cy="326025"/>
            </a:xfrm>
            <a:custGeom>
              <a:avLst/>
              <a:gdLst/>
              <a:ahLst/>
              <a:cxnLst/>
              <a:rect l="l" t="t" r="r" b="b"/>
              <a:pathLst>
                <a:path w="48277" h="13041" extrusionOk="0">
                  <a:moveTo>
                    <a:pt x="1161" y="1"/>
                  </a:moveTo>
                  <a:cubicBezTo>
                    <a:pt x="998" y="1"/>
                    <a:pt x="522" y="138"/>
                    <a:pt x="184" y="1637"/>
                  </a:cubicBezTo>
                  <a:cubicBezTo>
                    <a:pt x="47" y="2242"/>
                    <a:pt x="2" y="3069"/>
                    <a:pt x="1" y="3906"/>
                  </a:cubicBezTo>
                  <a:cubicBezTo>
                    <a:pt x="1" y="3940"/>
                    <a:pt x="49" y="6751"/>
                    <a:pt x="502" y="7428"/>
                  </a:cubicBezTo>
                  <a:lnTo>
                    <a:pt x="24241" y="13041"/>
                  </a:lnTo>
                  <a:lnTo>
                    <a:pt x="48276" y="6075"/>
                  </a:lnTo>
                  <a:lnTo>
                    <a:pt x="48276" y="4690"/>
                  </a:lnTo>
                  <a:lnTo>
                    <a:pt x="46333" y="5204"/>
                  </a:lnTo>
                  <a:cubicBezTo>
                    <a:pt x="46333" y="5204"/>
                    <a:pt x="24704" y="11047"/>
                    <a:pt x="24383" y="11047"/>
                  </a:cubicBezTo>
                  <a:cubicBezTo>
                    <a:pt x="24091" y="11047"/>
                    <a:pt x="5427" y="7220"/>
                    <a:pt x="1821" y="6524"/>
                  </a:cubicBezTo>
                  <a:cubicBezTo>
                    <a:pt x="1097" y="4762"/>
                    <a:pt x="1889" y="1894"/>
                    <a:pt x="1889" y="1894"/>
                  </a:cubicBezTo>
                  <a:lnTo>
                    <a:pt x="1655" y="1166"/>
                  </a:lnTo>
                  <a:lnTo>
                    <a:pt x="1651" y="1168"/>
                  </a:lnTo>
                  <a:cubicBezTo>
                    <a:pt x="2115" y="487"/>
                    <a:pt x="1218" y="7"/>
                    <a:pt x="1218" y="7"/>
                  </a:cubicBezTo>
                  <a:cubicBezTo>
                    <a:pt x="1218" y="7"/>
                    <a:pt x="1198" y="1"/>
                    <a:pt x="11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57;p52"/>
            <p:cNvSpPr/>
            <p:nvPr/>
          </p:nvSpPr>
          <p:spPr>
            <a:xfrm>
              <a:off x="281025" y="3500275"/>
              <a:ext cx="103525" cy="152400"/>
            </a:xfrm>
            <a:custGeom>
              <a:avLst/>
              <a:gdLst/>
              <a:ahLst/>
              <a:cxnLst/>
              <a:rect l="l" t="t" r="r" b="b"/>
              <a:pathLst>
                <a:path w="4141" h="6096" extrusionOk="0">
                  <a:moveTo>
                    <a:pt x="568" y="1"/>
                  </a:moveTo>
                  <a:cubicBezTo>
                    <a:pt x="568" y="1"/>
                    <a:pt x="1" y="5219"/>
                    <a:pt x="270" y="5219"/>
                  </a:cubicBezTo>
                  <a:cubicBezTo>
                    <a:pt x="271" y="5219"/>
                    <a:pt x="273" y="5219"/>
                    <a:pt x="274" y="5219"/>
                  </a:cubicBezTo>
                  <a:cubicBezTo>
                    <a:pt x="555" y="5163"/>
                    <a:pt x="1851" y="4042"/>
                    <a:pt x="1851" y="4042"/>
                  </a:cubicBezTo>
                  <a:cubicBezTo>
                    <a:pt x="1851" y="4042"/>
                    <a:pt x="3336" y="6096"/>
                    <a:pt x="3508" y="6096"/>
                  </a:cubicBezTo>
                  <a:cubicBezTo>
                    <a:pt x="3519" y="6096"/>
                    <a:pt x="3524" y="6088"/>
                    <a:pt x="3524" y="6072"/>
                  </a:cubicBezTo>
                  <a:cubicBezTo>
                    <a:pt x="3524" y="5788"/>
                    <a:pt x="4141" y="787"/>
                    <a:pt x="4141" y="787"/>
                  </a:cubicBezTo>
                  <a:lnTo>
                    <a:pt x="5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58;p52"/>
            <p:cNvSpPr/>
            <p:nvPr/>
          </p:nvSpPr>
          <p:spPr>
            <a:xfrm>
              <a:off x="198200" y="3210825"/>
              <a:ext cx="1172525" cy="310100"/>
            </a:xfrm>
            <a:custGeom>
              <a:avLst/>
              <a:gdLst/>
              <a:ahLst/>
              <a:cxnLst/>
              <a:rect l="l" t="t" r="r" b="b"/>
              <a:pathLst>
                <a:path w="46901" h="12404" extrusionOk="0">
                  <a:moveTo>
                    <a:pt x="35467" y="0"/>
                  </a:moveTo>
                  <a:lnTo>
                    <a:pt x="0" y="832"/>
                  </a:lnTo>
                  <a:lnTo>
                    <a:pt x="0" y="5292"/>
                  </a:lnTo>
                  <a:lnTo>
                    <a:pt x="10" y="5418"/>
                  </a:lnTo>
                  <a:lnTo>
                    <a:pt x="24292" y="12403"/>
                  </a:lnTo>
                  <a:lnTo>
                    <a:pt x="46901" y="7237"/>
                  </a:lnTo>
                  <a:lnTo>
                    <a:pt x="46901" y="1410"/>
                  </a:lnTo>
                  <a:lnTo>
                    <a:pt x="3546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59;p52"/>
            <p:cNvSpPr/>
            <p:nvPr/>
          </p:nvSpPr>
          <p:spPr>
            <a:xfrm>
              <a:off x="198200" y="3210825"/>
              <a:ext cx="1172525" cy="310100"/>
            </a:xfrm>
            <a:custGeom>
              <a:avLst/>
              <a:gdLst/>
              <a:ahLst/>
              <a:cxnLst/>
              <a:rect l="l" t="t" r="r" b="b"/>
              <a:pathLst>
                <a:path w="46901" h="12404" extrusionOk="0">
                  <a:moveTo>
                    <a:pt x="35467" y="0"/>
                  </a:moveTo>
                  <a:lnTo>
                    <a:pt x="0" y="832"/>
                  </a:lnTo>
                  <a:lnTo>
                    <a:pt x="0" y="5292"/>
                  </a:lnTo>
                  <a:lnTo>
                    <a:pt x="10" y="5418"/>
                  </a:lnTo>
                  <a:lnTo>
                    <a:pt x="24292" y="12403"/>
                  </a:lnTo>
                  <a:lnTo>
                    <a:pt x="46901" y="7237"/>
                  </a:lnTo>
                  <a:lnTo>
                    <a:pt x="46901" y="1410"/>
                  </a:lnTo>
                  <a:lnTo>
                    <a:pt x="35467" y="0"/>
                  </a:lnTo>
                  <a:close/>
                </a:path>
              </a:pathLst>
            </a:custGeom>
            <a:solidFill>
              <a:srgbClr val="093F51">
                <a:alpha val="2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660;p52"/>
            <p:cNvSpPr/>
            <p:nvPr/>
          </p:nvSpPr>
          <p:spPr>
            <a:xfrm>
              <a:off x="775725" y="3248600"/>
              <a:ext cx="617975" cy="266275"/>
            </a:xfrm>
            <a:custGeom>
              <a:avLst/>
              <a:gdLst/>
              <a:ahLst/>
              <a:cxnLst/>
              <a:rect l="l" t="t" r="r" b="b"/>
              <a:pathLst>
                <a:path w="24719" h="10651" extrusionOk="0">
                  <a:moveTo>
                    <a:pt x="22526" y="0"/>
                  </a:moveTo>
                  <a:cubicBezTo>
                    <a:pt x="18924" y="0"/>
                    <a:pt x="1" y="5954"/>
                    <a:pt x="1" y="5954"/>
                  </a:cubicBezTo>
                  <a:lnTo>
                    <a:pt x="1" y="10651"/>
                  </a:lnTo>
                  <a:lnTo>
                    <a:pt x="23438" y="5809"/>
                  </a:lnTo>
                  <a:cubicBezTo>
                    <a:pt x="23438" y="5809"/>
                    <a:pt x="24718" y="882"/>
                    <a:pt x="23005" y="69"/>
                  </a:cubicBezTo>
                  <a:cubicBezTo>
                    <a:pt x="22907" y="22"/>
                    <a:pt x="22745" y="0"/>
                    <a:pt x="225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661;p52"/>
            <p:cNvSpPr/>
            <p:nvPr/>
          </p:nvSpPr>
          <p:spPr>
            <a:xfrm>
              <a:off x="189825" y="3145200"/>
              <a:ext cx="1171875" cy="252250"/>
            </a:xfrm>
            <a:custGeom>
              <a:avLst/>
              <a:gdLst/>
              <a:ahLst/>
              <a:cxnLst/>
              <a:rect l="l" t="t" r="r" b="b"/>
              <a:pathLst>
                <a:path w="46875" h="10090" extrusionOk="0">
                  <a:moveTo>
                    <a:pt x="21936" y="0"/>
                  </a:moveTo>
                  <a:lnTo>
                    <a:pt x="4360" y="3449"/>
                  </a:lnTo>
                  <a:lnTo>
                    <a:pt x="1" y="2415"/>
                  </a:lnTo>
                  <a:lnTo>
                    <a:pt x="1" y="4305"/>
                  </a:lnTo>
                  <a:lnTo>
                    <a:pt x="23437" y="10090"/>
                  </a:lnTo>
                  <a:lnTo>
                    <a:pt x="46874" y="4934"/>
                  </a:lnTo>
                  <a:lnTo>
                    <a:pt x="46874" y="3045"/>
                  </a:lnTo>
                  <a:lnTo>
                    <a:pt x="42244" y="4018"/>
                  </a:lnTo>
                  <a:lnTo>
                    <a:pt x="219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662;p52"/>
            <p:cNvSpPr/>
            <p:nvPr/>
          </p:nvSpPr>
          <p:spPr>
            <a:xfrm>
              <a:off x="185200" y="3221150"/>
              <a:ext cx="1206925" cy="326025"/>
            </a:xfrm>
            <a:custGeom>
              <a:avLst/>
              <a:gdLst/>
              <a:ahLst/>
              <a:cxnLst/>
              <a:rect l="l" t="t" r="r" b="b"/>
              <a:pathLst>
                <a:path w="48277" h="13041" extrusionOk="0">
                  <a:moveTo>
                    <a:pt x="47116" y="0"/>
                  </a:moveTo>
                  <a:cubicBezTo>
                    <a:pt x="47080" y="0"/>
                    <a:pt x="47059" y="7"/>
                    <a:pt x="47059" y="7"/>
                  </a:cubicBezTo>
                  <a:cubicBezTo>
                    <a:pt x="47059" y="7"/>
                    <a:pt x="46162" y="487"/>
                    <a:pt x="46626" y="1167"/>
                  </a:cubicBezTo>
                  <a:lnTo>
                    <a:pt x="46622" y="1166"/>
                  </a:lnTo>
                  <a:lnTo>
                    <a:pt x="46389" y="1894"/>
                  </a:lnTo>
                  <a:cubicBezTo>
                    <a:pt x="46389" y="1894"/>
                    <a:pt x="47180" y="4761"/>
                    <a:pt x="46457" y="6523"/>
                  </a:cubicBezTo>
                  <a:cubicBezTo>
                    <a:pt x="42850" y="7219"/>
                    <a:pt x="24186" y="11046"/>
                    <a:pt x="23895" y="11046"/>
                  </a:cubicBezTo>
                  <a:cubicBezTo>
                    <a:pt x="23573" y="11046"/>
                    <a:pt x="1944" y="5203"/>
                    <a:pt x="1944" y="5203"/>
                  </a:cubicBezTo>
                  <a:lnTo>
                    <a:pt x="1" y="4690"/>
                  </a:lnTo>
                  <a:lnTo>
                    <a:pt x="1" y="6075"/>
                  </a:lnTo>
                  <a:lnTo>
                    <a:pt x="24036" y="13041"/>
                  </a:lnTo>
                  <a:lnTo>
                    <a:pt x="47776" y="7427"/>
                  </a:lnTo>
                  <a:cubicBezTo>
                    <a:pt x="48228" y="6750"/>
                    <a:pt x="48277" y="3939"/>
                    <a:pt x="48277" y="3905"/>
                  </a:cubicBezTo>
                  <a:cubicBezTo>
                    <a:pt x="48277" y="3068"/>
                    <a:pt x="48230" y="2241"/>
                    <a:pt x="48093" y="1636"/>
                  </a:cubicBezTo>
                  <a:cubicBezTo>
                    <a:pt x="47755" y="137"/>
                    <a:pt x="47279" y="0"/>
                    <a:pt x="471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663;p52"/>
            <p:cNvSpPr/>
            <p:nvPr/>
          </p:nvSpPr>
          <p:spPr>
            <a:xfrm>
              <a:off x="189825" y="3097975"/>
              <a:ext cx="1171875" cy="252250"/>
            </a:xfrm>
            <a:custGeom>
              <a:avLst/>
              <a:gdLst/>
              <a:ahLst/>
              <a:cxnLst/>
              <a:rect l="l" t="t" r="r" b="b"/>
              <a:pathLst>
                <a:path w="46875" h="10090" extrusionOk="0">
                  <a:moveTo>
                    <a:pt x="21936" y="0"/>
                  </a:moveTo>
                  <a:lnTo>
                    <a:pt x="1" y="4304"/>
                  </a:lnTo>
                  <a:lnTo>
                    <a:pt x="23437" y="10090"/>
                  </a:lnTo>
                  <a:lnTo>
                    <a:pt x="46874" y="4934"/>
                  </a:lnTo>
                  <a:lnTo>
                    <a:pt x="2193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664;p52"/>
            <p:cNvSpPr/>
            <p:nvPr/>
          </p:nvSpPr>
          <p:spPr>
            <a:xfrm>
              <a:off x="640475" y="3192350"/>
              <a:ext cx="527525" cy="116200"/>
            </a:xfrm>
            <a:custGeom>
              <a:avLst/>
              <a:gdLst/>
              <a:ahLst/>
              <a:cxnLst/>
              <a:rect l="l" t="t" r="r" b="b"/>
              <a:pathLst>
                <a:path w="21101" h="4648" extrusionOk="0">
                  <a:moveTo>
                    <a:pt x="15056" y="0"/>
                  </a:moveTo>
                  <a:lnTo>
                    <a:pt x="1" y="3312"/>
                  </a:lnTo>
                  <a:lnTo>
                    <a:pt x="5411" y="4647"/>
                  </a:lnTo>
                  <a:lnTo>
                    <a:pt x="21101" y="1196"/>
                  </a:lnTo>
                  <a:lnTo>
                    <a:pt x="150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roup 29"/>
          <p:cNvGrpSpPr/>
          <p:nvPr/>
        </p:nvGrpSpPr>
        <p:grpSpPr>
          <a:xfrm>
            <a:off x="1036486" y="115375"/>
            <a:ext cx="7017338" cy="633982"/>
            <a:chOff x="3127702" y="129384"/>
            <a:chExt cx="7017338" cy="633982"/>
          </a:xfrm>
        </p:grpSpPr>
        <p:sp>
          <p:nvSpPr>
            <p:cNvPr id="31" name="Round Same Side Corner Rectangle 30"/>
            <p:cNvSpPr/>
            <p:nvPr/>
          </p:nvSpPr>
          <p:spPr>
            <a:xfrm flipV="1">
              <a:off x="3127702" y="145636"/>
              <a:ext cx="7017338" cy="617730"/>
            </a:xfrm>
            <a:prstGeom prst="round2SameRect">
              <a:avLst>
                <a:gd name="adj1" fmla="val 36667"/>
                <a:gd name="adj2" fmla="val 0"/>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9EBCD"/>
                </a:solidFill>
                <a:effectLst/>
                <a:uLnTx/>
                <a:uFillTx/>
                <a:latin typeface="Arial"/>
                <a:ea typeface="+mn-ea"/>
                <a:cs typeface="+mn-cs"/>
                <a:sym typeface="Arial"/>
              </a:endParaRPr>
            </a:p>
          </p:txBody>
        </p:sp>
        <p:sp>
          <p:nvSpPr>
            <p:cNvPr id="32" name="TextBox 31"/>
            <p:cNvSpPr txBox="1"/>
            <p:nvPr/>
          </p:nvSpPr>
          <p:spPr>
            <a:xfrm>
              <a:off x="3127702" y="129384"/>
              <a:ext cx="7017338" cy="537391"/>
            </a:xfrm>
            <a:prstGeom prst="rect">
              <a:avLst/>
            </a:prstGeom>
            <a:noFill/>
          </p:spPr>
          <p:txBody>
            <a:bodyPr wrap="square" rtlCol="0">
              <a:spAutoFit/>
            </a:bodyPr>
            <a:lstStyle/>
            <a:p>
              <a:pPr lvl="0" algn="ctr">
                <a:lnSpc>
                  <a:spcPct val="150000"/>
                </a:lnSpc>
              </a:pPr>
              <a:r>
                <a:rPr lang="en-US" sz="2200" b="1">
                  <a:solidFill>
                    <a:srgbClr val="C00000"/>
                  </a:solidFill>
                </a:rPr>
                <a:t>III. Hình đồng dạng trong khoa học và công </a:t>
              </a:r>
              <a:r>
                <a:rPr lang="en-US" sz="2200" b="1" smtClean="0">
                  <a:solidFill>
                    <a:srgbClr val="C00000"/>
                  </a:solidFill>
                </a:rPr>
                <a:t>nghệ</a:t>
              </a:r>
              <a:endParaRPr kumimoji="0" lang="en-US" sz="2200" b="1" i="0" u="none" strike="noStrike" kern="0" cap="none" spc="0" normalizeH="0" baseline="0" noProof="0" dirty="0">
                <a:ln>
                  <a:noFill/>
                </a:ln>
                <a:solidFill>
                  <a:srgbClr val="C00000"/>
                </a:solidFill>
                <a:effectLst/>
                <a:uLnTx/>
                <a:uFillTx/>
                <a:latin typeface="Arial"/>
                <a:cs typeface="Arial"/>
                <a:sym typeface="Arial"/>
              </a:endParaRPr>
            </a:p>
          </p:txBody>
        </p:sp>
      </p:grpSp>
      <p:sp>
        <p:nvSpPr>
          <p:cNvPr id="33" name="Rectangle 32"/>
          <p:cNvSpPr/>
          <p:nvPr/>
        </p:nvSpPr>
        <p:spPr>
          <a:xfrm>
            <a:off x="361493" y="880443"/>
            <a:ext cx="1577490" cy="1015663"/>
          </a:xfrm>
          <a:prstGeom prst="rect">
            <a:avLst/>
          </a:prstGeom>
        </p:spPr>
        <p:txBody>
          <a:bodyPr wrap="square">
            <a:spAutoFit/>
          </a:bodyPr>
          <a:lstStyle/>
          <a:p>
            <a:pPr lvl="0">
              <a:lnSpc>
                <a:spcPct val="150000"/>
              </a:lnSpc>
            </a:pPr>
            <a:r>
              <a:rPr lang="pl-PL" sz="2000" b="1"/>
              <a:t>1. Lược đồ Việt Nam</a:t>
            </a:r>
            <a:endParaRPr kumimoji="0" lang="en-US" sz="2000" b="1" i="0" u="none" strike="noStrike" kern="0" cap="none" spc="0" normalizeH="0" baseline="0" noProof="0" smtClean="0">
              <a:ln>
                <a:noFill/>
              </a:ln>
              <a:solidFill>
                <a:srgbClr val="000000"/>
              </a:solidFill>
              <a:effectLst/>
              <a:uLnTx/>
              <a:uFillTx/>
              <a:latin typeface="Arial"/>
              <a:cs typeface="Arial"/>
              <a:sym typeface="Arial"/>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tretch>
            <a:fillRect/>
          </a:stretch>
        </p:blipFill>
        <p:spPr>
          <a:xfrm>
            <a:off x="2183774" y="1002551"/>
            <a:ext cx="6651312" cy="39261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grpSp>
        <p:nvGrpSpPr>
          <p:cNvPr id="30" name="Group 29"/>
          <p:cNvGrpSpPr/>
          <p:nvPr/>
        </p:nvGrpSpPr>
        <p:grpSpPr>
          <a:xfrm>
            <a:off x="1036486" y="115375"/>
            <a:ext cx="7017338" cy="633982"/>
            <a:chOff x="3127702" y="129384"/>
            <a:chExt cx="7017338" cy="633982"/>
          </a:xfrm>
        </p:grpSpPr>
        <p:sp>
          <p:nvSpPr>
            <p:cNvPr id="31" name="Round Same Side Corner Rectangle 30"/>
            <p:cNvSpPr/>
            <p:nvPr/>
          </p:nvSpPr>
          <p:spPr>
            <a:xfrm flipV="1">
              <a:off x="3127702" y="145636"/>
              <a:ext cx="7017338" cy="617730"/>
            </a:xfrm>
            <a:prstGeom prst="round2SameRect">
              <a:avLst>
                <a:gd name="adj1" fmla="val 36667"/>
                <a:gd name="adj2" fmla="val 0"/>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9EBCD"/>
                </a:solidFill>
                <a:effectLst/>
                <a:uLnTx/>
                <a:uFillTx/>
                <a:latin typeface="Arial"/>
                <a:ea typeface="+mn-ea"/>
                <a:cs typeface="+mn-cs"/>
                <a:sym typeface="Arial"/>
              </a:endParaRPr>
            </a:p>
          </p:txBody>
        </p:sp>
        <p:sp>
          <p:nvSpPr>
            <p:cNvPr id="32" name="TextBox 31"/>
            <p:cNvSpPr txBox="1"/>
            <p:nvPr/>
          </p:nvSpPr>
          <p:spPr>
            <a:xfrm>
              <a:off x="3127702" y="129384"/>
              <a:ext cx="7017338" cy="53739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C00000"/>
                  </a:solidFill>
                  <a:effectLst/>
                  <a:uLnTx/>
                  <a:uFillTx/>
                  <a:latin typeface="Arial"/>
                  <a:cs typeface="Arial"/>
                  <a:sym typeface="Arial"/>
                </a:rPr>
                <a:t>III. Hình đồng dạng trong khoa học và công </a:t>
              </a:r>
              <a:r>
                <a:rPr kumimoji="0" lang="en-US" sz="2200" b="1" i="0" u="none" strike="noStrike" kern="0" cap="none" spc="0" normalizeH="0" baseline="0" noProof="0" smtClean="0">
                  <a:ln>
                    <a:noFill/>
                  </a:ln>
                  <a:solidFill>
                    <a:srgbClr val="C00000"/>
                  </a:solidFill>
                  <a:effectLst/>
                  <a:uLnTx/>
                  <a:uFillTx/>
                  <a:latin typeface="Arial"/>
                  <a:cs typeface="Arial"/>
                  <a:sym typeface="Arial"/>
                </a:rPr>
                <a:t>nghệ</a:t>
              </a:r>
              <a:endParaRPr kumimoji="0" lang="en-US" sz="2200" b="1" i="0" u="none" strike="noStrike" kern="0" cap="none" spc="0" normalizeH="0" baseline="0" noProof="0" dirty="0">
                <a:ln>
                  <a:noFill/>
                </a:ln>
                <a:solidFill>
                  <a:srgbClr val="C00000"/>
                </a:solidFill>
                <a:effectLst/>
                <a:uLnTx/>
                <a:uFillTx/>
                <a:latin typeface="Arial"/>
                <a:cs typeface="Arial"/>
                <a:sym typeface="Arial"/>
              </a:endParaRPr>
            </a:p>
          </p:txBody>
        </p:sp>
      </p:grpSp>
      <p:sp>
        <p:nvSpPr>
          <p:cNvPr id="33" name="Rectangle 32"/>
          <p:cNvSpPr/>
          <p:nvPr/>
        </p:nvSpPr>
        <p:spPr>
          <a:xfrm>
            <a:off x="793062" y="864736"/>
            <a:ext cx="7576935" cy="553998"/>
          </a:xfrm>
          <a:prstGeom prst="rect">
            <a:avLst/>
          </a:prstGeom>
        </p:spPr>
        <p:txBody>
          <a:bodyPr wrap="square">
            <a:spAutoFit/>
          </a:bodyPr>
          <a:lstStyle/>
          <a:p>
            <a:pPr lvl="0" algn="ctr">
              <a:lnSpc>
                <a:spcPct val="150000"/>
              </a:lnSpc>
            </a:pPr>
            <a:r>
              <a:rPr lang="pl-PL" sz="2000" b="1"/>
              <a:t>2. Các Tessellations </a:t>
            </a:r>
            <a:r>
              <a:rPr lang="en-US" sz="2000" b="1" smtClean="0"/>
              <a:t>được sử dụng </a:t>
            </a:r>
            <a:r>
              <a:rPr lang="pl-PL" sz="2000" b="1" smtClean="0"/>
              <a:t>trong </a:t>
            </a:r>
            <a:r>
              <a:rPr lang="pl-PL" sz="2000" b="1"/>
              <a:t>thiết kế và trang trí</a:t>
            </a:r>
            <a:endParaRPr kumimoji="0" lang="en-US" sz="2000" b="1" i="0" u="none" strike="noStrike" kern="0" cap="none" spc="0" normalizeH="0" baseline="0" noProof="0" smtClean="0">
              <a:ln>
                <a:noFill/>
              </a:ln>
              <a:solidFill>
                <a:srgbClr val="000000"/>
              </a:solidFill>
              <a:effectLst/>
              <a:uLnTx/>
              <a:uFillTx/>
              <a:latin typeface="Arial"/>
              <a:cs typeface="Arial"/>
              <a:sym typeface="Arial"/>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tretch>
            <a:fillRect/>
          </a:stretch>
        </p:blipFill>
        <p:spPr>
          <a:xfrm>
            <a:off x="1117549" y="1523638"/>
            <a:ext cx="6927962" cy="3373562"/>
          </a:xfrm>
          <a:prstGeom prst="rect">
            <a:avLst/>
          </a:prstGeom>
        </p:spPr>
      </p:pic>
    </p:spTree>
    <p:extLst>
      <p:ext uri="{BB962C8B-B14F-4D97-AF65-F5344CB8AC3E}">
        <p14:creationId xmlns:p14="http://schemas.microsoft.com/office/powerpoint/2010/main" val="163141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grpSp>
        <p:nvGrpSpPr>
          <p:cNvPr id="30" name="Group 29"/>
          <p:cNvGrpSpPr/>
          <p:nvPr/>
        </p:nvGrpSpPr>
        <p:grpSpPr>
          <a:xfrm>
            <a:off x="1036486" y="115375"/>
            <a:ext cx="7017338" cy="633982"/>
            <a:chOff x="3127702" y="129384"/>
            <a:chExt cx="7017338" cy="633982"/>
          </a:xfrm>
        </p:grpSpPr>
        <p:sp>
          <p:nvSpPr>
            <p:cNvPr id="31" name="Round Same Side Corner Rectangle 30"/>
            <p:cNvSpPr/>
            <p:nvPr/>
          </p:nvSpPr>
          <p:spPr>
            <a:xfrm flipV="1">
              <a:off x="3127702" y="145636"/>
              <a:ext cx="7017338" cy="617730"/>
            </a:xfrm>
            <a:prstGeom prst="round2SameRect">
              <a:avLst>
                <a:gd name="adj1" fmla="val 36667"/>
                <a:gd name="adj2" fmla="val 0"/>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9EBCD"/>
                </a:solidFill>
                <a:effectLst/>
                <a:uLnTx/>
                <a:uFillTx/>
                <a:latin typeface="Arial"/>
                <a:ea typeface="+mn-ea"/>
                <a:cs typeface="+mn-cs"/>
                <a:sym typeface="Arial"/>
              </a:endParaRPr>
            </a:p>
          </p:txBody>
        </p:sp>
        <p:sp>
          <p:nvSpPr>
            <p:cNvPr id="32" name="TextBox 31"/>
            <p:cNvSpPr txBox="1"/>
            <p:nvPr/>
          </p:nvSpPr>
          <p:spPr>
            <a:xfrm>
              <a:off x="3127702" y="129384"/>
              <a:ext cx="7017338" cy="53739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C00000"/>
                  </a:solidFill>
                  <a:effectLst/>
                  <a:uLnTx/>
                  <a:uFillTx/>
                  <a:latin typeface="Arial"/>
                  <a:cs typeface="Arial"/>
                  <a:sym typeface="Arial"/>
                </a:rPr>
                <a:t>III. Hình đồng dạng trong khoa học và công </a:t>
              </a:r>
              <a:r>
                <a:rPr kumimoji="0" lang="en-US" sz="2200" b="1" i="0" u="none" strike="noStrike" kern="0" cap="none" spc="0" normalizeH="0" baseline="0" noProof="0" smtClean="0">
                  <a:ln>
                    <a:noFill/>
                  </a:ln>
                  <a:solidFill>
                    <a:srgbClr val="C00000"/>
                  </a:solidFill>
                  <a:effectLst/>
                  <a:uLnTx/>
                  <a:uFillTx/>
                  <a:latin typeface="Arial"/>
                  <a:cs typeface="Arial"/>
                  <a:sym typeface="Arial"/>
                </a:rPr>
                <a:t>nghệ</a:t>
              </a:r>
              <a:endParaRPr kumimoji="0" lang="en-US" sz="2200" b="1" i="0" u="none" strike="noStrike" kern="0" cap="none" spc="0" normalizeH="0" baseline="0" noProof="0" dirty="0">
                <a:ln>
                  <a:noFill/>
                </a:ln>
                <a:solidFill>
                  <a:srgbClr val="C00000"/>
                </a:solidFill>
                <a:effectLst/>
                <a:uLnTx/>
                <a:uFillTx/>
                <a:latin typeface="Arial"/>
                <a:cs typeface="Arial"/>
                <a:sym typeface="Arial"/>
              </a:endParaRPr>
            </a:p>
          </p:txBody>
        </p:sp>
      </p:grpSp>
      <p:sp>
        <p:nvSpPr>
          <p:cNvPr id="33" name="Rectangle 32"/>
          <p:cNvSpPr/>
          <p:nvPr/>
        </p:nvSpPr>
        <p:spPr>
          <a:xfrm>
            <a:off x="902047" y="973407"/>
            <a:ext cx="7286216" cy="496996"/>
          </a:xfrm>
          <a:prstGeom prst="rect">
            <a:avLst/>
          </a:prstGeom>
        </p:spPr>
        <p:txBody>
          <a:bodyPr wrap="square">
            <a:spAutoFit/>
          </a:bodyPr>
          <a:lstStyle/>
          <a:p>
            <a:pPr lvl="0" algn="ctr">
              <a:lnSpc>
                <a:spcPct val="150000"/>
              </a:lnSpc>
            </a:pPr>
            <a:r>
              <a:rPr lang="vi-VN" sz="2000" b="1"/>
              <a:t>3. </a:t>
            </a:r>
            <a:r>
              <a:rPr lang="en-US" sz="2000" b="1" smtClean="0"/>
              <a:t>Một số c</a:t>
            </a:r>
            <a:r>
              <a:rPr lang="vi-VN" sz="2000" b="1" smtClean="0"/>
              <a:t>ấu </a:t>
            </a:r>
            <a:r>
              <a:rPr lang="vi-VN" sz="2000" b="1"/>
              <a:t>trúc fractal cơ bản trong Toán học</a:t>
            </a:r>
            <a:endParaRPr kumimoji="0" lang="en-US" sz="2000" b="1" i="0" u="none" strike="noStrike" kern="0" cap="none" spc="0" normalizeH="0" baseline="0" noProof="0" smtClean="0">
              <a:ln>
                <a:noFill/>
              </a:ln>
              <a:solidFill>
                <a:srgbClr val="000000"/>
              </a:solidFill>
              <a:effectLst/>
              <a:uLnTx/>
              <a:uFillTx/>
              <a:latin typeface="Arial"/>
              <a:cs typeface="Arial"/>
              <a:sym typeface="Arial"/>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Lst>
          </a:blip>
          <a:stretch>
            <a:fillRect/>
          </a:stretch>
        </p:blipFill>
        <p:spPr>
          <a:xfrm>
            <a:off x="301462" y="1692602"/>
            <a:ext cx="8553890" cy="2971953"/>
          </a:xfrm>
          <a:prstGeom prst="rect">
            <a:avLst/>
          </a:prstGeom>
        </p:spPr>
      </p:pic>
    </p:spTree>
    <p:extLst>
      <p:ext uri="{BB962C8B-B14F-4D97-AF65-F5344CB8AC3E}">
        <p14:creationId xmlns:p14="http://schemas.microsoft.com/office/powerpoint/2010/main" val="652203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8" name="Google Shape;458;p37"/>
          <p:cNvSpPr txBox="1">
            <a:spLocks noGrp="1"/>
          </p:cNvSpPr>
          <p:nvPr>
            <p:ph type="title"/>
          </p:nvPr>
        </p:nvSpPr>
        <p:spPr>
          <a:xfrm>
            <a:off x="636695" y="886340"/>
            <a:ext cx="7704000" cy="677100"/>
          </a:xfrm>
          <a:prstGeom prst="rect">
            <a:avLst/>
          </a:prstGeom>
        </p:spPr>
        <p:txBody>
          <a:bodyPr spcFirstLastPara="1" wrap="square" lIns="90000" tIns="91425" rIns="90000" bIns="91425" anchor="t" anchorCtr="0">
            <a:noAutofit/>
          </a:bodyPr>
          <a:lstStyle/>
          <a:p>
            <a:pPr marL="0" lvl="0" indent="0" algn="ctr" rtl="0">
              <a:spcBef>
                <a:spcPts val="0"/>
              </a:spcBef>
              <a:spcAft>
                <a:spcPts val="0"/>
              </a:spcAft>
              <a:buNone/>
            </a:pPr>
            <a:r>
              <a:rPr lang="en-US" sz="6000" smtClean="0">
                <a:solidFill>
                  <a:srgbClr val="C00000"/>
                </a:solidFill>
                <a:latin typeface="+mn-lt"/>
              </a:rPr>
              <a:t>LUYỆN TẬP</a:t>
            </a:r>
            <a:endParaRPr sz="6000" dirty="0">
              <a:solidFill>
                <a:srgbClr val="C00000"/>
              </a:solidFill>
              <a:latin typeface="+mn-lt"/>
            </a:endParaRPr>
          </a:p>
        </p:txBody>
      </p:sp>
      <p:pic>
        <p:nvPicPr>
          <p:cNvPr id="5" name="Picture 4"/>
          <p:cNvPicPr>
            <a:picLocks noChangeAspect="1"/>
          </p:cNvPicPr>
          <p:nvPr/>
        </p:nvPicPr>
        <p:blipFill>
          <a:blip r:embed="rId3"/>
          <a:stretch>
            <a:fillRect/>
          </a:stretch>
        </p:blipFill>
        <p:spPr>
          <a:xfrm>
            <a:off x="2725872" y="3245278"/>
            <a:ext cx="3525645" cy="1342104"/>
          </a:xfrm>
          <a:prstGeom prst="rect">
            <a:avLst/>
          </a:prstGeom>
        </p:spPr>
      </p:pic>
    </p:spTree>
    <p:extLst>
      <p:ext uri="{BB962C8B-B14F-4D97-AF65-F5344CB8AC3E}">
        <p14:creationId xmlns:p14="http://schemas.microsoft.com/office/powerpoint/2010/main" val="3109050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22" name="TextBox 9"/>
          <p:cNvSpPr txBox="1"/>
          <p:nvPr/>
        </p:nvSpPr>
        <p:spPr>
          <a:xfrm>
            <a:off x="2674611" y="364812"/>
            <a:ext cx="3797056" cy="461665"/>
          </a:xfrm>
          <a:prstGeom prst="rect">
            <a:avLst/>
          </a:prstGeom>
        </p:spPr>
        <p:txBody>
          <a:bodyPr wrap="square" lIns="0" tIns="0" rIns="0" bIns="0" rtlCol="0" anchor="t">
            <a:spAutoFit/>
          </a:bodyPr>
          <a:lstStyle/>
          <a:p>
            <a:pPr algn="ctr">
              <a:buClrTx/>
              <a:buFontTx/>
              <a:buNone/>
              <a:defRPr/>
            </a:pPr>
            <a:r>
              <a:rPr lang="en-US" sz="3000" b="1" kern="1200" dirty="0">
                <a:solidFill>
                  <a:srgbClr val="C00000"/>
                </a:solidFill>
                <a:latin typeface="Arial" panose="020B0604020202020204" pitchFamily="34" charset="0"/>
                <a:cs typeface="Arial" panose="020B0604020202020204" pitchFamily="34" charset="0"/>
              </a:rPr>
              <a:t>Câu hỏi trắc nghiệm</a:t>
            </a:r>
          </a:p>
        </p:txBody>
      </p:sp>
      <p:sp>
        <p:nvSpPr>
          <p:cNvPr id="23" name="Rectangle 22"/>
          <p:cNvSpPr/>
          <p:nvPr/>
        </p:nvSpPr>
        <p:spPr>
          <a:xfrm>
            <a:off x="429257" y="1031798"/>
            <a:ext cx="8287764" cy="1420325"/>
          </a:xfrm>
          <a:prstGeom prst="rect">
            <a:avLst/>
          </a:prstGeom>
        </p:spPr>
        <p:txBody>
          <a:bodyPr wrap="square">
            <a:spAutoFit/>
          </a:bodyPr>
          <a:lstStyle/>
          <a:p>
            <a:pPr algn="just">
              <a:lnSpc>
                <a:spcPct val="150000"/>
              </a:lnSpc>
              <a:buClrTx/>
              <a:buFontTx/>
              <a:buNone/>
            </a:pPr>
            <a:r>
              <a:rPr lang="vi-VN" sz="2000" b="1" kern="1200">
                <a:solidFill>
                  <a:prstClr val="black"/>
                </a:solidFill>
                <a:latin typeface="Arial" panose="020B0604020202020204" pitchFamily="34" charset="0"/>
                <a:ea typeface="Arial" panose="020B0604020202020204" pitchFamily="34" charset="0"/>
                <a:cs typeface="Arial" panose="020B0604020202020204" pitchFamily="34" charset="0"/>
              </a:rPr>
              <a:t>Câu 1: </a:t>
            </a:r>
            <a:r>
              <a:rPr lang="vi-VN" sz="2000" kern="1200">
                <a:solidFill>
                  <a:prstClr val="black"/>
                </a:solidFill>
                <a:latin typeface="Arial" panose="020B0604020202020204" pitchFamily="34" charset="0"/>
                <a:ea typeface="Arial" panose="020B0604020202020204" pitchFamily="34" charset="0"/>
                <a:cs typeface="Arial" panose="020B0604020202020204" pitchFamily="34" charset="0"/>
              </a:rPr>
              <a:t>Cấu trúc fractal cơ bản trong toán học là một hình dạng được tạo thành từ nhiều bản sao thu nhỏ của chính nó. Hình dạng nào trong các hình sau là một cấu trúc fractal cơ bản?</a:t>
            </a:r>
            <a:endParaRPr lang="vi-VN" sz="2000" kern="12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p:sp>
        <p:nvSpPr>
          <p:cNvPr id="24" name="Flowchart: Terminator 6"/>
          <p:cNvSpPr/>
          <p:nvPr/>
        </p:nvSpPr>
        <p:spPr>
          <a:xfrm>
            <a:off x="5429089" y="2782015"/>
            <a:ext cx="2765061" cy="803580"/>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defRPr/>
            </a:pPr>
            <a:endParaRPr lang="vi-VN" sz="1350" kern="1200" dirty="0">
              <a:solidFill>
                <a:prstClr val="white"/>
              </a:solidFill>
            </a:endParaRPr>
          </a:p>
        </p:txBody>
      </p:sp>
      <p:sp>
        <p:nvSpPr>
          <p:cNvPr id="25" name="Flowchart: Terminator 6"/>
          <p:cNvSpPr/>
          <p:nvPr/>
        </p:nvSpPr>
        <p:spPr>
          <a:xfrm>
            <a:off x="929851" y="3957355"/>
            <a:ext cx="2765061" cy="786755"/>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defRPr/>
            </a:pPr>
            <a:endParaRPr lang="vi-VN" sz="1350" kern="1200" dirty="0">
              <a:solidFill>
                <a:prstClr val="white"/>
              </a:solidFill>
            </a:endParaRPr>
          </a:p>
        </p:txBody>
      </p:sp>
      <p:sp>
        <p:nvSpPr>
          <p:cNvPr id="26" name="Flowchart: Terminator 6"/>
          <p:cNvSpPr/>
          <p:nvPr/>
        </p:nvSpPr>
        <p:spPr>
          <a:xfrm>
            <a:off x="929851" y="2782015"/>
            <a:ext cx="2782707" cy="803580"/>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defRPr/>
            </a:pPr>
            <a:endParaRPr lang="vi-VN" sz="1350" kern="1200" dirty="0">
              <a:solidFill>
                <a:prstClr val="white"/>
              </a:solidFill>
            </a:endParaRPr>
          </a:p>
        </p:txBody>
      </p:sp>
      <p:sp>
        <p:nvSpPr>
          <p:cNvPr id="27" name="Flowchart: Terminator 6"/>
          <p:cNvSpPr/>
          <p:nvPr/>
        </p:nvSpPr>
        <p:spPr>
          <a:xfrm>
            <a:off x="5424489" y="3915489"/>
            <a:ext cx="2764641" cy="803580"/>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defRPr/>
            </a:pPr>
            <a:endParaRPr lang="vi-VN" sz="1350" kern="1200" dirty="0">
              <a:solidFill>
                <a:prstClr val="white"/>
              </a:solidFill>
            </a:endParaRPr>
          </a:p>
        </p:txBody>
      </p:sp>
      <mc:AlternateContent xmlns:mc="http://schemas.openxmlformats.org/markup-compatibility/2006" xmlns:a14="http://schemas.microsoft.com/office/drawing/2010/main">
        <mc:Choice Requires="a14">
          <p:sp>
            <p:nvSpPr>
              <p:cNvPr id="28" name="Rectangle 27"/>
              <p:cNvSpPr/>
              <p:nvPr/>
            </p:nvSpPr>
            <p:spPr>
              <a:xfrm>
                <a:off x="5392326" y="4017979"/>
                <a:ext cx="2828965" cy="578813"/>
              </a:xfrm>
              <a:prstGeom prst="rect">
                <a:avLst/>
              </a:prstGeom>
            </p:spPr>
            <p:txBody>
              <a:bodyPr wrap="square">
                <a:spAutoFit/>
              </a:bodyPr>
              <a:lstStyle/>
              <a:p>
                <a:pPr marR="15240" algn="just">
                  <a:lnSpc>
                    <a:spcPct val="150000"/>
                  </a:lnSpc>
                  <a:spcBef>
                    <a:spcPts val="150"/>
                  </a:spcBef>
                  <a:spcAft>
                    <a:spcPts val="150"/>
                  </a:spcAft>
                  <a:buClrTx/>
                </a:pPr>
                <a14:m>
                  <m:oMathPara xmlns:m="http://schemas.openxmlformats.org/officeDocument/2006/math">
                    <m:oMathParaPr>
                      <m:jc m:val="center"/>
                    </m:oMathParaPr>
                    <m:oMath xmlns:m="http://schemas.openxmlformats.org/officeDocument/2006/math">
                      <m:r>
                        <m:rPr>
                          <m:nor/>
                        </m:rPr>
                        <a:rPr lang="vi-VN" sz="1900" kern="1200">
                          <a:solidFill>
                            <a:prstClr val="black"/>
                          </a:solidFill>
                          <a:latin typeface="Arial" panose="020B0604020202020204" pitchFamily="34" charset="0"/>
                          <a:ea typeface="Arial" panose="020B0604020202020204" pitchFamily="34" charset="0"/>
                          <a:cs typeface="Arial" panose="020B0604020202020204" pitchFamily="34" charset="0"/>
                        </a:rPr>
                        <m:t>D</m:t>
                      </m:r>
                      <m:r>
                        <m:rPr>
                          <m:nor/>
                        </m:rPr>
                        <a:rPr lang="vi-VN" sz="1900" kern="1200">
                          <a:solidFill>
                            <a:prstClr val="black"/>
                          </a:solidFill>
                          <a:latin typeface="Arial" panose="020B0604020202020204" pitchFamily="34" charset="0"/>
                          <a:ea typeface="Arial" panose="020B0604020202020204" pitchFamily="34" charset="0"/>
                          <a:cs typeface="Arial" panose="020B0604020202020204" pitchFamily="34" charset="0"/>
                        </a:rPr>
                        <m:t>. </m:t>
                      </m:r>
                      <m:r>
                        <m:rPr>
                          <m:nor/>
                        </m:rPr>
                        <a:rPr lang="vi-VN" sz="1900" kern="1200">
                          <a:solidFill>
                            <a:prstClr val="black"/>
                          </a:solidFill>
                          <a:latin typeface="Arial" panose="020B0604020202020204" pitchFamily="34" charset="0"/>
                          <a:ea typeface="Arial" panose="020B0604020202020204" pitchFamily="34" charset="0"/>
                          <a:cs typeface="Arial" panose="020B0604020202020204" pitchFamily="34" charset="0"/>
                        </a:rPr>
                        <m:t>H</m:t>
                      </m:r>
                      <m:r>
                        <m:rPr>
                          <m:nor/>
                        </m:rPr>
                        <a:rPr lang="vi-VN" sz="1900" kern="1200">
                          <a:solidFill>
                            <a:prstClr val="black"/>
                          </a:solidFill>
                          <a:latin typeface="Arial" panose="020B0604020202020204" pitchFamily="34" charset="0"/>
                          <a:ea typeface="Arial" panose="020B0604020202020204" pitchFamily="34" charset="0"/>
                          <a:cs typeface="Arial" panose="020B0604020202020204" pitchFamily="34" charset="0"/>
                        </a:rPr>
                        <m:t>ì</m:t>
                      </m:r>
                      <m:r>
                        <m:rPr>
                          <m:nor/>
                        </m:rPr>
                        <a:rPr lang="vi-VN" sz="1900" kern="1200">
                          <a:solidFill>
                            <a:prstClr val="black"/>
                          </a:solidFill>
                          <a:latin typeface="Arial" panose="020B0604020202020204" pitchFamily="34" charset="0"/>
                          <a:ea typeface="Arial" panose="020B0604020202020204" pitchFamily="34" charset="0"/>
                          <a:cs typeface="Arial" panose="020B0604020202020204" pitchFamily="34" charset="0"/>
                        </a:rPr>
                        <m:t>nh</m:t>
                      </m:r>
                      <m:r>
                        <m:rPr>
                          <m:nor/>
                        </m:rPr>
                        <a:rPr lang="vi-VN" sz="1900" kern="1200">
                          <a:solidFill>
                            <a:prstClr val="black"/>
                          </a:solidFill>
                          <a:latin typeface="Arial" panose="020B0604020202020204" pitchFamily="34" charset="0"/>
                          <a:ea typeface="Arial" panose="020B0604020202020204" pitchFamily="34" charset="0"/>
                          <a:cs typeface="Arial" panose="020B0604020202020204" pitchFamily="34" charset="0"/>
                        </a:rPr>
                        <m:t> </m:t>
                      </m:r>
                      <m:r>
                        <m:rPr>
                          <m:nor/>
                        </m:rPr>
                        <a:rPr lang="vi-VN" sz="1900" kern="1200">
                          <a:solidFill>
                            <a:prstClr val="black"/>
                          </a:solidFill>
                          <a:latin typeface="Arial" panose="020B0604020202020204" pitchFamily="34" charset="0"/>
                          <a:ea typeface="Arial" panose="020B0604020202020204" pitchFamily="34" charset="0"/>
                          <a:cs typeface="Arial" panose="020B0604020202020204" pitchFamily="34" charset="0"/>
                        </a:rPr>
                        <m:t>v</m:t>
                      </m:r>
                      <m:r>
                        <m:rPr>
                          <m:nor/>
                        </m:rPr>
                        <a:rPr lang="vi-VN" sz="1900" kern="1200">
                          <a:solidFill>
                            <a:prstClr val="black"/>
                          </a:solidFill>
                          <a:latin typeface="Arial" panose="020B0604020202020204" pitchFamily="34" charset="0"/>
                          <a:ea typeface="Arial" panose="020B0604020202020204" pitchFamily="34" charset="0"/>
                          <a:cs typeface="Arial" panose="020B0604020202020204" pitchFamily="34" charset="0"/>
                        </a:rPr>
                        <m:t>ỏ ố</m:t>
                      </m:r>
                      <m:r>
                        <m:rPr>
                          <m:nor/>
                        </m:rPr>
                        <a:rPr lang="vi-VN" sz="1900" kern="1200">
                          <a:solidFill>
                            <a:prstClr val="black"/>
                          </a:solidFill>
                          <a:latin typeface="Arial" panose="020B0604020202020204" pitchFamily="34" charset="0"/>
                          <a:ea typeface="Arial" panose="020B0604020202020204" pitchFamily="34" charset="0"/>
                          <a:cs typeface="Arial" panose="020B0604020202020204" pitchFamily="34" charset="0"/>
                        </a:rPr>
                        <m:t>c</m:t>
                      </m:r>
                    </m:oMath>
                  </m:oMathPara>
                </a14:m>
                <a:endParaRPr lang="en-US" sz="1900" kern="1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5392326" y="4017979"/>
                <a:ext cx="2828965" cy="57881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5796385" y="2872337"/>
                <a:ext cx="1990610" cy="556563"/>
              </a:xfrm>
              <a:prstGeom prst="rect">
                <a:avLst/>
              </a:prstGeom>
            </p:spPr>
            <p:txBody>
              <a:bodyPr wrap="none">
                <a:spAutoFit/>
              </a:bodyPr>
              <a:lstStyle/>
              <a:p>
                <a:pPr marR="15240" algn="just">
                  <a:lnSpc>
                    <a:spcPct val="150000"/>
                  </a:lnSpc>
                  <a:spcBef>
                    <a:spcPts val="150"/>
                  </a:spcBef>
                  <a:spcAft>
                    <a:spcPts val="150"/>
                  </a:spcAft>
                  <a:buClrTx/>
                </a:pPr>
                <a14:m>
                  <m:oMathPara xmlns:m="http://schemas.openxmlformats.org/officeDocument/2006/math">
                    <m:oMathParaPr>
                      <m:jc m:val="centerGroup"/>
                    </m:oMathParaPr>
                    <m:oMath xmlns:m="http://schemas.openxmlformats.org/officeDocument/2006/math">
                      <m:r>
                        <m:rPr>
                          <m:nor/>
                        </m:rPr>
                        <a:rPr lang="fr-FR" sz="1900" kern="1200">
                          <a:solidFill>
                            <a:prstClr val="black"/>
                          </a:solidFill>
                          <a:latin typeface="Arial" panose="020B0604020202020204" pitchFamily="34" charset="0"/>
                          <a:ea typeface="Arial" panose="020B0604020202020204" pitchFamily="34" charset="0"/>
                          <a:cs typeface="Arial" panose="020B0604020202020204" pitchFamily="34" charset="0"/>
                        </a:rPr>
                        <m:t>C</m:t>
                      </m:r>
                      <m:r>
                        <m:rPr>
                          <m:nor/>
                        </m:rPr>
                        <a:rPr lang="fr-FR" sz="1900" kern="1200">
                          <a:solidFill>
                            <a:prstClr val="black"/>
                          </a:solidFill>
                          <a:latin typeface="Arial" panose="020B0604020202020204" pitchFamily="34" charset="0"/>
                          <a:ea typeface="Arial" panose="020B0604020202020204" pitchFamily="34" charset="0"/>
                          <a:cs typeface="Arial" panose="020B0604020202020204" pitchFamily="34" charset="0"/>
                        </a:rPr>
                        <m:t>. </m:t>
                      </m:r>
                      <m:r>
                        <m:rPr>
                          <m:nor/>
                        </m:rPr>
                        <a:rPr lang="fr-FR" sz="1900" kern="1200">
                          <a:solidFill>
                            <a:prstClr val="black"/>
                          </a:solidFill>
                          <a:latin typeface="Arial" panose="020B0604020202020204" pitchFamily="34" charset="0"/>
                          <a:ea typeface="Arial" panose="020B0604020202020204" pitchFamily="34" charset="0"/>
                          <a:cs typeface="Arial" panose="020B0604020202020204" pitchFamily="34" charset="0"/>
                        </a:rPr>
                        <m:t>H</m:t>
                      </m:r>
                      <m:r>
                        <m:rPr>
                          <m:nor/>
                        </m:rPr>
                        <a:rPr lang="fr-FR" sz="1900" kern="1200">
                          <a:solidFill>
                            <a:prstClr val="black"/>
                          </a:solidFill>
                          <a:latin typeface="Arial" panose="020B0604020202020204" pitchFamily="34" charset="0"/>
                          <a:ea typeface="Arial" panose="020B0604020202020204" pitchFamily="34" charset="0"/>
                          <a:cs typeface="Arial" panose="020B0604020202020204" pitchFamily="34" charset="0"/>
                        </a:rPr>
                        <m:t>ì</m:t>
                      </m:r>
                      <m:r>
                        <m:rPr>
                          <m:nor/>
                        </m:rPr>
                        <a:rPr lang="fr-FR" sz="1900" kern="1200">
                          <a:solidFill>
                            <a:prstClr val="black"/>
                          </a:solidFill>
                          <a:latin typeface="Arial" panose="020B0604020202020204" pitchFamily="34" charset="0"/>
                          <a:ea typeface="Arial" panose="020B0604020202020204" pitchFamily="34" charset="0"/>
                          <a:cs typeface="Arial" panose="020B0604020202020204" pitchFamily="34" charset="0"/>
                        </a:rPr>
                        <m:t>nh</m:t>
                      </m:r>
                      <m:r>
                        <m:rPr>
                          <m:nor/>
                        </m:rPr>
                        <a:rPr lang="fr-FR" sz="1900" kern="1200">
                          <a:solidFill>
                            <a:prstClr val="black"/>
                          </a:solidFill>
                          <a:latin typeface="Arial" panose="020B0604020202020204" pitchFamily="34" charset="0"/>
                          <a:ea typeface="Arial" panose="020B0604020202020204" pitchFamily="34" charset="0"/>
                          <a:cs typeface="Arial" panose="020B0604020202020204" pitchFamily="34" charset="0"/>
                        </a:rPr>
                        <m:t> </m:t>
                      </m:r>
                      <m:r>
                        <m:rPr>
                          <m:nor/>
                        </m:rPr>
                        <a:rPr lang="fr-FR" sz="1900" kern="1200">
                          <a:solidFill>
                            <a:prstClr val="black"/>
                          </a:solidFill>
                          <a:latin typeface="Arial" panose="020B0604020202020204" pitchFamily="34" charset="0"/>
                          <a:ea typeface="Arial" panose="020B0604020202020204" pitchFamily="34" charset="0"/>
                          <a:cs typeface="Arial" panose="020B0604020202020204" pitchFamily="34" charset="0"/>
                        </a:rPr>
                        <m:t>l</m:t>
                      </m:r>
                      <m:r>
                        <m:rPr>
                          <m:nor/>
                        </m:rPr>
                        <a:rPr lang="fr-FR" sz="1900" kern="1200">
                          <a:solidFill>
                            <a:prstClr val="black"/>
                          </a:solidFill>
                          <a:latin typeface="Arial" panose="020B0604020202020204" pitchFamily="34" charset="0"/>
                          <a:ea typeface="Arial" panose="020B0604020202020204" pitchFamily="34" charset="0"/>
                          <a:cs typeface="Arial" panose="020B0604020202020204" pitchFamily="34" charset="0"/>
                        </a:rPr>
                        <m:t>ụ</m:t>
                      </m:r>
                      <m:r>
                        <m:rPr>
                          <m:nor/>
                        </m:rPr>
                        <a:rPr lang="fr-FR" sz="1900" kern="1200">
                          <a:solidFill>
                            <a:prstClr val="black"/>
                          </a:solidFill>
                          <a:latin typeface="Arial" panose="020B0604020202020204" pitchFamily="34" charset="0"/>
                          <a:ea typeface="Arial" panose="020B0604020202020204" pitchFamily="34" charset="0"/>
                          <a:cs typeface="Arial" panose="020B0604020202020204" pitchFamily="34" charset="0"/>
                        </a:rPr>
                        <m:t>c</m:t>
                      </m:r>
                      <m:r>
                        <m:rPr>
                          <m:nor/>
                        </m:rPr>
                        <a:rPr lang="fr-FR" sz="1900" kern="1200">
                          <a:solidFill>
                            <a:prstClr val="black"/>
                          </a:solidFill>
                          <a:latin typeface="Arial" panose="020B0604020202020204" pitchFamily="34" charset="0"/>
                          <a:ea typeface="Arial" panose="020B0604020202020204" pitchFamily="34" charset="0"/>
                          <a:cs typeface="Arial" panose="020B0604020202020204" pitchFamily="34" charset="0"/>
                        </a:rPr>
                        <m:t> </m:t>
                      </m:r>
                      <m:r>
                        <m:rPr>
                          <m:nor/>
                        </m:rPr>
                        <a:rPr lang="fr-FR" sz="1900" kern="1200">
                          <a:solidFill>
                            <a:prstClr val="black"/>
                          </a:solidFill>
                          <a:latin typeface="Arial" panose="020B0604020202020204" pitchFamily="34" charset="0"/>
                          <a:ea typeface="Arial" panose="020B0604020202020204" pitchFamily="34" charset="0"/>
                          <a:cs typeface="Arial" panose="020B0604020202020204" pitchFamily="34" charset="0"/>
                        </a:rPr>
                        <m:t>gi</m:t>
                      </m:r>
                      <m:r>
                        <m:rPr>
                          <m:nor/>
                        </m:rPr>
                        <a:rPr lang="fr-FR" sz="1900" kern="1200">
                          <a:solidFill>
                            <a:prstClr val="black"/>
                          </a:solidFill>
                          <a:latin typeface="Arial" panose="020B0604020202020204" pitchFamily="34" charset="0"/>
                          <a:ea typeface="Arial" panose="020B0604020202020204" pitchFamily="34" charset="0"/>
                          <a:cs typeface="Arial" panose="020B0604020202020204" pitchFamily="34" charset="0"/>
                        </a:rPr>
                        <m:t>á</m:t>
                      </m:r>
                      <m:r>
                        <m:rPr>
                          <m:nor/>
                        </m:rPr>
                        <a:rPr lang="fr-FR" sz="1900" kern="1200">
                          <a:solidFill>
                            <a:prstClr val="black"/>
                          </a:solidFill>
                          <a:latin typeface="Arial" panose="020B0604020202020204" pitchFamily="34" charset="0"/>
                          <a:ea typeface="Arial" panose="020B0604020202020204" pitchFamily="34" charset="0"/>
                          <a:cs typeface="Arial" panose="020B0604020202020204" pitchFamily="34" charset="0"/>
                        </a:rPr>
                        <m:t>c</m:t>
                      </m:r>
                    </m:oMath>
                  </m:oMathPara>
                </a14:m>
                <a:endParaRPr lang="en-US" sz="1900" kern="1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9" name="Rectangle 28"/>
              <p:cNvSpPr>
                <a:spLocks noRot="1" noChangeAspect="1" noMove="1" noResize="1" noEditPoints="1" noAdjustHandles="1" noChangeArrowheads="1" noChangeShapeType="1" noTextEdit="1"/>
              </p:cNvSpPr>
              <p:nvPr/>
            </p:nvSpPr>
            <p:spPr>
              <a:xfrm>
                <a:off x="5796385" y="2872337"/>
                <a:ext cx="1990610" cy="55656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1024096" y="2880307"/>
                <a:ext cx="2546851" cy="578813"/>
              </a:xfrm>
              <a:prstGeom prst="rect">
                <a:avLst/>
              </a:prstGeom>
            </p:spPr>
            <p:txBody>
              <a:bodyPr wrap="none">
                <a:spAutoFit/>
              </a:bodyPr>
              <a:lstStyle/>
              <a:p>
                <a:pPr marR="15240" algn="just">
                  <a:lnSpc>
                    <a:spcPct val="150000"/>
                  </a:lnSpc>
                  <a:spcBef>
                    <a:spcPts val="150"/>
                  </a:spcBef>
                  <a:spcAft>
                    <a:spcPts val="150"/>
                  </a:spcAft>
                  <a:buClrTx/>
                </a:pPr>
                <a14:m>
                  <m:oMathPara xmlns:m="http://schemas.openxmlformats.org/officeDocument/2006/math">
                    <m:oMathParaPr>
                      <m:jc m:val="centerGroup"/>
                    </m:oMathParaPr>
                    <m:oMath xmlns:m="http://schemas.openxmlformats.org/officeDocument/2006/math">
                      <m:r>
                        <m:rPr>
                          <m:nor/>
                        </m:rPr>
                        <a:rPr lang="pl-PL" sz="1900" kern="1200">
                          <a:solidFill>
                            <a:prstClr val="black"/>
                          </a:solidFill>
                          <a:latin typeface="Arial" panose="020B0604020202020204" pitchFamily="34" charset="0"/>
                          <a:ea typeface="Times New Roman" panose="02020603050405020304" pitchFamily="18" charset="0"/>
                          <a:cs typeface="Arial" panose="020B0604020202020204" pitchFamily="34" charset="0"/>
                        </a:rPr>
                        <m:t>A</m:t>
                      </m:r>
                      <m:r>
                        <m:rPr>
                          <m:nor/>
                        </m:rPr>
                        <a:rPr lang="pl-PL" sz="1900" kern="1200">
                          <a:solidFill>
                            <a:prstClr val="black"/>
                          </a:solidFill>
                          <a:latin typeface="Arial" panose="020B0604020202020204" pitchFamily="34" charset="0"/>
                          <a:ea typeface="Times New Roman" panose="02020603050405020304" pitchFamily="18" charset="0"/>
                          <a:cs typeface="Arial" panose="020B0604020202020204" pitchFamily="34" charset="0"/>
                        </a:rPr>
                        <m:t>. </m:t>
                      </m:r>
                      <m:r>
                        <m:rPr>
                          <m:nor/>
                        </m:rPr>
                        <a:rPr lang="pl-PL" sz="1900" kern="1200">
                          <a:solidFill>
                            <a:prstClr val="black"/>
                          </a:solidFill>
                          <a:latin typeface="Arial" panose="020B0604020202020204" pitchFamily="34" charset="0"/>
                          <a:ea typeface="Times New Roman" panose="02020603050405020304" pitchFamily="18" charset="0"/>
                          <a:cs typeface="Arial" panose="020B0604020202020204" pitchFamily="34" charset="0"/>
                        </a:rPr>
                        <m:t>H</m:t>
                      </m:r>
                      <m:r>
                        <m:rPr>
                          <m:nor/>
                        </m:rPr>
                        <a:rPr lang="pl-PL" sz="1900" kern="1200">
                          <a:solidFill>
                            <a:prstClr val="black"/>
                          </a:solidFill>
                          <a:latin typeface="Arial" panose="020B0604020202020204" pitchFamily="34" charset="0"/>
                          <a:ea typeface="Times New Roman" panose="02020603050405020304" pitchFamily="18" charset="0"/>
                          <a:cs typeface="Arial" panose="020B0604020202020204" pitchFamily="34" charset="0"/>
                        </a:rPr>
                        <m:t>ì</m:t>
                      </m:r>
                      <m:r>
                        <m:rPr>
                          <m:nor/>
                        </m:rPr>
                        <a:rPr lang="pl-PL" sz="1900" kern="1200">
                          <a:solidFill>
                            <a:prstClr val="black"/>
                          </a:solidFill>
                          <a:latin typeface="Arial" panose="020B0604020202020204" pitchFamily="34" charset="0"/>
                          <a:ea typeface="Times New Roman" panose="02020603050405020304" pitchFamily="18" charset="0"/>
                          <a:cs typeface="Arial" panose="020B0604020202020204" pitchFamily="34" charset="0"/>
                        </a:rPr>
                        <m:t>nh</m:t>
                      </m:r>
                      <m:r>
                        <m:rPr>
                          <m:nor/>
                        </m:rPr>
                        <a:rPr lang="pl-PL" sz="1900" kern="1200">
                          <a:solidFill>
                            <a:prstClr val="black"/>
                          </a:solidFill>
                          <a:latin typeface="Arial" panose="020B0604020202020204" pitchFamily="34" charset="0"/>
                          <a:ea typeface="Times New Roman" panose="02020603050405020304" pitchFamily="18" charset="0"/>
                          <a:cs typeface="Arial" panose="020B0604020202020204" pitchFamily="34" charset="0"/>
                        </a:rPr>
                        <m:t> </m:t>
                      </m:r>
                      <m:r>
                        <m:rPr>
                          <m:nor/>
                        </m:rPr>
                        <a:rPr lang="pl-PL" sz="1900" kern="1200">
                          <a:solidFill>
                            <a:prstClr val="black"/>
                          </a:solidFill>
                          <a:latin typeface="Arial" panose="020B0604020202020204" pitchFamily="34" charset="0"/>
                          <a:ea typeface="Times New Roman" panose="02020603050405020304" pitchFamily="18" charset="0"/>
                          <a:cs typeface="Arial" panose="020B0604020202020204" pitchFamily="34" charset="0"/>
                        </a:rPr>
                        <m:t>tam</m:t>
                      </m:r>
                      <m:r>
                        <m:rPr>
                          <m:nor/>
                        </m:rPr>
                        <a:rPr lang="pl-PL" sz="1900" kern="1200">
                          <a:solidFill>
                            <a:prstClr val="black"/>
                          </a:solidFill>
                          <a:latin typeface="Arial" panose="020B0604020202020204" pitchFamily="34" charset="0"/>
                          <a:ea typeface="Times New Roman" panose="02020603050405020304" pitchFamily="18" charset="0"/>
                          <a:cs typeface="Arial" panose="020B0604020202020204" pitchFamily="34" charset="0"/>
                        </a:rPr>
                        <m:t> </m:t>
                      </m:r>
                      <m:r>
                        <m:rPr>
                          <m:nor/>
                        </m:rPr>
                        <a:rPr lang="pl-PL" sz="1900" kern="1200">
                          <a:solidFill>
                            <a:prstClr val="black"/>
                          </a:solidFill>
                          <a:latin typeface="Arial" panose="020B0604020202020204" pitchFamily="34" charset="0"/>
                          <a:ea typeface="Times New Roman" panose="02020603050405020304" pitchFamily="18" charset="0"/>
                          <a:cs typeface="Arial" panose="020B0604020202020204" pitchFamily="34" charset="0"/>
                        </a:rPr>
                        <m:t>gi</m:t>
                      </m:r>
                      <m:r>
                        <m:rPr>
                          <m:nor/>
                        </m:rPr>
                        <a:rPr lang="pl-PL" sz="1900" kern="1200">
                          <a:solidFill>
                            <a:prstClr val="black"/>
                          </a:solidFill>
                          <a:latin typeface="Arial" panose="020B0604020202020204" pitchFamily="34" charset="0"/>
                          <a:ea typeface="Times New Roman" panose="02020603050405020304" pitchFamily="18" charset="0"/>
                          <a:cs typeface="Arial" panose="020B0604020202020204" pitchFamily="34" charset="0"/>
                        </a:rPr>
                        <m:t>á</m:t>
                      </m:r>
                      <m:r>
                        <m:rPr>
                          <m:nor/>
                        </m:rPr>
                        <a:rPr lang="pl-PL" sz="1900" kern="1200">
                          <a:solidFill>
                            <a:prstClr val="black"/>
                          </a:solidFill>
                          <a:latin typeface="Arial" panose="020B0604020202020204" pitchFamily="34" charset="0"/>
                          <a:ea typeface="Times New Roman" panose="02020603050405020304" pitchFamily="18" charset="0"/>
                          <a:cs typeface="Arial" panose="020B0604020202020204" pitchFamily="34" charset="0"/>
                        </a:rPr>
                        <m:t>c</m:t>
                      </m:r>
                      <m:r>
                        <m:rPr>
                          <m:nor/>
                        </m:rPr>
                        <a:rPr lang="pl-PL" sz="1900" kern="1200">
                          <a:solidFill>
                            <a:prstClr val="black"/>
                          </a:solidFill>
                          <a:latin typeface="Arial" panose="020B0604020202020204" pitchFamily="34" charset="0"/>
                          <a:ea typeface="Times New Roman" panose="02020603050405020304" pitchFamily="18" charset="0"/>
                          <a:cs typeface="Arial" panose="020B0604020202020204" pitchFamily="34" charset="0"/>
                        </a:rPr>
                        <m:t> đề</m:t>
                      </m:r>
                      <m:r>
                        <m:rPr>
                          <m:nor/>
                        </m:rPr>
                        <a:rPr lang="pl-PL" sz="1900" kern="1200">
                          <a:solidFill>
                            <a:prstClr val="black"/>
                          </a:solidFill>
                          <a:latin typeface="Arial" panose="020B0604020202020204" pitchFamily="34" charset="0"/>
                          <a:ea typeface="Times New Roman" panose="02020603050405020304" pitchFamily="18" charset="0"/>
                          <a:cs typeface="Arial" panose="020B0604020202020204" pitchFamily="34" charset="0"/>
                        </a:rPr>
                        <m:t>u</m:t>
                      </m:r>
                    </m:oMath>
                  </m:oMathPara>
                </a14:m>
                <a:endParaRPr lang="en-US" sz="1900" kern="1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1024096" y="2880307"/>
                <a:ext cx="2546851" cy="57881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p:cNvSpPr/>
              <p:nvPr/>
            </p:nvSpPr>
            <p:spPr>
              <a:xfrm>
                <a:off x="1386725" y="4070504"/>
                <a:ext cx="1814279" cy="556563"/>
              </a:xfrm>
              <a:prstGeom prst="rect">
                <a:avLst/>
              </a:prstGeom>
            </p:spPr>
            <p:txBody>
              <a:bodyPr wrap="none">
                <a:spAutoFit/>
              </a:bodyPr>
              <a:lstStyle/>
              <a:p>
                <a:pPr marR="15240" algn="just">
                  <a:lnSpc>
                    <a:spcPct val="150000"/>
                  </a:lnSpc>
                  <a:spcBef>
                    <a:spcPts val="150"/>
                  </a:spcBef>
                  <a:spcAft>
                    <a:spcPts val="150"/>
                  </a:spcAft>
                  <a:buClrTx/>
                </a:pPr>
                <a14:m>
                  <m:oMathPara xmlns:m="http://schemas.openxmlformats.org/officeDocument/2006/math">
                    <m:oMathParaPr>
                      <m:jc m:val="centerGroup"/>
                    </m:oMathParaPr>
                    <m:oMath xmlns:m="http://schemas.openxmlformats.org/officeDocument/2006/math">
                      <m:r>
                        <m:rPr>
                          <m:nor/>
                        </m:rPr>
                        <a:rPr lang="vi-VN" sz="1900" kern="1200">
                          <a:solidFill>
                            <a:prstClr val="black"/>
                          </a:solidFill>
                          <a:latin typeface="Arial" panose="020B0604020202020204" pitchFamily="34" charset="0"/>
                          <a:ea typeface="Times New Roman" panose="02020603050405020304" pitchFamily="18" charset="0"/>
                          <a:cs typeface="Arial" panose="020B0604020202020204" pitchFamily="34" charset="0"/>
                        </a:rPr>
                        <m:t>B</m:t>
                      </m:r>
                      <m:r>
                        <m:rPr>
                          <m:nor/>
                        </m:rPr>
                        <a:rPr lang="vi-VN" sz="1900" kern="1200">
                          <a:solidFill>
                            <a:prstClr val="black"/>
                          </a:solidFill>
                          <a:latin typeface="Arial" panose="020B0604020202020204" pitchFamily="34" charset="0"/>
                          <a:ea typeface="Times New Roman" panose="02020603050405020304" pitchFamily="18" charset="0"/>
                          <a:cs typeface="Arial" panose="020B0604020202020204" pitchFamily="34" charset="0"/>
                        </a:rPr>
                        <m:t>. </m:t>
                      </m:r>
                      <m:r>
                        <m:rPr>
                          <m:nor/>
                        </m:rPr>
                        <a:rPr lang="vi-VN" sz="1900" kern="1200">
                          <a:solidFill>
                            <a:prstClr val="black"/>
                          </a:solidFill>
                          <a:latin typeface="Arial" panose="020B0604020202020204" pitchFamily="34" charset="0"/>
                          <a:ea typeface="Times New Roman" panose="02020603050405020304" pitchFamily="18" charset="0"/>
                          <a:cs typeface="Arial" panose="020B0604020202020204" pitchFamily="34" charset="0"/>
                        </a:rPr>
                        <m:t>H</m:t>
                      </m:r>
                      <m:r>
                        <m:rPr>
                          <m:nor/>
                        </m:rPr>
                        <a:rPr lang="vi-VN" sz="1900" kern="1200">
                          <a:solidFill>
                            <a:prstClr val="black"/>
                          </a:solidFill>
                          <a:latin typeface="Arial" panose="020B0604020202020204" pitchFamily="34" charset="0"/>
                          <a:ea typeface="Times New Roman" panose="02020603050405020304" pitchFamily="18" charset="0"/>
                          <a:cs typeface="Arial" panose="020B0604020202020204" pitchFamily="34" charset="0"/>
                        </a:rPr>
                        <m:t>ì</m:t>
                      </m:r>
                      <m:r>
                        <m:rPr>
                          <m:nor/>
                        </m:rPr>
                        <a:rPr lang="vi-VN" sz="1900" kern="1200">
                          <a:solidFill>
                            <a:prstClr val="black"/>
                          </a:solidFill>
                          <a:latin typeface="Arial" panose="020B0604020202020204" pitchFamily="34" charset="0"/>
                          <a:ea typeface="Times New Roman" panose="02020603050405020304" pitchFamily="18" charset="0"/>
                          <a:cs typeface="Arial" panose="020B0604020202020204" pitchFamily="34" charset="0"/>
                        </a:rPr>
                        <m:t>nh</m:t>
                      </m:r>
                      <m:r>
                        <m:rPr>
                          <m:nor/>
                        </m:rPr>
                        <a:rPr lang="vi-VN" sz="1900" kern="1200">
                          <a:solidFill>
                            <a:prstClr val="black"/>
                          </a:solidFill>
                          <a:latin typeface="Arial" panose="020B0604020202020204" pitchFamily="34" charset="0"/>
                          <a:ea typeface="Times New Roman" panose="02020603050405020304" pitchFamily="18" charset="0"/>
                          <a:cs typeface="Arial" panose="020B0604020202020204" pitchFamily="34" charset="0"/>
                        </a:rPr>
                        <m:t> </m:t>
                      </m:r>
                      <m:r>
                        <m:rPr>
                          <m:nor/>
                        </m:rPr>
                        <a:rPr lang="vi-VN" sz="1900" kern="1200">
                          <a:solidFill>
                            <a:prstClr val="black"/>
                          </a:solidFill>
                          <a:latin typeface="Arial" panose="020B0604020202020204" pitchFamily="34" charset="0"/>
                          <a:ea typeface="Times New Roman" panose="02020603050405020304" pitchFamily="18" charset="0"/>
                          <a:cs typeface="Arial" panose="020B0604020202020204" pitchFamily="34" charset="0"/>
                        </a:rPr>
                        <m:t>vu</m:t>
                      </m:r>
                      <m:r>
                        <m:rPr>
                          <m:nor/>
                        </m:rPr>
                        <a:rPr lang="vi-VN" sz="1900" kern="1200">
                          <a:solidFill>
                            <a:prstClr val="black"/>
                          </a:solidFill>
                          <a:latin typeface="Arial" panose="020B0604020202020204" pitchFamily="34" charset="0"/>
                          <a:ea typeface="Times New Roman" panose="02020603050405020304" pitchFamily="18" charset="0"/>
                          <a:cs typeface="Arial" panose="020B0604020202020204" pitchFamily="34" charset="0"/>
                        </a:rPr>
                        <m:t>ô</m:t>
                      </m:r>
                      <m:r>
                        <m:rPr>
                          <m:nor/>
                        </m:rPr>
                        <a:rPr lang="vi-VN" sz="1900" kern="1200">
                          <a:solidFill>
                            <a:prstClr val="black"/>
                          </a:solidFill>
                          <a:latin typeface="Arial" panose="020B0604020202020204" pitchFamily="34" charset="0"/>
                          <a:ea typeface="Times New Roman" panose="02020603050405020304" pitchFamily="18" charset="0"/>
                          <a:cs typeface="Arial" panose="020B0604020202020204" pitchFamily="34" charset="0"/>
                        </a:rPr>
                        <m:t>ng</m:t>
                      </m:r>
                    </m:oMath>
                  </m:oMathPara>
                </a14:m>
                <a:endParaRPr lang="en-US" sz="1900" kern="1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1" name="Rectangle 30"/>
              <p:cNvSpPr>
                <a:spLocks noRot="1" noChangeAspect="1" noMove="1" noResize="1" noEditPoints="1" noAdjustHandles="1" noChangeArrowheads="1" noChangeShapeType="1" noTextEdit="1"/>
              </p:cNvSpPr>
              <p:nvPr/>
            </p:nvSpPr>
            <p:spPr>
              <a:xfrm>
                <a:off x="1386725" y="4070504"/>
                <a:ext cx="1814279" cy="556563"/>
              </a:xfrm>
              <a:prstGeom prst="rect">
                <a:avLst/>
              </a:prstGeom>
              <a:blipFill>
                <a:blip r:embed="rId9"/>
                <a:stretch>
                  <a:fillRect/>
                </a:stretch>
              </a:blipFill>
            </p:spPr>
            <p:txBody>
              <a:bodyPr/>
              <a:lstStyle/>
              <a:p>
                <a:r>
                  <a:rPr lang="en-US">
                    <a:noFill/>
                  </a:rPr>
                  <a:t> </a:t>
                </a:r>
              </a:p>
            </p:txBody>
          </p:sp>
        </mc:Fallback>
      </mc:AlternateContent>
      <p:pic>
        <p:nvPicPr>
          <p:cNvPr id="32"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10"/>
          <a:stretch>
            <a:fillRect/>
          </a:stretch>
        </p:blipFill>
        <p:spPr>
          <a:xfrm>
            <a:off x="-904056" y="425937"/>
            <a:ext cx="457200" cy="457200"/>
          </a:xfrm>
          <a:prstGeom prst="rect">
            <a:avLst/>
          </a:prstGeom>
        </p:spPr>
      </p:pic>
      <p:pic>
        <p:nvPicPr>
          <p:cNvPr id="33"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1"/>
          <a:stretch>
            <a:fillRect/>
          </a:stretch>
        </p:blipFill>
        <p:spPr>
          <a:xfrm>
            <a:off x="-914083" y="1159505"/>
            <a:ext cx="457200" cy="457200"/>
          </a:xfrm>
          <a:prstGeom prst="rect">
            <a:avLst/>
          </a:prstGeom>
        </p:spPr>
      </p:pic>
      <p:pic>
        <p:nvPicPr>
          <p:cNvPr id="34"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1"/>
          <a:stretch>
            <a:fillRect/>
          </a:stretch>
        </p:blipFill>
        <p:spPr>
          <a:xfrm>
            <a:off x="-904056" y="1893073"/>
            <a:ext cx="457200" cy="457200"/>
          </a:xfrm>
          <a:prstGeom prst="rect">
            <a:avLst/>
          </a:prstGeom>
        </p:spPr>
      </p:pic>
      <p:pic>
        <p:nvPicPr>
          <p:cNvPr id="35"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1"/>
          <a:stretch>
            <a:fillRect/>
          </a:stretch>
        </p:blipFill>
        <p:spPr>
          <a:xfrm>
            <a:off x="-887534" y="2627982"/>
            <a:ext cx="457200" cy="457200"/>
          </a:xfrm>
          <a:prstGeom prst="rect">
            <a:avLst/>
          </a:prstGeom>
        </p:spPr>
      </p:pic>
      <p:pic>
        <p:nvPicPr>
          <p:cNvPr id="37" name="Picture 36"/>
          <p:cNvPicPr>
            <a:picLocks noChangeAspect="1"/>
          </p:cNvPicPr>
          <p:nvPr/>
        </p:nvPicPr>
        <p:blipFill>
          <a:blip r:embed="rId12"/>
          <a:stretch>
            <a:fillRect/>
          </a:stretch>
        </p:blipFill>
        <p:spPr>
          <a:xfrm>
            <a:off x="4132731" y="3579975"/>
            <a:ext cx="802238" cy="768811"/>
          </a:xfrm>
          <a:prstGeom prst="rect">
            <a:avLst/>
          </a:prstGeom>
        </p:spPr>
      </p:pic>
    </p:spTree>
    <p:extLst>
      <p:ext uri="{BB962C8B-B14F-4D97-AF65-F5344CB8AC3E}">
        <p14:creationId xmlns:p14="http://schemas.microsoft.com/office/powerpoint/2010/main" val="3068976617"/>
      </p:ext>
    </p:extLst>
  </p:cSld>
  <p:clrMapOvr>
    <a:masterClrMapping/>
  </p:clrMapOvr>
  <mc:AlternateContent xmlns:mc="http://schemas.openxmlformats.org/markup-compatibility/2006" xmlns:p14="http://schemas.microsoft.com/office/powerpoint/2010/main">
    <mc:Choice Requires="p14">
      <p:transition spd="med" p14:dur="700">
        <p:wheel spokes="1"/>
      </p:transition>
    </mc:Choice>
    <mc:Fallback xmlns="">
      <p:transition spd="med">
        <p:wheel spokes="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500"/>
                                        <p:tgtEl>
                                          <p:spTgt spid="23"/>
                                        </p:tgtEl>
                                      </p:cBhvr>
                                    </p:animEffec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anim calcmode="lin" valueType="num">
                                      <p:cBhvr>
                                        <p:cTn id="22" dur="500" fill="hold"/>
                                        <p:tgtEl>
                                          <p:spTgt spid="30"/>
                                        </p:tgtEl>
                                        <p:attrNameLst>
                                          <p:attrName>ppt_x</p:attrName>
                                        </p:attrNameLst>
                                      </p:cBhvr>
                                      <p:tavLst>
                                        <p:tav tm="0">
                                          <p:val>
                                            <p:strVal val="#ppt_x"/>
                                          </p:val>
                                        </p:tav>
                                        <p:tav tm="100000">
                                          <p:val>
                                            <p:strVal val="#ppt_x"/>
                                          </p:val>
                                        </p:tav>
                                      </p:tavLst>
                                    </p:anim>
                                    <p:anim calcmode="lin" valueType="num">
                                      <p:cBhvr>
                                        <p:cTn id="23" dur="500" fill="hold"/>
                                        <p:tgtEl>
                                          <p:spTgt spid="30"/>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2" presetClass="entr" presetSubtype="0"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anim calcmode="lin" valueType="num">
                                      <p:cBhvr>
                                        <p:cTn id="28" dur="500" fill="hold"/>
                                        <p:tgtEl>
                                          <p:spTgt spid="25"/>
                                        </p:tgtEl>
                                        <p:attrNameLst>
                                          <p:attrName>ppt_x</p:attrName>
                                        </p:attrNameLst>
                                      </p:cBhvr>
                                      <p:tavLst>
                                        <p:tav tm="0">
                                          <p:val>
                                            <p:strVal val="#ppt_x"/>
                                          </p:val>
                                        </p:tav>
                                        <p:tav tm="100000">
                                          <p:val>
                                            <p:strVal val="#ppt_x"/>
                                          </p:val>
                                        </p:tav>
                                      </p:tavLst>
                                    </p:anim>
                                    <p:anim calcmode="lin" valueType="num">
                                      <p:cBhvr>
                                        <p:cTn id="29" dur="500" fill="hold"/>
                                        <p:tgtEl>
                                          <p:spTgt spid="2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anim calcmode="lin" valueType="num">
                                      <p:cBhvr>
                                        <p:cTn id="33" dur="500" fill="hold"/>
                                        <p:tgtEl>
                                          <p:spTgt spid="31"/>
                                        </p:tgtEl>
                                        <p:attrNameLst>
                                          <p:attrName>ppt_x</p:attrName>
                                        </p:attrNameLst>
                                      </p:cBhvr>
                                      <p:tavLst>
                                        <p:tav tm="0">
                                          <p:val>
                                            <p:strVal val="#ppt_x"/>
                                          </p:val>
                                        </p:tav>
                                        <p:tav tm="100000">
                                          <p:val>
                                            <p:strVal val="#ppt_x"/>
                                          </p:val>
                                        </p:tav>
                                      </p:tavLst>
                                    </p:anim>
                                    <p:anim calcmode="lin" valueType="num">
                                      <p:cBhvr>
                                        <p:cTn id="34" dur="500" fill="hold"/>
                                        <p:tgtEl>
                                          <p:spTgt spid="31"/>
                                        </p:tgtEl>
                                        <p:attrNameLst>
                                          <p:attrName>ppt_y</p:attrName>
                                        </p:attrNameLst>
                                      </p:cBhvr>
                                      <p:tavLst>
                                        <p:tav tm="0">
                                          <p:val>
                                            <p:strVal val="#ppt_y+.1"/>
                                          </p:val>
                                        </p:tav>
                                        <p:tav tm="100000">
                                          <p:val>
                                            <p:strVal val="#ppt_y"/>
                                          </p:val>
                                        </p:tav>
                                      </p:tavLst>
                                    </p:anim>
                                  </p:childTnLst>
                                </p:cTn>
                              </p:par>
                            </p:childTnLst>
                          </p:cTn>
                        </p:par>
                        <p:par>
                          <p:cTn id="35" fill="hold">
                            <p:stCondLst>
                              <p:cond delay="1500"/>
                            </p:stCondLst>
                            <p:childTnLst>
                              <p:par>
                                <p:cTn id="36" presetID="42" presetClass="entr" presetSubtype="0" fill="hold" grpId="0" nodeType="after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anim calcmode="lin" valueType="num">
                                      <p:cBhvr>
                                        <p:cTn id="39" dur="500" fill="hold"/>
                                        <p:tgtEl>
                                          <p:spTgt spid="24"/>
                                        </p:tgtEl>
                                        <p:attrNameLst>
                                          <p:attrName>ppt_x</p:attrName>
                                        </p:attrNameLst>
                                      </p:cBhvr>
                                      <p:tavLst>
                                        <p:tav tm="0">
                                          <p:val>
                                            <p:strVal val="#ppt_x"/>
                                          </p:val>
                                        </p:tav>
                                        <p:tav tm="100000">
                                          <p:val>
                                            <p:strVal val="#ppt_x"/>
                                          </p:val>
                                        </p:tav>
                                      </p:tavLst>
                                    </p:anim>
                                    <p:anim calcmode="lin" valueType="num">
                                      <p:cBhvr>
                                        <p:cTn id="40" dur="500" fill="hold"/>
                                        <p:tgtEl>
                                          <p:spTgt spid="24"/>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anim calcmode="lin" valueType="num">
                                      <p:cBhvr>
                                        <p:cTn id="44" dur="500" fill="hold"/>
                                        <p:tgtEl>
                                          <p:spTgt spid="29"/>
                                        </p:tgtEl>
                                        <p:attrNameLst>
                                          <p:attrName>ppt_x</p:attrName>
                                        </p:attrNameLst>
                                      </p:cBhvr>
                                      <p:tavLst>
                                        <p:tav tm="0">
                                          <p:val>
                                            <p:strVal val="#ppt_x"/>
                                          </p:val>
                                        </p:tav>
                                        <p:tav tm="100000">
                                          <p:val>
                                            <p:strVal val="#ppt_x"/>
                                          </p:val>
                                        </p:tav>
                                      </p:tavLst>
                                    </p:anim>
                                    <p:anim calcmode="lin" valueType="num">
                                      <p:cBhvr>
                                        <p:cTn id="45" dur="500" fill="hold"/>
                                        <p:tgtEl>
                                          <p:spTgt spid="29"/>
                                        </p:tgtEl>
                                        <p:attrNameLst>
                                          <p:attrName>ppt_y</p:attrName>
                                        </p:attrNameLst>
                                      </p:cBhvr>
                                      <p:tavLst>
                                        <p:tav tm="0">
                                          <p:val>
                                            <p:strVal val="#ppt_y+.1"/>
                                          </p:val>
                                        </p:tav>
                                        <p:tav tm="100000">
                                          <p:val>
                                            <p:strVal val="#ppt_y"/>
                                          </p:val>
                                        </p:tav>
                                      </p:tavLst>
                                    </p:anim>
                                  </p:childTnLst>
                                </p:cTn>
                              </p:par>
                            </p:childTnLst>
                          </p:cTn>
                        </p:par>
                        <p:par>
                          <p:cTn id="46" fill="hold">
                            <p:stCondLst>
                              <p:cond delay="2000"/>
                            </p:stCondLst>
                            <p:childTnLst>
                              <p:par>
                                <p:cTn id="47" presetID="42" presetClass="entr" presetSubtype="0" fill="hold" grpId="0" nodeType="after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anim calcmode="lin" valueType="num">
                                      <p:cBhvr>
                                        <p:cTn id="50" dur="500" fill="hold"/>
                                        <p:tgtEl>
                                          <p:spTgt spid="27"/>
                                        </p:tgtEl>
                                        <p:attrNameLst>
                                          <p:attrName>ppt_x</p:attrName>
                                        </p:attrNameLst>
                                      </p:cBhvr>
                                      <p:tavLst>
                                        <p:tav tm="0">
                                          <p:val>
                                            <p:strVal val="#ppt_x"/>
                                          </p:val>
                                        </p:tav>
                                        <p:tav tm="100000">
                                          <p:val>
                                            <p:strVal val="#ppt_x"/>
                                          </p:val>
                                        </p:tav>
                                      </p:tavLst>
                                    </p:anim>
                                    <p:anim calcmode="lin" valueType="num">
                                      <p:cBhvr>
                                        <p:cTn id="51" dur="500" fill="hold"/>
                                        <p:tgtEl>
                                          <p:spTgt spid="27"/>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anim calcmode="lin" valueType="num">
                                      <p:cBhvr>
                                        <p:cTn id="55" dur="500" fill="hold"/>
                                        <p:tgtEl>
                                          <p:spTgt spid="28"/>
                                        </p:tgtEl>
                                        <p:attrNameLst>
                                          <p:attrName>ppt_x</p:attrName>
                                        </p:attrNameLst>
                                      </p:cBhvr>
                                      <p:tavLst>
                                        <p:tav tm="0">
                                          <p:val>
                                            <p:strVal val="#ppt_x"/>
                                          </p:val>
                                        </p:tav>
                                        <p:tav tm="100000">
                                          <p:val>
                                            <p:strVal val="#ppt_x"/>
                                          </p:val>
                                        </p:tav>
                                      </p:tavLst>
                                    </p:anim>
                                    <p:anim calcmode="lin" valueType="num">
                                      <p:cBhvr>
                                        <p:cTn id="56"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24"/>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24"/>
                                        </p:tgtEl>
                                        <p:attrNameLst>
                                          <p:attrName>fillcolor</p:attrName>
                                        </p:attrNameLst>
                                      </p:cBhvr>
                                      <p:to>
                                        <a:srgbClr val="FF0000"/>
                                      </p:to>
                                    </p:animClr>
                                    <p:set>
                                      <p:cBhvr>
                                        <p:cTn id="62" dur="2000" fill="hold"/>
                                        <p:tgtEl>
                                          <p:spTgt spid="24"/>
                                        </p:tgtEl>
                                        <p:attrNameLst>
                                          <p:attrName>fill.type</p:attrName>
                                        </p:attrNameLst>
                                      </p:cBhvr>
                                      <p:to>
                                        <p:strVal val="solid"/>
                                      </p:to>
                                    </p:set>
                                    <p:set>
                                      <p:cBhvr>
                                        <p:cTn id="63" dur="2000" fill="hold"/>
                                        <p:tgtEl>
                                          <p:spTgt spid="24"/>
                                        </p:tgtEl>
                                        <p:attrNameLst>
                                          <p:attrName>fill.on</p:attrName>
                                        </p:attrNameLst>
                                      </p:cBhvr>
                                      <p:to>
                                        <p:strVal val="true"/>
                                      </p:to>
                                    </p:set>
                                  </p:childTnLst>
                                </p:cTn>
                              </p:par>
                              <p:par>
                                <p:cTn id="64" presetID="1" presetClass="mediacall" presetSubtype="0" fill="hold" nodeType="withEffect">
                                  <p:stCondLst>
                                    <p:cond delay="0"/>
                                  </p:stCondLst>
                                  <p:childTnLst>
                                    <p:cmd type="call" cmd="playFrom(0.0)">
                                      <p:cBhvr>
                                        <p:cTn id="65" dur="2992" fill="hold"/>
                                        <p:tgtEl>
                                          <p:spTgt spid="35"/>
                                        </p:tgtEl>
                                      </p:cBhvr>
                                    </p:cmd>
                                  </p:childTnLst>
                                </p:cTn>
                              </p:par>
                            </p:childTnLst>
                          </p:cTn>
                        </p:par>
                      </p:childTnLst>
                    </p:cTn>
                  </p:par>
                </p:childTnLst>
              </p:cTn>
              <p:nextCondLst>
                <p:cond evt="onClick" delay="0">
                  <p:tgtEl>
                    <p:spTgt spid="24"/>
                  </p:tgtEl>
                </p:cond>
              </p:nextCondLst>
            </p:seq>
            <p:seq concurrent="1" nextAc="seek">
              <p:cTn id="66" restart="whenNotActive" fill="hold" evtFilter="cancelBubble" nodeType="interactiveSeq">
                <p:stCondLst>
                  <p:cond evt="onClick" delay="0">
                    <p:tgtEl>
                      <p:spTgt spid="25"/>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1500" fill="hold"/>
                                        <p:tgtEl>
                                          <p:spTgt spid="25"/>
                                        </p:tgtEl>
                                        <p:attrNameLst>
                                          <p:attrName>fillcolor</p:attrName>
                                        </p:attrNameLst>
                                      </p:cBhvr>
                                      <p:to>
                                        <a:srgbClr val="FF0000"/>
                                      </p:to>
                                    </p:animClr>
                                    <p:set>
                                      <p:cBhvr>
                                        <p:cTn id="71" dur="1500" fill="hold"/>
                                        <p:tgtEl>
                                          <p:spTgt spid="25"/>
                                        </p:tgtEl>
                                        <p:attrNameLst>
                                          <p:attrName>fill.type</p:attrName>
                                        </p:attrNameLst>
                                      </p:cBhvr>
                                      <p:to>
                                        <p:strVal val="solid"/>
                                      </p:to>
                                    </p:set>
                                    <p:set>
                                      <p:cBhvr>
                                        <p:cTn id="72" dur="1500" fill="hold"/>
                                        <p:tgtEl>
                                          <p:spTgt spid="25"/>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2992" fill="hold"/>
                                        <p:tgtEl>
                                          <p:spTgt spid="34"/>
                                        </p:tgtEl>
                                      </p:cBhvr>
                                    </p:cmd>
                                  </p:childTnLst>
                                </p:cTn>
                              </p:par>
                            </p:childTnLst>
                          </p:cTn>
                        </p:par>
                      </p:childTnLst>
                    </p:cTn>
                  </p:par>
                </p:childTnLst>
              </p:cTn>
              <p:nextCondLst>
                <p:cond evt="onClick" delay="0">
                  <p:tgtEl>
                    <p:spTgt spid="25"/>
                  </p:tgtEl>
                </p:cond>
              </p:nextCondLst>
            </p:seq>
            <p:seq concurrent="1" nextAc="seek">
              <p:cTn id="75" restart="whenNotActive" fill="hold" evtFilter="cancelBubble" nodeType="interactiveSeq">
                <p:stCondLst>
                  <p:cond evt="onClick" delay="0">
                    <p:tgtEl>
                      <p:spTgt spid="26"/>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000" fill="hold"/>
                                        <p:tgtEl>
                                          <p:spTgt spid="26"/>
                                        </p:tgtEl>
                                        <p:attrNameLst>
                                          <p:attrName>fillcolor</p:attrName>
                                        </p:attrNameLst>
                                      </p:cBhvr>
                                      <p:to>
                                        <a:srgbClr val="FF0000"/>
                                      </p:to>
                                    </p:animClr>
                                    <p:set>
                                      <p:cBhvr>
                                        <p:cTn id="80" dur="2000" fill="hold"/>
                                        <p:tgtEl>
                                          <p:spTgt spid="26"/>
                                        </p:tgtEl>
                                        <p:attrNameLst>
                                          <p:attrName>fill.type</p:attrName>
                                        </p:attrNameLst>
                                      </p:cBhvr>
                                      <p:to>
                                        <p:strVal val="solid"/>
                                      </p:to>
                                    </p:set>
                                    <p:set>
                                      <p:cBhvr>
                                        <p:cTn id="81" dur="2000" fill="hold"/>
                                        <p:tgtEl>
                                          <p:spTgt spid="26"/>
                                        </p:tgtEl>
                                        <p:attrNameLst>
                                          <p:attrName>fill.on</p:attrName>
                                        </p:attrNameLst>
                                      </p:cBhvr>
                                      <p:to>
                                        <p:strVal val="true"/>
                                      </p:to>
                                    </p:set>
                                  </p:childTnLst>
                                </p:cTn>
                              </p:par>
                              <p:par>
                                <p:cTn id="82" presetID="1" presetClass="mediacall" presetSubtype="0" fill="hold" nodeType="withEffect">
                                  <p:stCondLst>
                                    <p:cond delay="0"/>
                                  </p:stCondLst>
                                  <p:childTnLst>
                                    <p:cmd type="call" cmd="playFrom(0.0)">
                                      <p:cBhvr>
                                        <p:cTn id="83" dur="2992" fill="hold"/>
                                        <p:tgtEl>
                                          <p:spTgt spid="33"/>
                                        </p:tgtEl>
                                      </p:cBhvr>
                                    </p:cmd>
                                  </p:childTnLst>
                                </p:cTn>
                              </p:par>
                            </p:childTnLst>
                          </p:cTn>
                        </p:par>
                      </p:childTnLst>
                    </p:cTn>
                  </p:par>
                </p:childTnLst>
              </p:cTn>
              <p:nextCondLst>
                <p:cond evt="onClick" delay="0">
                  <p:tgtEl>
                    <p:spTgt spid="26"/>
                  </p:tgtEl>
                </p:cond>
              </p:nextCondLst>
            </p:seq>
            <p:seq concurrent="1" nextAc="seek">
              <p:cTn id="84" restart="whenNotActive" fill="hold" evtFilter="cancelBubble" nodeType="interactiveSeq">
                <p:stCondLst>
                  <p:cond evt="onClick" delay="0">
                    <p:tgtEl>
                      <p:spTgt spid="27"/>
                    </p:tgtEl>
                  </p:cond>
                </p:stCondLst>
                <p:endSync evt="end" delay="0">
                  <p:rtn val="all"/>
                </p:endSync>
                <p:childTnLst>
                  <p:par>
                    <p:cTn id="85" fill="hold">
                      <p:stCondLst>
                        <p:cond delay="0"/>
                      </p:stCondLst>
                      <p:childTnLst>
                        <p:par>
                          <p:cTn id="86" fill="hold">
                            <p:stCondLst>
                              <p:cond delay="0"/>
                            </p:stCondLst>
                            <p:childTnLst>
                              <p:par>
                                <p:cTn id="87" presetID="3" presetClass="mediacall" presetSubtype="0" fill="hold" nodeType="withEffect">
                                  <p:stCondLst>
                                    <p:cond delay="0"/>
                                  </p:stCondLst>
                                  <p:childTnLst>
                                    <p:cmd type="call" cmd="stop">
                                      <p:cBhvr>
                                        <p:cTn id="88" dur="1" fill="hold"/>
                                        <p:tgtEl>
                                          <p:spTgt spid="32"/>
                                        </p:tgtEl>
                                      </p:cBhvr>
                                    </p:cmd>
                                  </p:childTnLst>
                                </p:cTn>
                              </p:par>
                              <p:par>
                                <p:cTn id="89" presetID="3" presetClass="mediacall" presetSubtype="0" fill="hold" nodeType="withEffect">
                                  <p:stCondLst>
                                    <p:cond delay="0"/>
                                  </p:stCondLst>
                                  <p:childTnLst>
                                    <p:cmd type="call" cmd="stop">
                                      <p:cBhvr>
                                        <p:cTn id="90" dur="1" fill="hold"/>
                                        <p:tgtEl>
                                          <p:spTgt spid="32"/>
                                        </p:tgtEl>
                                      </p:cBhvr>
                                    </p:cmd>
                                  </p:childTnLst>
                                </p:cTn>
                              </p:par>
                              <p:par>
                                <p:cTn id="91" presetID="3" presetClass="mediacall" presetSubtype="0" fill="hold" nodeType="withEffect">
                                  <p:stCondLst>
                                    <p:cond delay="0"/>
                                  </p:stCondLst>
                                  <p:childTnLst>
                                    <p:cmd type="call" cmd="stop">
                                      <p:cBhvr>
                                        <p:cTn id="92" dur="1" fill="hold"/>
                                        <p:tgtEl>
                                          <p:spTgt spid="32"/>
                                        </p:tgtEl>
                                      </p:cBhvr>
                                    </p:cmd>
                                  </p:childTnLst>
                                </p:cTn>
                              </p:par>
                              <p:par>
                                <p:cTn id="93" presetID="2" presetClass="mediacall" presetSubtype="0" fill="hold" nodeType="withEffect">
                                  <p:stCondLst>
                                    <p:cond delay="0"/>
                                  </p:stCondLst>
                                  <p:childTnLst>
                                    <p:cmd type="call" cmd="togglePause">
                                      <p:cBhvr>
                                        <p:cTn id="94" dur="1" fill="hold"/>
                                        <p:tgtEl>
                                          <p:spTgt spid="32"/>
                                        </p:tgtEl>
                                      </p:cBhvr>
                                    </p:cmd>
                                  </p:childTnLst>
                                </p:cTn>
                              </p:par>
                              <p:par>
                                <p:cTn id="95" presetID="1" presetClass="emph" presetSubtype="2" fill="hold" nodeType="withEffect">
                                  <p:stCondLst>
                                    <p:cond delay="0"/>
                                  </p:stCondLst>
                                  <p:childTnLst>
                                    <p:animClr clrSpc="rgb" dir="cw">
                                      <p:cBhvr>
                                        <p:cTn id="96" dur="2000" fill="hold"/>
                                        <p:tgtEl>
                                          <p:spTgt spid="27"/>
                                        </p:tgtEl>
                                        <p:attrNameLst>
                                          <p:attrName>fillcolor</p:attrName>
                                        </p:attrNameLst>
                                      </p:cBhvr>
                                      <p:to>
                                        <a:srgbClr val="A8D08D"/>
                                      </p:to>
                                    </p:animClr>
                                    <p:set>
                                      <p:cBhvr>
                                        <p:cTn id="97" dur="2000" fill="hold"/>
                                        <p:tgtEl>
                                          <p:spTgt spid="27"/>
                                        </p:tgtEl>
                                        <p:attrNameLst>
                                          <p:attrName>fill.type</p:attrName>
                                        </p:attrNameLst>
                                      </p:cBhvr>
                                      <p:to>
                                        <p:strVal val="solid"/>
                                      </p:to>
                                    </p:set>
                                    <p:set>
                                      <p:cBhvr>
                                        <p:cTn id="98" dur="20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audio>
              <p:cMediaNode vol="80000">
                <p:cTn id="99" fill="hold" display="0">
                  <p:stCondLst>
                    <p:cond delay="indefinite"/>
                  </p:stCondLst>
                  <p:endCondLst>
                    <p:cond evt="onStopAudio" delay="0">
                      <p:tgtEl>
                        <p:sldTgt/>
                      </p:tgtEl>
                    </p:cond>
                  </p:endCondLst>
                </p:cTn>
                <p:tgtEl>
                  <p:spTgt spid="32"/>
                </p:tgtEl>
              </p:cMediaNode>
            </p:audio>
            <p:audio>
              <p:cMediaNode vol="80000">
                <p:cTn id="100" fill="hold" display="0">
                  <p:stCondLst>
                    <p:cond delay="indefinite"/>
                  </p:stCondLst>
                  <p:endCondLst>
                    <p:cond evt="onStopAudio" delay="0">
                      <p:tgtEl>
                        <p:sldTgt/>
                      </p:tgtEl>
                    </p:cond>
                  </p:endCondLst>
                </p:cTn>
                <p:tgtEl>
                  <p:spTgt spid="33"/>
                </p:tgtEl>
              </p:cMediaNode>
            </p:audio>
            <p:audio>
              <p:cMediaNode vol="80000">
                <p:cTn id="101" fill="hold" display="0">
                  <p:stCondLst>
                    <p:cond delay="indefinite"/>
                  </p:stCondLst>
                  <p:endCondLst>
                    <p:cond evt="onStopAudio" delay="0">
                      <p:tgtEl>
                        <p:sldTgt/>
                      </p:tgtEl>
                    </p:cond>
                  </p:endCondLst>
                </p:cTn>
                <p:tgtEl>
                  <p:spTgt spid="34"/>
                </p:tgtEl>
              </p:cMediaNode>
            </p:audio>
            <p:audio>
              <p:cMediaNode vol="80000">
                <p:cTn id="102" fill="hold" display="0">
                  <p:stCondLst>
                    <p:cond delay="indefinite"/>
                  </p:stCondLst>
                  <p:endCondLst>
                    <p:cond evt="onStopAudio" delay="0">
                      <p:tgtEl>
                        <p:sldTgt/>
                      </p:tgtEl>
                    </p:cond>
                  </p:endCondLst>
                </p:cTn>
                <p:tgtEl>
                  <p:spTgt spid="35"/>
                </p:tgtEl>
              </p:cMediaNode>
            </p:audio>
          </p:childTnLst>
        </p:cTn>
      </p:par>
    </p:tnLst>
    <p:bldLst>
      <p:bldP spid="22" grpId="0"/>
      <p:bldP spid="23" grpId="0"/>
      <p:bldP spid="24" grpId="0" animBg="1"/>
      <p:bldP spid="25" grpId="0" animBg="1"/>
      <p:bldP spid="26" grpId="0" animBg="1"/>
      <p:bldP spid="27" grpId="0" animBg="1"/>
      <p:bldP spid="28" grpId="0"/>
      <p:bldP spid="29" grpId="0"/>
      <p:bldP spid="30" grpId="0"/>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22" name="TextBox 9"/>
          <p:cNvSpPr txBox="1"/>
          <p:nvPr/>
        </p:nvSpPr>
        <p:spPr>
          <a:xfrm>
            <a:off x="2674611" y="364812"/>
            <a:ext cx="3797056" cy="461665"/>
          </a:xfrm>
          <a:prstGeom prst="rect">
            <a:avLst/>
          </a:prstGeom>
        </p:spPr>
        <p:txBody>
          <a:bodyPr wrap="square" lIns="0" tIns="0" rIns="0" bIns="0" rtlCol="0" anchor="t">
            <a:spAutoFit/>
          </a:bodyPr>
          <a:lstStyle/>
          <a:p>
            <a:pPr algn="ctr">
              <a:buClrTx/>
              <a:buFontTx/>
              <a:buNone/>
              <a:defRPr/>
            </a:pPr>
            <a:r>
              <a:rPr lang="en-US" sz="3000" b="1" kern="1200" dirty="0">
                <a:solidFill>
                  <a:srgbClr val="C00000"/>
                </a:solidFill>
                <a:latin typeface="Arial" panose="020B0604020202020204" pitchFamily="34" charset="0"/>
                <a:cs typeface="Arial" panose="020B0604020202020204" pitchFamily="34" charset="0"/>
              </a:rPr>
              <a:t>Câu hỏi trắc nghiệm</a:t>
            </a:r>
          </a:p>
        </p:txBody>
      </p:sp>
      <p:sp>
        <p:nvSpPr>
          <p:cNvPr id="19" name="Rectangle 18"/>
          <p:cNvSpPr/>
          <p:nvPr/>
        </p:nvSpPr>
        <p:spPr>
          <a:xfrm>
            <a:off x="351783" y="1007050"/>
            <a:ext cx="8442712" cy="553998"/>
          </a:xfrm>
          <a:prstGeom prst="rect">
            <a:avLst/>
          </a:prstGeom>
        </p:spPr>
        <p:txBody>
          <a:bodyPr wrap="square">
            <a:spAutoFit/>
          </a:bodyPr>
          <a:lstStyle/>
          <a:p>
            <a:pPr algn="just">
              <a:lnSpc>
                <a:spcPct val="150000"/>
              </a:lnSpc>
              <a:buClrTx/>
              <a:buFontTx/>
              <a:buNone/>
            </a:pPr>
            <a:r>
              <a:rPr lang="vi-VN" sz="2000" b="1" kern="1200">
                <a:solidFill>
                  <a:prstClr val="black"/>
                </a:solidFill>
                <a:latin typeface="Arial" panose="020B0604020202020204" pitchFamily="34" charset="0"/>
                <a:ea typeface="Arial" panose="020B0604020202020204" pitchFamily="34" charset="0"/>
                <a:cs typeface="Arial" panose="020B0604020202020204" pitchFamily="34" charset="0"/>
              </a:rPr>
              <a:t>Câu 2: </a:t>
            </a:r>
            <a:r>
              <a:rPr lang="vi-VN" sz="2000" kern="1200">
                <a:solidFill>
                  <a:prstClr val="black"/>
                </a:solidFill>
                <a:latin typeface="Arial" panose="020B0604020202020204" pitchFamily="34" charset="0"/>
                <a:ea typeface="Arial" panose="020B0604020202020204" pitchFamily="34" charset="0"/>
                <a:cs typeface="Arial" panose="020B0604020202020204" pitchFamily="34" charset="0"/>
              </a:rPr>
              <a:t>Câu nào sau đây là đúng về sự đồng dạng của bản đồ Việt Nam?</a:t>
            </a:r>
            <a:endParaRPr lang="vi-VN" sz="2000" kern="12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p:sp>
        <p:nvSpPr>
          <p:cNvPr id="20" name="Flowchart: Terminator 6"/>
          <p:cNvSpPr/>
          <p:nvPr/>
        </p:nvSpPr>
        <p:spPr>
          <a:xfrm>
            <a:off x="775031" y="1722159"/>
            <a:ext cx="7469618" cy="6465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defRPr/>
            </a:pPr>
            <a:endParaRPr lang="vi-VN" sz="1350" kern="1200" dirty="0">
              <a:solidFill>
                <a:prstClr val="white"/>
              </a:solidFill>
            </a:endParaRPr>
          </a:p>
        </p:txBody>
      </p:sp>
      <p:sp>
        <p:nvSpPr>
          <p:cNvPr id="21" name="Flowchart: Terminator 6"/>
          <p:cNvSpPr/>
          <p:nvPr/>
        </p:nvSpPr>
        <p:spPr>
          <a:xfrm>
            <a:off x="775031" y="4151761"/>
            <a:ext cx="7469618" cy="633040"/>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defRPr/>
            </a:pPr>
            <a:endParaRPr lang="vi-VN" sz="1350" kern="1200" dirty="0">
              <a:solidFill>
                <a:prstClr val="white"/>
              </a:solidFill>
            </a:endParaRPr>
          </a:p>
        </p:txBody>
      </p:sp>
      <p:sp>
        <p:nvSpPr>
          <p:cNvPr id="36" name="Flowchart: Terminator 6"/>
          <p:cNvSpPr/>
          <p:nvPr/>
        </p:nvSpPr>
        <p:spPr>
          <a:xfrm>
            <a:off x="775031" y="2538661"/>
            <a:ext cx="7469618" cy="6465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defRPr/>
            </a:pPr>
            <a:endParaRPr lang="vi-VN" sz="1350" kern="1200" dirty="0">
              <a:solidFill>
                <a:prstClr val="white"/>
              </a:solidFill>
            </a:endParaRPr>
          </a:p>
        </p:txBody>
      </p:sp>
      <p:sp>
        <p:nvSpPr>
          <p:cNvPr id="37" name="Flowchart: Terminator 6"/>
          <p:cNvSpPr/>
          <p:nvPr/>
        </p:nvSpPr>
        <p:spPr>
          <a:xfrm>
            <a:off x="775031" y="3349933"/>
            <a:ext cx="7469618" cy="6465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defRPr/>
            </a:pPr>
            <a:endParaRPr lang="vi-VN" sz="1350" kern="1200" dirty="0">
              <a:solidFill>
                <a:prstClr val="white"/>
              </a:solidFill>
            </a:endParaRPr>
          </a:p>
        </p:txBody>
      </p:sp>
      <mc:AlternateContent xmlns:mc="http://schemas.openxmlformats.org/markup-compatibility/2006" xmlns:a14="http://schemas.microsoft.com/office/drawing/2010/main">
        <mc:Choice Requires="a14">
          <p:sp>
            <p:nvSpPr>
              <p:cNvPr id="38" name="Rectangle 37"/>
              <p:cNvSpPr/>
              <p:nvPr/>
            </p:nvSpPr>
            <p:spPr>
              <a:xfrm>
                <a:off x="868339" y="3349933"/>
                <a:ext cx="6499856" cy="566694"/>
              </a:xfrm>
              <a:prstGeom prst="rect">
                <a:avLst/>
              </a:prstGeom>
            </p:spPr>
            <p:txBody>
              <a:bodyPr wrap="none">
                <a:spAutoFit/>
              </a:bodyPr>
              <a:lstStyle/>
              <a:p>
                <a:pPr marR="15240" algn="just">
                  <a:lnSpc>
                    <a:spcPct val="150000"/>
                  </a:lnSpc>
                  <a:spcBef>
                    <a:spcPts val="150"/>
                  </a:spcBef>
                  <a:spcAft>
                    <a:spcPts val="150"/>
                  </a:spcAft>
                  <a:buClrTx/>
                </a:pPr>
                <a14:m>
                  <m:oMathPara xmlns:m="http://schemas.openxmlformats.org/officeDocument/2006/math">
                    <m:oMathParaPr>
                      <m:jc m:val="centerGroup"/>
                    </m:oMathParaPr>
                    <m:oMath xmlns:m="http://schemas.openxmlformats.org/officeDocument/2006/math">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C</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 </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C</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á</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c</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 </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t</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ỉ</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nh</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 </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th</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à</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nh</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 </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c</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ủ</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a</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 </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Vi</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ệ</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t</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 </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Nam</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 </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c</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ó </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t</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ỉ </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l</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ệ đồ</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ng</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 </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d</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ạ</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ng</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 </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v</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ớ</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i</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 </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nhau</m:t>
                      </m:r>
                    </m:oMath>
                  </m:oMathPara>
                </a14:m>
                <a:endParaRPr lang="en-US" sz="1850" kern="1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8" name="Rectangle 37"/>
              <p:cNvSpPr>
                <a:spLocks noRot="1" noChangeAspect="1" noMove="1" noResize="1" noEditPoints="1" noAdjustHandles="1" noChangeArrowheads="1" noChangeShapeType="1" noTextEdit="1"/>
              </p:cNvSpPr>
              <p:nvPr/>
            </p:nvSpPr>
            <p:spPr>
              <a:xfrm>
                <a:off x="868339" y="3349933"/>
                <a:ext cx="6499856" cy="56669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Rectangle 38"/>
              <p:cNvSpPr/>
              <p:nvPr/>
            </p:nvSpPr>
            <p:spPr>
              <a:xfrm>
                <a:off x="868339" y="1751062"/>
                <a:ext cx="7235635" cy="566694"/>
              </a:xfrm>
              <a:prstGeom prst="rect">
                <a:avLst/>
              </a:prstGeom>
            </p:spPr>
            <p:txBody>
              <a:bodyPr wrap="none">
                <a:spAutoFit/>
              </a:bodyPr>
              <a:lstStyle/>
              <a:p>
                <a:pPr marR="15240" algn="just">
                  <a:lnSpc>
                    <a:spcPct val="150000"/>
                  </a:lnSpc>
                  <a:spcBef>
                    <a:spcPts val="150"/>
                  </a:spcBef>
                  <a:spcAft>
                    <a:spcPts val="150"/>
                  </a:spcAft>
                  <a:buClrTx/>
                </a:pPr>
                <a14:m>
                  <m:oMathPara xmlns:m="http://schemas.openxmlformats.org/officeDocument/2006/math">
                    <m:oMathParaPr>
                      <m:jc m:val="centerGroup"/>
                    </m:oMathParaPr>
                    <m:oMath xmlns:m="http://schemas.openxmlformats.org/officeDocument/2006/math">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A</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 </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C</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á</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c</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 </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t</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ỉ</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nh</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 </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th</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à</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nh</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 </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c</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ủ</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a</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 </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Vi</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ệ</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t</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 </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Nam</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 </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c</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ó </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h</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ì</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nh</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 </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d</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ạ</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ng</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 đồ</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ng</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 </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d</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ạ</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ng</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 </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v</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ớ</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i</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 </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nhau</m:t>
                      </m:r>
                    </m:oMath>
                  </m:oMathPara>
                </a14:m>
                <a:endParaRPr lang="en-US" sz="1850" kern="1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9" name="Rectangle 38"/>
              <p:cNvSpPr>
                <a:spLocks noRot="1" noChangeAspect="1" noMove="1" noResize="1" noEditPoints="1" noAdjustHandles="1" noChangeArrowheads="1" noChangeShapeType="1" noTextEdit="1"/>
              </p:cNvSpPr>
              <p:nvPr/>
            </p:nvSpPr>
            <p:spPr>
              <a:xfrm>
                <a:off x="868339" y="1751062"/>
                <a:ext cx="7235635" cy="56669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ectangle 39"/>
              <p:cNvSpPr/>
              <p:nvPr/>
            </p:nvSpPr>
            <p:spPr>
              <a:xfrm>
                <a:off x="868339" y="2581186"/>
                <a:ext cx="7012817" cy="566694"/>
              </a:xfrm>
              <a:prstGeom prst="rect">
                <a:avLst/>
              </a:prstGeom>
            </p:spPr>
            <p:txBody>
              <a:bodyPr wrap="none">
                <a:spAutoFit/>
              </a:bodyPr>
              <a:lstStyle/>
              <a:p>
                <a:pPr marR="15240" algn="just">
                  <a:lnSpc>
                    <a:spcPct val="150000"/>
                  </a:lnSpc>
                  <a:spcBef>
                    <a:spcPts val="150"/>
                  </a:spcBef>
                  <a:spcAft>
                    <a:spcPts val="150"/>
                  </a:spcAft>
                  <a:buClrTx/>
                </a:pPr>
                <a14:m>
                  <m:oMathPara xmlns:m="http://schemas.openxmlformats.org/officeDocument/2006/math">
                    <m:oMathParaPr>
                      <m:jc m:val="centerGroup"/>
                    </m:oMathParaPr>
                    <m:oMath xmlns:m="http://schemas.openxmlformats.org/officeDocument/2006/math">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B</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 </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C</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á</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c</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 </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t</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ỉ</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nh</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 </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th</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à</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nh</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 </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c</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ủ</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a</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 </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Vi</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ệ</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t</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 </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Nam</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 </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c</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ó </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di</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ệ</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n</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 </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t</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í</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ch</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 đồ</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ng</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 </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d</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ạ</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ng</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 </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v</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ớ</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i</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 </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nhau</m:t>
                      </m:r>
                    </m:oMath>
                  </m:oMathPara>
                </a14:m>
                <a:endParaRPr lang="en-US" sz="1850" kern="1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0" name="Rectangle 39"/>
              <p:cNvSpPr>
                <a:spLocks noRot="1" noChangeAspect="1" noMove="1" noResize="1" noEditPoints="1" noAdjustHandles="1" noChangeArrowheads="1" noChangeShapeType="1" noTextEdit="1"/>
              </p:cNvSpPr>
              <p:nvPr/>
            </p:nvSpPr>
            <p:spPr>
              <a:xfrm>
                <a:off x="868339" y="2581186"/>
                <a:ext cx="7012817" cy="56669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Rectangle 40"/>
              <p:cNvSpPr/>
              <p:nvPr/>
            </p:nvSpPr>
            <p:spPr>
              <a:xfrm>
                <a:off x="868339" y="4177427"/>
                <a:ext cx="6578404" cy="566694"/>
              </a:xfrm>
              <a:prstGeom prst="rect">
                <a:avLst/>
              </a:prstGeom>
            </p:spPr>
            <p:txBody>
              <a:bodyPr wrap="none">
                <a:spAutoFit/>
              </a:bodyPr>
              <a:lstStyle/>
              <a:p>
                <a:pPr marR="15240" algn="just">
                  <a:lnSpc>
                    <a:spcPct val="150000"/>
                  </a:lnSpc>
                  <a:spcBef>
                    <a:spcPts val="150"/>
                  </a:spcBef>
                  <a:spcAft>
                    <a:spcPts val="150"/>
                  </a:spcAft>
                  <a:buClrTx/>
                </a:pPr>
                <a14:m>
                  <m:oMathPara xmlns:m="http://schemas.openxmlformats.org/officeDocument/2006/math">
                    <m:oMathParaPr>
                      <m:jc m:val="centerGroup"/>
                    </m:oMathParaPr>
                    <m:oMath xmlns:m="http://schemas.openxmlformats.org/officeDocument/2006/math">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D</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 </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C</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á</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c</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 </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t</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ỉ</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nh</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 </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th</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à</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nh</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 </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c</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ủ</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a</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 </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Vi</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ệ</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t</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 </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Nam</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 </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c</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ó </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v</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ị </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tr</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í đồ</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ng</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 </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d</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ạ</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ng</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 </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v</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ớ</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i</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 </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nhau</m:t>
                      </m:r>
                    </m:oMath>
                  </m:oMathPara>
                </a14:m>
                <a:endParaRPr lang="en-US" sz="1850" kern="1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1" name="Rectangle 40"/>
              <p:cNvSpPr>
                <a:spLocks noRot="1" noChangeAspect="1" noMove="1" noResize="1" noEditPoints="1" noAdjustHandles="1" noChangeArrowheads="1" noChangeShapeType="1" noTextEdit="1"/>
              </p:cNvSpPr>
              <p:nvPr/>
            </p:nvSpPr>
            <p:spPr>
              <a:xfrm>
                <a:off x="868339" y="4177427"/>
                <a:ext cx="6578404" cy="566694"/>
              </a:xfrm>
              <a:prstGeom prst="rect">
                <a:avLst/>
              </a:prstGeom>
              <a:blipFill>
                <a:blip r:embed="rId9"/>
                <a:stretch>
                  <a:fillRect/>
                </a:stretch>
              </a:blipFill>
            </p:spPr>
            <p:txBody>
              <a:bodyPr/>
              <a:lstStyle/>
              <a:p>
                <a:r>
                  <a:rPr lang="en-US">
                    <a:noFill/>
                  </a:rPr>
                  <a:t> </a:t>
                </a:r>
              </a:p>
            </p:txBody>
          </p:sp>
        </mc:Fallback>
      </mc:AlternateContent>
      <p:pic>
        <p:nvPicPr>
          <p:cNvPr id="42"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10"/>
          <a:stretch>
            <a:fillRect/>
          </a:stretch>
        </p:blipFill>
        <p:spPr>
          <a:xfrm>
            <a:off x="-904056" y="425937"/>
            <a:ext cx="457200" cy="457200"/>
          </a:xfrm>
          <a:prstGeom prst="rect">
            <a:avLst/>
          </a:prstGeom>
        </p:spPr>
      </p:pic>
      <p:pic>
        <p:nvPicPr>
          <p:cNvPr id="43"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1"/>
          <a:stretch>
            <a:fillRect/>
          </a:stretch>
        </p:blipFill>
        <p:spPr>
          <a:xfrm>
            <a:off x="-914083" y="1159505"/>
            <a:ext cx="457200" cy="457200"/>
          </a:xfrm>
          <a:prstGeom prst="rect">
            <a:avLst/>
          </a:prstGeom>
        </p:spPr>
      </p:pic>
      <p:pic>
        <p:nvPicPr>
          <p:cNvPr id="44"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1"/>
          <a:stretch>
            <a:fillRect/>
          </a:stretch>
        </p:blipFill>
        <p:spPr>
          <a:xfrm>
            <a:off x="-904056" y="1893073"/>
            <a:ext cx="457200" cy="457200"/>
          </a:xfrm>
          <a:prstGeom prst="rect">
            <a:avLst/>
          </a:prstGeom>
        </p:spPr>
      </p:pic>
      <p:pic>
        <p:nvPicPr>
          <p:cNvPr id="45"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1"/>
          <a:stretch>
            <a:fillRect/>
          </a:stretch>
        </p:blipFill>
        <p:spPr>
          <a:xfrm>
            <a:off x="-887534" y="2651835"/>
            <a:ext cx="457200" cy="457200"/>
          </a:xfrm>
          <a:prstGeom prst="rect">
            <a:avLst/>
          </a:prstGeom>
        </p:spPr>
      </p:pic>
      <p:pic>
        <p:nvPicPr>
          <p:cNvPr id="18" name="Picture 17"/>
          <p:cNvPicPr>
            <a:picLocks noChangeAspect="1"/>
          </p:cNvPicPr>
          <p:nvPr/>
        </p:nvPicPr>
        <p:blipFill>
          <a:blip r:embed="rId12"/>
          <a:stretch>
            <a:fillRect/>
          </a:stretch>
        </p:blipFill>
        <p:spPr>
          <a:xfrm>
            <a:off x="8337957" y="4309608"/>
            <a:ext cx="687615" cy="658964"/>
          </a:xfrm>
          <a:prstGeom prst="rect">
            <a:avLst/>
          </a:prstGeom>
        </p:spPr>
      </p:pic>
    </p:spTree>
    <p:extLst>
      <p:ext uri="{BB962C8B-B14F-4D97-AF65-F5344CB8AC3E}">
        <p14:creationId xmlns:p14="http://schemas.microsoft.com/office/powerpoint/2010/main" val="4237930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anim calcmode="lin" valueType="num">
                                      <p:cBhvr>
                                        <p:cTn id="12" dur="500" fill="hold"/>
                                        <p:tgtEl>
                                          <p:spTgt spid="20"/>
                                        </p:tgtEl>
                                        <p:attrNameLst>
                                          <p:attrName>ppt_x</p:attrName>
                                        </p:attrNameLst>
                                      </p:cBhvr>
                                      <p:tavLst>
                                        <p:tav tm="0">
                                          <p:val>
                                            <p:strVal val="#ppt_x"/>
                                          </p:val>
                                        </p:tav>
                                        <p:tav tm="100000">
                                          <p:val>
                                            <p:strVal val="#ppt_x"/>
                                          </p:val>
                                        </p:tav>
                                      </p:tavLst>
                                    </p:anim>
                                    <p:anim calcmode="lin" valueType="num">
                                      <p:cBhvr>
                                        <p:cTn id="13" dur="500" fill="hold"/>
                                        <p:tgtEl>
                                          <p:spTgt spid="20"/>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anim calcmode="lin" valueType="num">
                                      <p:cBhvr>
                                        <p:cTn id="17" dur="500" fill="hold"/>
                                        <p:tgtEl>
                                          <p:spTgt spid="39"/>
                                        </p:tgtEl>
                                        <p:attrNameLst>
                                          <p:attrName>ppt_x</p:attrName>
                                        </p:attrNameLst>
                                      </p:cBhvr>
                                      <p:tavLst>
                                        <p:tav tm="0">
                                          <p:val>
                                            <p:strVal val="#ppt_x"/>
                                          </p:val>
                                        </p:tav>
                                        <p:tav tm="100000">
                                          <p:val>
                                            <p:strVal val="#ppt_x"/>
                                          </p:val>
                                        </p:tav>
                                      </p:tavLst>
                                    </p:anim>
                                    <p:anim calcmode="lin" valueType="num">
                                      <p:cBhvr>
                                        <p:cTn id="18" dur="500" fill="hold"/>
                                        <p:tgtEl>
                                          <p:spTgt spid="39"/>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anim calcmode="lin" valueType="num">
                                      <p:cBhvr>
                                        <p:cTn id="23" dur="500" fill="hold"/>
                                        <p:tgtEl>
                                          <p:spTgt spid="36"/>
                                        </p:tgtEl>
                                        <p:attrNameLst>
                                          <p:attrName>ppt_x</p:attrName>
                                        </p:attrNameLst>
                                      </p:cBhvr>
                                      <p:tavLst>
                                        <p:tav tm="0">
                                          <p:val>
                                            <p:strVal val="#ppt_x"/>
                                          </p:val>
                                        </p:tav>
                                        <p:tav tm="100000">
                                          <p:val>
                                            <p:strVal val="#ppt_x"/>
                                          </p:val>
                                        </p:tav>
                                      </p:tavLst>
                                    </p:anim>
                                    <p:anim calcmode="lin" valueType="num">
                                      <p:cBhvr>
                                        <p:cTn id="24" dur="500" fill="hold"/>
                                        <p:tgtEl>
                                          <p:spTgt spid="3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500"/>
                                        <p:tgtEl>
                                          <p:spTgt spid="40"/>
                                        </p:tgtEl>
                                      </p:cBhvr>
                                    </p:animEffect>
                                    <p:anim calcmode="lin" valueType="num">
                                      <p:cBhvr>
                                        <p:cTn id="28" dur="500" fill="hold"/>
                                        <p:tgtEl>
                                          <p:spTgt spid="40"/>
                                        </p:tgtEl>
                                        <p:attrNameLst>
                                          <p:attrName>ppt_x</p:attrName>
                                        </p:attrNameLst>
                                      </p:cBhvr>
                                      <p:tavLst>
                                        <p:tav tm="0">
                                          <p:val>
                                            <p:strVal val="#ppt_x"/>
                                          </p:val>
                                        </p:tav>
                                        <p:tav tm="100000">
                                          <p:val>
                                            <p:strVal val="#ppt_x"/>
                                          </p:val>
                                        </p:tav>
                                      </p:tavLst>
                                    </p:anim>
                                    <p:anim calcmode="lin" valueType="num">
                                      <p:cBhvr>
                                        <p:cTn id="29" dur="500" fill="hold"/>
                                        <p:tgtEl>
                                          <p:spTgt spid="40"/>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2" presetClass="entr" presetSubtype="0" fill="hold" grpId="0" nodeType="after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anim calcmode="lin" valueType="num">
                                      <p:cBhvr>
                                        <p:cTn id="34" dur="500" fill="hold"/>
                                        <p:tgtEl>
                                          <p:spTgt spid="37"/>
                                        </p:tgtEl>
                                        <p:attrNameLst>
                                          <p:attrName>ppt_x</p:attrName>
                                        </p:attrNameLst>
                                      </p:cBhvr>
                                      <p:tavLst>
                                        <p:tav tm="0">
                                          <p:val>
                                            <p:strVal val="#ppt_x"/>
                                          </p:val>
                                        </p:tav>
                                        <p:tav tm="100000">
                                          <p:val>
                                            <p:strVal val="#ppt_x"/>
                                          </p:val>
                                        </p:tav>
                                      </p:tavLst>
                                    </p:anim>
                                    <p:anim calcmode="lin" valueType="num">
                                      <p:cBhvr>
                                        <p:cTn id="35" dur="500" fill="hold"/>
                                        <p:tgtEl>
                                          <p:spTgt spid="37"/>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anim calcmode="lin" valueType="num">
                                      <p:cBhvr>
                                        <p:cTn id="39" dur="500" fill="hold"/>
                                        <p:tgtEl>
                                          <p:spTgt spid="38"/>
                                        </p:tgtEl>
                                        <p:attrNameLst>
                                          <p:attrName>ppt_x</p:attrName>
                                        </p:attrNameLst>
                                      </p:cBhvr>
                                      <p:tavLst>
                                        <p:tav tm="0">
                                          <p:val>
                                            <p:strVal val="#ppt_x"/>
                                          </p:val>
                                        </p:tav>
                                        <p:tav tm="100000">
                                          <p:val>
                                            <p:strVal val="#ppt_x"/>
                                          </p:val>
                                        </p:tav>
                                      </p:tavLst>
                                    </p:anim>
                                    <p:anim calcmode="lin" valueType="num">
                                      <p:cBhvr>
                                        <p:cTn id="40" dur="500" fill="hold"/>
                                        <p:tgtEl>
                                          <p:spTgt spid="38"/>
                                        </p:tgtEl>
                                        <p:attrNameLst>
                                          <p:attrName>ppt_y</p:attrName>
                                        </p:attrNameLst>
                                      </p:cBhvr>
                                      <p:tavLst>
                                        <p:tav tm="0">
                                          <p:val>
                                            <p:strVal val="#ppt_y+.1"/>
                                          </p:val>
                                        </p:tav>
                                        <p:tav tm="100000">
                                          <p:val>
                                            <p:strVal val="#ppt_y"/>
                                          </p:val>
                                        </p:tav>
                                      </p:tavLst>
                                    </p:anim>
                                  </p:childTnLst>
                                </p:cTn>
                              </p:par>
                            </p:childTnLst>
                          </p:cTn>
                        </p:par>
                        <p:par>
                          <p:cTn id="41" fill="hold">
                            <p:stCondLst>
                              <p:cond delay="2000"/>
                            </p:stCondLst>
                            <p:childTnLst>
                              <p:par>
                                <p:cTn id="42" presetID="42" presetClass="entr" presetSubtype="0" fill="hold" grpId="0"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anim calcmode="lin" valueType="num">
                                      <p:cBhvr>
                                        <p:cTn id="45" dur="500" fill="hold"/>
                                        <p:tgtEl>
                                          <p:spTgt spid="21"/>
                                        </p:tgtEl>
                                        <p:attrNameLst>
                                          <p:attrName>ppt_x</p:attrName>
                                        </p:attrNameLst>
                                      </p:cBhvr>
                                      <p:tavLst>
                                        <p:tav tm="0">
                                          <p:val>
                                            <p:strVal val="#ppt_x"/>
                                          </p:val>
                                        </p:tav>
                                        <p:tav tm="100000">
                                          <p:val>
                                            <p:strVal val="#ppt_x"/>
                                          </p:val>
                                        </p:tav>
                                      </p:tavLst>
                                    </p:anim>
                                    <p:anim calcmode="lin" valueType="num">
                                      <p:cBhvr>
                                        <p:cTn id="46" dur="500" fill="hold"/>
                                        <p:tgtEl>
                                          <p:spTgt spid="21"/>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500"/>
                                        <p:tgtEl>
                                          <p:spTgt spid="41"/>
                                        </p:tgtEl>
                                      </p:cBhvr>
                                    </p:animEffect>
                                    <p:anim calcmode="lin" valueType="num">
                                      <p:cBhvr>
                                        <p:cTn id="50" dur="500" fill="hold"/>
                                        <p:tgtEl>
                                          <p:spTgt spid="41"/>
                                        </p:tgtEl>
                                        <p:attrNameLst>
                                          <p:attrName>ppt_x</p:attrName>
                                        </p:attrNameLst>
                                      </p:cBhvr>
                                      <p:tavLst>
                                        <p:tav tm="0">
                                          <p:val>
                                            <p:strVal val="#ppt_x"/>
                                          </p:val>
                                        </p:tav>
                                        <p:tav tm="100000">
                                          <p:val>
                                            <p:strVal val="#ppt_x"/>
                                          </p:val>
                                        </p:tav>
                                      </p:tavLst>
                                    </p:anim>
                                    <p:anim calcmode="lin" valueType="num">
                                      <p:cBhvr>
                                        <p:cTn id="51" dur="5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2000" fill="hold"/>
                                        <p:tgtEl>
                                          <p:spTgt spid="20"/>
                                        </p:tgtEl>
                                        <p:attrNameLst>
                                          <p:attrName>fillcolor</p:attrName>
                                        </p:attrNameLst>
                                      </p:cBhvr>
                                      <p:to>
                                        <a:srgbClr val="FF0000"/>
                                      </p:to>
                                    </p:animClr>
                                    <p:set>
                                      <p:cBhvr>
                                        <p:cTn id="57" dur="2000" fill="hold"/>
                                        <p:tgtEl>
                                          <p:spTgt spid="20"/>
                                        </p:tgtEl>
                                        <p:attrNameLst>
                                          <p:attrName>fill.type</p:attrName>
                                        </p:attrNameLst>
                                      </p:cBhvr>
                                      <p:to>
                                        <p:strVal val="solid"/>
                                      </p:to>
                                    </p:set>
                                    <p:set>
                                      <p:cBhvr>
                                        <p:cTn id="58" dur="20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2992" fill="hold"/>
                                        <p:tgtEl>
                                          <p:spTgt spid="45"/>
                                        </p:tgtEl>
                                      </p:cBhvr>
                                    </p:cmd>
                                  </p:child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1"/>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1500" fill="hold"/>
                                        <p:tgtEl>
                                          <p:spTgt spid="21"/>
                                        </p:tgtEl>
                                        <p:attrNameLst>
                                          <p:attrName>fillcolor</p:attrName>
                                        </p:attrNameLst>
                                      </p:cBhvr>
                                      <p:to>
                                        <a:srgbClr val="FF0000"/>
                                      </p:to>
                                    </p:animClr>
                                    <p:set>
                                      <p:cBhvr>
                                        <p:cTn id="66" dur="1500" fill="hold"/>
                                        <p:tgtEl>
                                          <p:spTgt spid="21"/>
                                        </p:tgtEl>
                                        <p:attrNameLst>
                                          <p:attrName>fill.type</p:attrName>
                                        </p:attrNameLst>
                                      </p:cBhvr>
                                      <p:to>
                                        <p:strVal val="solid"/>
                                      </p:to>
                                    </p:set>
                                    <p:set>
                                      <p:cBhvr>
                                        <p:cTn id="67" dur="1500" fill="hold"/>
                                        <p:tgtEl>
                                          <p:spTgt spid="21"/>
                                        </p:tgtEl>
                                        <p:attrNameLst>
                                          <p:attrName>fill.on</p:attrName>
                                        </p:attrNameLst>
                                      </p:cBhvr>
                                      <p:to>
                                        <p:strVal val="true"/>
                                      </p:to>
                                    </p:set>
                                  </p:childTnLst>
                                </p:cTn>
                              </p:par>
                              <p:par>
                                <p:cTn id="68" presetID="1" presetClass="mediacall" presetSubtype="0" fill="hold" nodeType="withEffect">
                                  <p:stCondLst>
                                    <p:cond delay="0"/>
                                  </p:stCondLst>
                                  <p:childTnLst>
                                    <p:cmd type="call" cmd="playFrom(0.0)">
                                      <p:cBhvr>
                                        <p:cTn id="69" dur="2992" fill="hold"/>
                                        <p:tgtEl>
                                          <p:spTgt spid="44"/>
                                        </p:tgtEl>
                                      </p:cBhvr>
                                    </p:cmd>
                                  </p:childTnLst>
                                </p:cTn>
                              </p:par>
                            </p:childTnLst>
                          </p:cTn>
                        </p:par>
                      </p:childTnLst>
                    </p:cTn>
                  </p:par>
                </p:childTnLst>
              </p:cTn>
              <p:nextCondLst>
                <p:cond evt="onClick" delay="0">
                  <p:tgtEl>
                    <p:spTgt spid="21"/>
                  </p:tgtEl>
                </p:cond>
              </p:nextCondLst>
            </p:seq>
            <p:seq concurrent="1" nextAc="seek">
              <p:cTn id="70" restart="whenNotActive" fill="hold" evtFilter="cancelBubble" nodeType="interactiveSeq">
                <p:stCondLst>
                  <p:cond evt="onClick" delay="0">
                    <p:tgtEl>
                      <p:spTgt spid="36"/>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000" fill="hold"/>
                                        <p:tgtEl>
                                          <p:spTgt spid="36"/>
                                        </p:tgtEl>
                                        <p:attrNameLst>
                                          <p:attrName>fillcolor</p:attrName>
                                        </p:attrNameLst>
                                      </p:cBhvr>
                                      <p:to>
                                        <a:srgbClr val="FF0000"/>
                                      </p:to>
                                    </p:animClr>
                                    <p:set>
                                      <p:cBhvr>
                                        <p:cTn id="75" dur="2000" fill="hold"/>
                                        <p:tgtEl>
                                          <p:spTgt spid="36"/>
                                        </p:tgtEl>
                                        <p:attrNameLst>
                                          <p:attrName>fill.type</p:attrName>
                                        </p:attrNameLst>
                                      </p:cBhvr>
                                      <p:to>
                                        <p:strVal val="solid"/>
                                      </p:to>
                                    </p:set>
                                    <p:set>
                                      <p:cBhvr>
                                        <p:cTn id="76" dur="2000" fill="hold"/>
                                        <p:tgtEl>
                                          <p:spTgt spid="36"/>
                                        </p:tgtEl>
                                        <p:attrNameLst>
                                          <p:attrName>fill.on</p:attrName>
                                        </p:attrNameLst>
                                      </p:cBhvr>
                                      <p:to>
                                        <p:strVal val="true"/>
                                      </p:to>
                                    </p:set>
                                  </p:childTnLst>
                                </p:cTn>
                              </p:par>
                              <p:par>
                                <p:cTn id="77" presetID="1" presetClass="mediacall" presetSubtype="0" fill="hold" nodeType="withEffect">
                                  <p:stCondLst>
                                    <p:cond delay="0"/>
                                  </p:stCondLst>
                                  <p:childTnLst>
                                    <p:cmd type="call" cmd="playFrom(0.0)">
                                      <p:cBhvr>
                                        <p:cTn id="78" dur="2992" fill="hold"/>
                                        <p:tgtEl>
                                          <p:spTgt spid="43"/>
                                        </p:tgtEl>
                                      </p:cBhvr>
                                    </p:cmd>
                                  </p:childTnLst>
                                </p:cTn>
                              </p:par>
                            </p:childTnLst>
                          </p:cTn>
                        </p:par>
                      </p:childTnLst>
                    </p:cTn>
                  </p:par>
                </p:childTnLst>
              </p:cTn>
              <p:nextCondLst>
                <p:cond evt="onClick" delay="0">
                  <p:tgtEl>
                    <p:spTgt spid="36"/>
                  </p:tgtEl>
                </p:cond>
              </p:nextCondLst>
            </p:seq>
            <p:seq concurrent="1" nextAc="seek">
              <p:cTn id="79" restart="whenNotActive" fill="hold" evtFilter="cancelBubble" nodeType="interactiveSeq">
                <p:stCondLst>
                  <p:cond evt="onClick" delay="0">
                    <p:tgtEl>
                      <p:spTgt spid="37"/>
                    </p:tgtEl>
                  </p:cond>
                </p:stCondLst>
                <p:endSync evt="end" delay="0">
                  <p:rtn val="all"/>
                </p:endSync>
                <p:childTnLst>
                  <p:par>
                    <p:cTn id="80" fill="hold">
                      <p:stCondLst>
                        <p:cond delay="0"/>
                      </p:stCondLst>
                      <p:childTnLst>
                        <p:par>
                          <p:cTn id="81" fill="hold">
                            <p:stCondLst>
                              <p:cond delay="0"/>
                            </p:stCondLst>
                            <p:childTnLst>
                              <p:par>
                                <p:cTn id="82" presetID="3" presetClass="mediacall" presetSubtype="0" fill="hold" nodeType="withEffect">
                                  <p:stCondLst>
                                    <p:cond delay="0"/>
                                  </p:stCondLst>
                                  <p:childTnLst>
                                    <p:cmd type="call" cmd="stop">
                                      <p:cBhvr>
                                        <p:cTn id="83" dur="1" fill="hold"/>
                                        <p:tgtEl>
                                          <p:spTgt spid="42"/>
                                        </p:tgtEl>
                                      </p:cBhvr>
                                    </p:cmd>
                                  </p:childTnLst>
                                </p:cTn>
                              </p:par>
                              <p:par>
                                <p:cTn id="84" presetID="3" presetClass="mediacall" presetSubtype="0" fill="hold" nodeType="withEffect">
                                  <p:stCondLst>
                                    <p:cond delay="0"/>
                                  </p:stCondLst>
                                  <p:childTnLst>
                                    <p:cmd type="call" cmd="stop">
                                      <p:cBhvr>
                                        <p:cTn id="85" dur="1" fill="hold"/>
                                        <p:tgtEl>
                                          <p:spTgt spid="42"/>
                                        </p:tgtEl>
                                      </p:cBhvr>
                                    </p:cmd>
                                  </p:childTnLst>
                                </p:cTn>
                              </p:par>
                              <p:par>
                                <p:cTn id="86" presetID="3" presetClass="mediacall" presetSubtype="0" fill="hold" nodeType="withEffect">
                                  <p:stCondLst>
                                    <p:cond delay="0"/>
                                  </p:stCondLst>
                                  <p:childTnLst>
                                    <p:cmd type="call" cmd="stop">
                                      <p:cBhvr>
                                        <p:cTn id="87" dur="1" fill="hold"/>
                                        <p:tgtEl>
                                          <p:spTgt spid="42"/>
                                        </p:tgtEl>
                                      </p:cBhvr>
                                    </p:cmd>
                                  </p:childTnLst>
                                </p:cTn>
                              </p:par>
                              <p:par>
                                <p:cTn id="88" presetID="2" presetClass="mediacall" presetSubtype="0" fill="hold" nodeType="withEffect">
                                  <p:stCondLst>
                                    <p:cond delay="0"/>
                                  </p:stCondLst>
                                  <p:childTnLst>
                                    <p:cmd type="call" cmd="togglePause">
                                      <p:cBhvr>
                                        <p:cTn id="89" dur="1" fill="hold"/>
                                        <p:tgtEl>
                                          <p:spTgt spid="42"/>
                                        </p:tgtEl>
                                      </p:cBhvr>
                                    </p:cmd>
                                  </p:childTnLst>
                                </p:cTn>
                              </p:par>
                              <p:par>
                                <p:cTn id="90" presetID="1" presetClass="emph" presetSubtype="2" fill="hold" nodeType="withEffect">
                                  <p:stCondLst>
                                    <p:cond delay="0"/>
                                  </p:stCondLst>
                                  <p:childTnLst>
                                    <p:animClr clrSpc="rgb" dir="cw">
                                      <p:cBhvr>
                                        <p:cTn id="91" dur="2000" fill="hold"/>
                                        <p:tgtEl>
                                          <p:spTgt spid="37"/>
                                        </p:tgtEl>
                                        <p:attrNameLst>
                                          <p:attrName>fillcolor</p:attrName>
                                        </p:attrNameLst>
                                      </p:cBhvr>
                                      <p:to>
                                        <a:srgbClr val="A8D08D"/>
                                      </p:to>
                                    </p:animClr>
                                    <p:set>
                                      <p:cBhvr>
                                        <p:cTn id="92" dur="2000" fill="hold"/>
                                        <p:tgtEl>
                                          <p:spTgt spid="37"/>
                                        </p:tgtEl>
                                        <p:attrNameLst>
                                          <p:attrName>fill.type</p:attrName>
                                        </p:attrNameLst>
                                      </p:cBhvr>
                                      <p:to>
                                        <p:strVal val="solid"/>
                                      </p:to>
                                    </p:set>
                                    <p:set>
                                      <p:cBhvr>
                                        <p:cTn id="93" dur="20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94" fill="hold" display="0">
                  <p:stCondLst>
                    <p:cond delay="indefinite"/>
                  </p:stCondLst>
                  <p:endCondLst>
                    <p:cond evt="onStopAudio" delay="0">
                      <p:tgtEl>
                        <p:sldTgt/>
                      </p:tgtEl>
                    </p:cond>
                  </p:endCondLst>
                </p:cTn>
                <p:tgtEl>
                  <p:spTgt spid="42"/>
                </p:tgtEl>
              </p:cMediaNode>
            </p:audio>
            <p:audio>
              <p:cMediaNode vol="80000">
                <p:cTn id="95" fill="hold" display="0">
                  <p:stCondLst>
                    <p:cond delay="indefinite"/>
                  </p:stCondLst>
                  <p:endCondLst>
                    <p:cond evt="onStopAudio" delay="0">
                      <p:tgtEl>
                        <p:sldTgt/>
                      </p:tgtEl>
                    </p:cond>
                  </p:endCondLst>
                </p:cTn>
                <p:tgtEl>
                  <p:spTgt spid="43"/>
                </p:tgtEl>
              </p:cMediaNode>
            </p:audio>
            <p:audio>
              <p:cMediaNode vol="80000">
                <p:cTn id="96" fill="hold" display="0">
                  <p:stCondLst>
                    <p:cond delay="indefinite"/>
                  </p:stCondLst>
                  <p:endCondLst>
                    <p:cond evt="onStopAudio" delay="0">
                      <p:tgtEl>
                        <p:sldTgt/>
                      </p:tgtEl>
                    </p:cond>
                  </p:endCondLst>
                </p:cTn>
                <p:tgtEl>
                  <p:spTgt spid="44"/>
                </p:tgtEl>
              </p:cMediaNode>
            </p:audio>
            <p:audio>
              <p:cMediaNode vol="80000">
                <p:cTn id="97" fill="hold" display="0">
                  <p:stCondLst>
                    <p:cond delay="indefinite"/>
                  </p:stCondLst>
                  <p:endCondLst>
                    <p:cond evt="onStopAudio" delay="0">
                      <p:tgtEl>
                        <p:sldTgt/>
                      </p:tgtEl>
                    </p:cond>
                  </p:endCondLst>
                </p:cTn>
                <p:tgtEl>
                  <p:spTgt spid="45"/>
                </p:tgtEl>
              </p:cMediaNode>
            </p:audio>
          </p:childTnLst>
        </p:cTn>
      </p:par>
    </p:tnLst>
    <p:bldLst>
      <p:bldP spid="19" grpId="0"/>
      <p:bldP spid="20" grpId="0" animBg="1"/>
      <p:bldP spid="21" grpId="0" animBg="1"/>
      <p:bldP spid="36" grpId="0" animBg="1"/>
      <p:bldP spid="37" grpId="0" animBg="1"/>
      <p:bldP spid="38" grpId="0"/>
      <p:bldP spid="39" grpId="0"/>
      <p:bldP spid="40" grpId="0"/>
      <p:bldP spid="4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22" name="TextBox 9"/>
          <p:cNvSpPr txBox="1"/>
          <p:nvPr/>
        </p:nvSpPr>
        <p:spPr>
          <a:xfrm>
            <a:off x="2674611" y="364812"/>
            <a:ext cx="3797056" cy="461665"/>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Arial"/>
              </a:rPr>
              <a:t>Câu hỏi trắc nghiệm</a:t>
            </a:r>
          </a:p>
        </p:txBody>
      </p:sp>
      <p:sp>
        <p:nvSpPr>
          <p:cNvPr id="19" name="Rectangle 18"/>
          <p:cNvSpPr/>
          <p:nvPr/>
        </p:nvSpPr>
        <p:spPr>
          <a:xfrm>
            <a:off x="351783" y="872516"/>
            <a:ext cx="8442712" cy="1287532"/>
          </a:xfrm>
          <a:prstGeom prst="rect">
            <a:avLst/>
          </a:prstGeom>
        </p:spPr>
        <p:txBody>
          <a:bodyPr wrap="square">
            <a:spAutoFit/>
          </a:bodyPr>
          <a:lstStyle/>
          <a:p>
            <a:pPr lvl="0" algn="just">
              <a:lnSpc>
                <a:spcPct val="150000"/>
              </a:lnSpc>
              <a:buClrTx/>
            </a:pPr>
            <a:r>
              <a:rPr lang="vi-VN" sz="1800" b="1" kern="1200">
                <a:solidFill>
                  <a:prstClr val="black"/>
                </a:solidFill>
                <a:latin typeface="Arial" panose="020B0604020202020204" pitchFamily="34" charset="0"/>
                <a:ea typeface="Arial" panose="020B0604020202020204" pitchFamily="34" charset="0"/>
                <a:cs typeface="Arial" panose="020B0604020202020204" pitchFamily="34" charset="0"/>
              </a:rPr>
              <a:t>Câu 3: </a:t>
            </a:r>
            <a:r>
              <a:rPr lang="vi-VN" sz="1800" kern="1200">
                <a:solidFill>
                  <a:prstClr val="black"/>
                </a:solidFill>
                <a:latin typeface="Arial" panose="020B0604020202020204" pitchFamily="34" charset="0"/>
                <a:ea typeface="Arial" panose="020B0604020202020204" pitchFamily="34" charset="0"/>
                <a:cs typeface="Arial" panose="020B0604020202020204" pitchFamily="34" charset="0"/>
              </a:rPr>
              <a:t>Tessellations là các hình dạng được xếp chồng lên nhau để tạo thành một bề mặt liền mạch. Tessellations được sử dụng trong thiết kế và trang trí vì chúng tạo ra các mẫu đẹp mắt và độc đáo.</a:t>
            </a:r>
            <a:endParaRPr kumimoji="0" lang="vi-VN" sz="180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sym typeface="Arial"/>
            </a:endParaRPr>
          </a:p>
        </p:txBody>
      </p:sp>
      <p:sp>
        <p:nvSpPr>
          <p:cNvPr id="20" name="Flowchart: Terminator 6"/>
          <p:cNvSpPr/>
          <p:nvPr/>
        </p:nvSpPr>
        <p:spPr>
          <a:xfrm>
            <a:off x="775031" y="3704826"/>
            <a:ext cx="7469618" cy="508110"/>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Arial"/>
            </a:endParaRPr>
          </a:p>
        </p:txBody>
      </p:sp>
      <p:sp>
        <p:nvSpPr>
          <p:cNvPr id="21" name="Flowchart: Terminator 6"/>
          <p:cNvSpPr/>
          <p:nvPr/>
        </p:nvSpPr>
        <p:spPr>
          <a:xfrm>
            <a:off x="775031" y="4420440"/>
            <a:ext cx="7469618" cy="49747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Arial"/>
            </a:endParaRPr>
          </a:p>
        </p:txBody>
      </p:sp>
      <p:sp>
        <p:nvSpPr>
          <p:cNvPr id="36" name="Flowchart: Terminator 6"/>
          <p:cNvSpPr/>
          <p:nvPr/>
        </p:nvSpPr>
        <p:spPr>
          <a:xfrm>
            <a:off x="762883" y="2967885"/>
            <a:ext cx="7469618" cy="508110"/>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Arial"/>
            </a:endParaRPr>
          </a:p>
        </p:txBody>
      </p:sp>
      <p:sp>
        <p:nvSpPr>
          <p:cNvPr id="37" name="Flowchart: Terminator 6"/>
          <p:cNvSpPr/>
          <p:nvPr/>
        </p:nvSpPr>
        <p:spPr>
          <a:xfrm>
            <a:off x="775031" y="2278538"/>
            <a:ext cx="7469618" cy="508110"/>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Arial"/>
            </a:endParaRPr>
          </a:p>
        </p:txBody>
      </p:sp>
      <mc:AlternateContent xmlns:mc="http://schemas.openxmlformats.org/markup-compatibility/2006" xmlns:a14="http://schemas.microsoft.com/office/drawing/2010/main">
        <mc:Choice Requires="a14">
          <p:sp>
            <p:nvSpPr>
              <p:cNvPr id="38" name="Rectangle 37"/>
              <p:cNvSpPr/>
              <p:nvPr/>
            </p:nvSpPr>
            <p:spPr>
              <a:xfrm>
                <a:off x="811502" y="2232451"/>
                <a:ext cx="7327006" cy="555986"/>
              </a:xfrm>
              <a:prstGeom prst="rect">
                <a:avLst/>
              </a:prstGeom>
            </p:spPr>
            <p:txBody>
              <a:bodyPr wrap="none">
                <a:spAutoFit/>
              </a:bodyPr>
              <a:lstStyle/>
              <a:p>
                <a:pPr marR="15240" lvl="0" algn="just">
                  <a:lnSpc>
                    <a:spcPct val="150000"/>
                  </a:lnSpc>
                  <a:spcBef>
                    <a:spcPts val="150"/>
                  </a:spcBef>
                  <a:spcAft>
                    <a:spcPts val="150"/>
                  </a:spcAft>
                  <a:buClrTx/>
                </a:pPr>
                <a14:m>
                  <m:oMathPara xmlns:m="http://schemas.openxmlformats.org/officeDocument/2006/math">
                    <m:oMathParaPr>
                      <m:jc m:val="centerGroup"/>
                    </m:oMathParaPr>
                    <m:oMath xmlns:m="http://schemas.openxmlformats.org/officeDocument/2006/math">
                      <m:r>
                        <m:rPr>
                          <m:nor/>
                        </m:rPr>
                        <a:rPr lang="vi-VN" sz="1800" kern="1200">
                          <a:solidFill>
                            <a:prstClr val="black"/>
                          </a:solidFill>
                          <a:latin typeface="Arial" panose="020B0604020202020204" pitchFamily="34" charset="0"/>
                          <a:ea typeface="Arial" panose="020B0604020202020204" pitchFamily="34" charset="0"/>
                          <a:cs typeface="Arial" panose="020B0604020202020204" pitchFamily="34" charset="0"/>
                        </a:rPr>
                        <m:t>A</m:t>
                      </m:r>
                      <m:r>
                        <m:rPr>
                          <m:nor/>
                        </m:rPr>
                        <a:rPr lang="vi-VN" sz="1800" kern="1200">
                          <a:solidFill>
                            <a:prstClr val="black"/>
                          </a:solidFill>
                          <a:latin typeface="Arial" panose="020B0604020202020204" pitchFamily="34" charset="0"/>
                          <a:ea typeface="Arial" panose="020B0604020202020204" pitchFamily="34" charset="0"/>
                          <a:cs typeface="Arial" panose="020B0604020202020204" pitchFamily="34" charset="0"/>
                        </a:rPr>
                        <m:t>. </m:t>
                      </m:r>
                      <m:r>
                        <m:rPr>
                          <m:nor/>
                        </m:rPr>
                        <a:rPr lang="vi-VN" sz="1800" kern="1200">
                          <a:solidFill>
                            <a:prstClr val="black"/>
                          </a:solidFill>
                          <a:latin typeface="Arial" panose="020B0604020202020204" pitchFamily="34" charset="0"/>
                          <a:ea typeface="Arial" panose="020B0604020202020204" pitchFamily="34" charset="0"/>
                          <a:cs typeface="Arial" panose="020B0604020202020204" pitchFamily="34" charset="0"/>
                        </a:rPr>
                        <m:t>C</m:t>
                      </m:r>
                      <m:r>
                        <m:rPr>
                          <m:nor/>
                        </m:rPr>
                        <a:rPr lang="vi-VN" sz="1800" kern="1200">
                          <a:solidFill>
                            <a:prstClr val="black"/>
                          </a:solidFill>
                          <a:latin typeface="Arial" panose="020B0604020202020204" pitchFamily="34" charset="0"/>
                          <a:ea typeface="Arial" panose="020B0604020202020204" pitchFamily="34" charset="0"/>
                          <a:cs typeface="Arial" panose="020B0604020202020204" pitchFamily="34" charset="0"/>
                        </a:rPr>
                        <m:t>á</m:t>
                      </m:r>
                      <m:r>
                        <m:rPr>
                          <m:nor/>
                        </m:rPr>
                        <a:rPr lang="vi-VN" sz="1800" kern="1200">
                          <a:solidFill>
                            <a:prstClr val="black"/>
                          </a:solidFill>
                          <a:latin typeface="Arial" panose="020B0604020202020204" pitchFamily="34" charset="0"/>
                          <a:ea typeface="Arial" panose="020B0604020202020204" pitchFamily="34" charset="0"/>
                          <a:cs typeface="Arial" panose="020B0604020202020204" pitchFamily="34" charset="0"/>
                        </a:rPr>
                        <m:t>c</m:t>
                      </m:r>
                      <m:r>
                        <m:rPr>
                          <m:nor/>
                        </m:rPr>
                        <a:rPr lang="vi-VN" sz="1800" kern="1200">
                          <a:solidFill>
                            <a:prstClr val="black"/>
                          </a:solidFill>
                          <a:latin typeface="Arial" panose="020B0604020202020204" pitchFamily="34" charset="0"/>
                          <a:ea typeface="Arial" panose="020B0604020202020204" pitchFamily="34" charset="0"/>
                          <a:cs typeface="Arial" panose="020B0604020202020204" pitchFamily="34" charset="0"/>
                        </a:rPr>
                        <m:t> </m:t>
                      </m:r>
                      <m:r>
                        <m:rPr>
                          <m:nor/>
                        </m:rPr>
                        <a:rPr lang="vi-VN" sz="1800" kern="1200">
                          <a:solidFill>
                            <a:prstClr val="black"/>
                          </a:solidFill>
                          <a:latin typeface="Arial" panose="020B0604020202020204" pitchFamily="34" charset="0"/>
                          <a:ea typeface="Arial" panose="020B0604020202020204" pitchFamily="34" charset="0"/>
                          <a:cs typeface="Arial" panose="020B0604020202020204" pitchFamily="34" charset="0"/>
                        </a:rPr>
                        <m:t>h</m:t>
                      </m:r>
                      <m:r>
                        <m:rPr>
                          <m:nor/>
                        </m:rPr>
                        <a:rPr lang="vi-VN" sz="1800" kern="1200">
                          <a:solidFill>
                            <a:prstClr val="black"/>
                          </a:solidFill>
                          <a:latin typeface="Arial" panose="020B0604020202020204" pitchFamily="34" charset="0"/>
                          <a:ea typeface="Arial" panose="020B0604020202020204" pitchFamily="34" charset="0"/>
                          <a:cs typeface="Arial" panose="020B0604020202020204" pitchFamily="34" charset="0"/>
                        </a:rPr>
                        <m:t>ì</m:t>
                      </m:r>
                      <m:r>
                        <m:rPr>
                          <m:nor/>
                        </m:rPr>
                        <a:rPr lang="vi-VN" sz="1800" kern="1200">
                          <a:solidFill>
                            <a:prstClr val="black"/>
                          </a:solidFill>
                          <a:latin typeface="Arial" panose="020B0604020202020204" pitchFamily="34" charset="0"/>
                          <a:ea typeface="Arial" panose="020B0604020202020204" pitchFamily="34" charset="0"/>
                          <a:cs typeface="Arial" panose="020B0604020202020204" pitchFamily="34" charset="0"/>
                        </a:rPr>
                        <m:t>nh</m:t>
                      </m:r>
                      <m:r>
                        <m:rPr>
                          <m:nor/>
                        </m:rPr>
                        <a:rPr lang="vi-VN" sz="1800" kern="1200">
                          <a:solidFill>
                            <a:prstClr val="black"/>
                          </a:solidFill>
                          <a:latin typeface="Arial" panose="020B0604020202020204" pitchFamily="34" charset="0"/>
                          <a:ea typeface="Arial" panose="020B0604020202020204" pitchFamily="34" charset="0"/>
                          <a:cs typeface="Arial" panose="020B0604020202020204" pitchFamily="34" charset="0"/>
                        </a:rPr>
                        <m:t> </m:t>
                      </m:r>
                      <m:r>
                        <m:rPr>
                          <m:nor/>
                        </m:rPr>
                        <a:rPr lang="vi-VN" sz="1800" kern="1200">
                          <a:solidFill>
                            <a:prstClr val="black"/>
                          </a:solidFill>
                          <a:latin typeface="Arial" panose="020B0604020202020204" pitchFamily="34" charset="0"/>
                          <a:ea typeface="Arial" panose="020B0604020202020204" pitchFamily="34" charset="0"/>
                          <a:cs typeface="Arial" panose="020B0604020202020204" pitchFamily="34" charset="0"/>
                        </a:rPr>
                        <m:t>d</m:t>
                      </m:r>
                      <m:r>
                        <m:rPr>
                          <m:nor/>
                        </m:rPr>
                        <a:rPr lang="vi-VN" sz="1800" kern="1200">
                          <a:solidFill>
                            <a:prstClr val="black"/>
                          </a:solidFill>
                          <a:latin typeface="Arial" panose="020B0604020202020204" pitchFamily="34" charset="0"/>
                          <a:ea typeface="Arial" panose="020B0604020202020204" pitchFamily="34" charset="0"/>
                          <a:cs typeface="Arial" panose="020B0604020202020204" pitchFamily="34" charset="0"/>
                        </a:rPr>
                        <m:t>ạ</m:t>
                      </m:r>
                      <m:r>
                        <m:rPr>
                          <m:nor/>
                        </m:rPr>
                        <a:rPr lang="vi-VN" sz="1800" kern="1200">
                          <a:solidFill>
                            <a:prstClr val="black"/>
                          </a:solidFill>
                          <a:latin typeface="Arial" panose="020B0604020202020204" pitchFamily="34" charset="0"/>
                          <a:ea typeface="Arial" panose="020B0604020202020204" pitchFamily="34" charset="0"/>
                          <a:cs typeface="Arial" panose="020B0604020202020204" pitchFamily="34" charset="0"/>
                        </a:rPr>
                        <m:t>ng</m:t>
                      </m:r>
                      <m:r>
                        <m:rPr>
                          <m:nor/>
                        </m:rPr>
                        <a:rPr lang="vi-VN" sz="1800" kern="1200">
                          <a:solidFill>
                            <a:prstClr val="black"/>
                          </a:solidFill>
                          <a:latin typeface="Arial" panose="020B0604020202020204" pitchFamily="34" charset="0"/>
                          <a:ea typeface="Arial" panose="020B0604020202020204" pitchFamily="34" charset="0"/>
                          <a:cs typeface="Arial" panose="020B0604020202020204" pitchFamily="34" charset="0"/>
                        </a:rPr>
                        <m:t> </m:t>
                      </m:r>
                      <m:r>
                        <m:rPr>
                          <m:nor/>
                        </m:rPr>
                        <a:rPr lang="vi-VN" sz="1800" kern="1200">
                          <a:solidFill>
                            <a:prstClr val="black"/>
                          </a:solidFill>
                          <a:latin typeface="Arial" panose="020B0604020202020204" pitchFamily="34" charset="0"/>
                          <a:ea typeface="Arial" panose="020B0604020202020204" pitchFamily="34" charset="0"/>
                          <a:cs typeface="Arial" panose="020B0604020202020204" pitchFamily="34" charset="0"/>
                        </a:rPr>
                        <m:t>trong</m:t>
                      </m:r>
                      <m:r>
                        <m:rPr>
                          <m:nor/>
                        </m:rPr>
                        <a:rPr lang="vi-VN" sz="1800" kern="1200">
                          <a:solidFill>
                            <a:prstClr val="black"/>
                          </a:solidFill>
                          <a:latin typeface="Arial" panose="020B0604020202020204" pitchFamily="34" charset="0"/>
                          <a:ea typeface="Arial" panose="020B0604020202020204" pitchFamily="34" charset="0"/>
                          <a:cs typeface="Arial" panose="020B0604020202020204" pitchFamily="34" charset="0"/>
                        </a:rPr>
                        <m:t> </m:t>
                      </m:r>
                      <m:r>
                        <m:rPr>
                          <m:nor/>
                        </m:rPr>
                        <a:rPr lang="vi-VN" sz="1800" kern="1200">
                          <a:solidFill>
                            <a:prstClr val="black"/>
                          </a:solidFill>
                          <a:latin typeface="Arial" panose="020B0604020202020204" pitchFamily="34" charset="0"/>
                          <a:ea typeface="Arial" panose="020B0604020202020204" pitchFamily="34" charset="0"/>
                          <a:cs typeface="Arial" panose="020B0604020202020204" pitchFamily="34" charset="0"/>
                        </a:rPr>
                        <m:t>tessellations</m:t>
                      </m:r>
                      <m:r>
                        <m:rPr>
                          <m:nor/>
                        </m:rPr>
                        <a:rPr lang="vi-VN" sz="1800" kern="1200">
                          <a:solidFill>
                            <a:prstClr val="black"/>
                          </a:solidFill>
                          <a:latin typeface="Arial" panose="020B0604020202020204" pitchFamily="34" charset="0"/>
                          <a:ea typeface="Arial" panose="020B0604020202020204" pitchFamily="34" charset="0"/>
                          <a:cs typeface="Arial" panose="020B0604020202020204" pitchFamily="34" charset="0"/>
                        </a:rPr>
                        <m:t> </m:t>
                      </m:r>
                      <m:r>
                        <m:rPr>
                          <m:nor/>
                        </m:rPr>
                        <a:rPr lang="vi-VN" sz="1800" kern="1200">
                          <a:solidFill>
                            <a:prstClr val="black"/>
                          </a:solidFill>
                          <a:latin typeface="Arial" panose="020B0604020202020204" pitchFamily="34" charset="0"/>
                          <a:ea typeface="Arial" panose="020B0604020202020204" pitchFamily="34" charset="0"/>
                          <a:cs typeface="Arial" panose="020B0604020202020204" pitchFamily="34" charset="0"/>
                        </a:rPr>
                        <m:t>c</m:t>
                      </m:r>
                      <m:r>
                        <m:rPr>
                          <m:nor/>
                        </m:rPr>
                        <a:rPr lang="vi-VN" sz="1800" kern="1200">
                          <a:solidFill>
                            <a:prstClr val="black"/>
                          </a:solidFill>
                          <a:latin typeface="Arial" panose="020B0604020202020204" pitchFamily="34" charset="0"/>
                          <a:ea typeface="Arial" panose="020B0604020202020204" pitchFamily="34" charset="0"/>
                          <a:cs typeface="Arial" panose="020B0604020202020204" pitchFamily="34" charset="0"/>
                        </a:rPr>
                        <m:t>ó </m:t>
                      </m:r>
                      <m:r>
                        <m:rPr>
                          <m:nor/>
                        </m:rPr>
                        <a:rPr lang="vi-VN" sz="1800" kern="1200">
                          <a:solidFill>
                            <a:prstClr val="black"/>
                          </a:solidFill>
                          <a:latin typeface="Arial" panose="020B0604020202020204" pitchFamily="34" charset="0"/>
                          <a:ea typeface="Arial" panose="020B0604020202020204" pitchFamily="34" charset="0"/>
                          <a:cs typeface="Arial" panose="020B0604020202020204" pitchFamily="34" charset="0"/>
                        </a:rPr>
                        <m:t>th</m:t>
                      </m:r>
                      <m:r>
                        <m:rPr>
                          <m:nor/>
                        </m:rPr>
                        <a:rPr lang="vi-VN" sz="1800" kern="1200">
                          <a:solidFill>
                            <a:prstClr val="black"/>
                          </a:solidFill>
                          <a:latin typeface="Arial" panose="020B0604020202020204" pitchFamily="34" charset="0"/>
                          <a:ea typeface="Arial" panose="020B0604020202020204" pitchFamily="34" charset="0"/>
                          <a:cs typeface="Arial" panose="020B0604020202020204" pitchFamily="34" charset="0"/>
                        </a:rPr>
                        <m:t>ể </m:t>
                      </m:r>
                      <m:r>
                        <m:rPr>
                          <m:nor/>
                        </m:rPr>
                        <a:rPr lang="vi-VN" sz="1800" kern="1200">
                          <a:solidFill>
                            <a:prstClr val="black"/>
                          </a:solidFill>
                          <a:latin typeface="Arial" panose="020B0604020202020204" pitchFamily="34" charset="0"/>
                          <a:ea typeface="Arial" panose="020B0604020202020204" pitchFamily="34" charset="0"/>
                          <a:cs typeface="Arial" panose="020B0604020202020204" pitchFamily="34" charset="0"/>
                        </a:rPr>
                        <m:t>c</m:t>
                      </m:r>
                      <m:r>
                        <m:rPr>
                          <m:nor/>
                        </m:rPr>
                        <a:rPr lang="vi-VN" sz="1800" kern="1200">
                          <a:solidFill>
                            <a:prstClr val="black"/>
                          </a:solidFill>
                          <a:latin typeface="Arial" panose="020B0604020202020204" pitchFamily="34" charset="0"/>
                          <a:ea typeface="Arial" panose="020B0604020202020204" pitchFamily="34" charset="0"/>
                          <a:cs typeface="Arial" panose="020B0604020202020204" pitchFamily="34" charset="0"/>
                        </a:rPr>
                        <m:t>ó </m:t>
                      </m:r>
                      <m:r>
                        <m:rPr>
                          <m:nor/>
                        </m:rPr>
                        <a:rPr lang="vi-VN" sz="1800" kern="1200">
                          <a:solidFill>
                            <a:prstClr val="black"/>
                          </a:solidFill>
                          <a:latin typeface="Arial" panose="020B0604020202020204" pitchFamily="34" charset="0"/>
                          <a:ea typeface="Arial" panose="020B0604020202020204" pitchFamily="34" charset="0"/>
                          <a:cs typeface="Arial" panose="020B0604020202020204" pitchFamily="34" charset="0"/>
                        </a:rPr>
                        <m:t>k</m:t>
                      </m:r>
                      <m:r>
                        <m:rPr>
                          <m:nor/>
                        </m:rPr>
                        <a:rPr lang="vi-VN" sz="1800" kern="1200">
                          <a:solidFill>
                            <a:prstClr val="black"/>
                          </a:solidFill>
                          <a:latin typeface="Arial" panose="020B0604020202020204" pitchFamily="34" charset="0"/>
                          <a:ea typeface="Arial" panose="020B0604020202020204" pitchFamily="34" charset="0"/>
                          <a:cs typeface="Arial" panose="020B0604020202020204" pitchFamily="34" charset="0"/>
                        </a:rPr>
                        <m:t>í</m:t>
                      </m:r>
                      <m:r>
                        <m:rPr>
                          <m:nor/>
                        </m:rPr>
                        <a:rPr lang="vi-VN" sz="1800" kern="1200">
                          <a:solidFill>
                            <a:prstClr val="black"/>
                          </a:solidFill>
                          <a:latin typeface="Arial" panose="020B0604020202020204" pitchFamily="34" charset="0"/>
                          <a:ea typeface="Arial" panose="020B0604020202020204" pitchFamily="34" charset="0"/>
                          <a:cs typeface="Arial" panose="020B0604020202020204" pitchFamily="34" charset="0"/>
                        </a:rPr>
                        <m:t>ch</m:t>
                      </m:r>
                      <m:r>
                        <m:rPr>
                          <m:nor/>
                        </m:rPr>
                        <a:rPr lang="vi-VN" sz="1800" kern="1200">
                          <a:solidFill>
                            <a:prstClr val="black"/>
                          </a:solidFill>
                          <a:latin typeface="Arial" panose="020B0604020202020204" pitchFamily="34" charset="0"/>
                          <a:ea typeface="Arial" panose="020B0604020202020204" pitchFamily="34" charset="0"/>
                          <a:cs typeface="Arial" panose="020B0604020202020204" pitchFamily="34" charset="0"/>
                        </a:rPr>
                        <m:t> </m:t>
                      </m:r>
                      <m:r>
                        <m:rPr>
                          <m:nor/>
                        </m:rPr>
                        <a:rPr lang="vi-VN" sz="1800" kern="1200">
                          <a:solidFill>
                            <a:prstClr val="black"/>
                          </a:solidFill>
                          <a:latin typeface="Arial" panose="020B0604020202020204" pitchFamily="34" charset="0"/>
                          <a:ea typeface="Arial" panose="020B0604020202020204" pitchFamily="34" charset="0"/>
                          <a:cs typeface="Arial" panose="020B0604020202020204" pitchFamily="34" charset="0"/>
                        </a:rPr>
                        <m:t>th</m:t>
                      </m:r>
                      <m:r>
                        <m:rPr>
                          <m:nor/>
                        </m:rPr>
                        <a:rPr lang="vi-VN" sz="1800" kern="1200">
                          <a:solidFill>
                            <a:prstClr val="black"/>
                          </a:solidFill>
                          <a:latin typeface="Arial" panose="020B0604020202020204" pitchFamily="34" charset="0"/>
                          <a:ea typeface="Arial" panose="020B0604020202020204" pitchFamily="34" charset="0"/>
                          <a:cs typeface="Arial" panose="020B0604020202020204" pitchFamily="34" charset="0"/>
                        </a:rPr>
                        <m:t>ướ</m:t>
                      </m:r>
                      <m:r>
                        <m:rPr>
                          <m:nor/>
                        </m:rPr>
                        <a:rPr lang="vi-VN" sz="1800" kern="1200">
                          <a:solidFill>
                            <a:prstClr val="black"/>
                          </a:solidFill>
                          <a:latin typeface="Arial" panose="020B0604020202020204" pitchFamily="34" charset="0"/>
                          <a:ea typeface="Arial" panose="020B0604020202020204" pitchFamily="34" charset="0"/>
                          <a:cs typeface="Arial" panose="020B0604020202020204" pitchFamily="34" charset="0"/>
                        </a:rPr>
                        <m:t>c</m:t>
                      </m:r>
                      <m:r>
                        <m:rPr>
                          <m:nor/>
                        </m:rPr>
                        <a:rPr lang="vi-VN" sz="1800" kern="1200">
                          <a:solidFill>
                            <a:prstClr val="black"/>
                          </a:solidFill>
                          <a:latin typeface="Arial" panose="020B0604020202020204" pitchFamily="34" charset="0"/>
                          <a:ea typeface="Arial" panose="020B0604020202020204" pitchFamily="34" charset="0"/>
                          <a:cs typeface="Arial" panose="020B0604020202020204" pitchFamily="34" charset="0"/>
                        </a:rPr>
                        <m:t> </m:t>
                      </m:r>
                      <m:r>
                        <m:rPr>
                          <m:nor/>
                        </m:rPr>
                        <a:rPr lang="vi-VN" sz="1800" kern="1200">
                          <a:solidFill>
                            <a:prstClr val="black"/>
                          </a:solidFill>
                          <a:latin typeface="Arial" panose="020B0604020202020204" pitchFamily="34" charset="0"/>
                          <a:ea typeface="Arial" panose="020B0604020202020204" pitchFamily="34" charset="0"/>
                          <a:cs typeface="Arial" panose="020B0604020202020204" pitchFamily="34" charset="0"/>
                        </a:rPr>
                        <m:t>kh</m:t>
                      </m:r>
                      <m:r>
                        <m:rPr>
                          <m:nor/>
                        </m:rPr>
                        <a:rPr lang="vi-VN" sz="1800" kern="1200">
                          <a:solidFill>
                            <a:prstClr val="black"/>
                          </a:solidFill>
                          <a:latin typeface="Arial" panose="020B0604020202020204" pitchFamily="34" charset="0"/>
                          <a:ea typeface="Arial" panose="020B0604020202020204" pitchFamily="34" charset="0"/>
                          <a:cs typeface="Arial" panose="020B0604020202020204" pitchFamily="34" charset="0"/>
                        </a:rPr>
                        <m:t>á</m:t>
                      </m:r>
                      <m:r>
                        <m:rPr>
                          <m:nor/>
                        </m:rPr>
                        <a:rPr lang="vi-VN" sz="1800" kern="1200">
                          <a:solidFill>
                            <a:prstClr val="black"/>
                          </a:solidFill>
                          <a:latin typeface="Arial" panose="020B0604020202020204" pitchFamily="34" charset="0"/>
                          <a:ea typeface="Arial" panose="020B0604020202020204" pitchFamily="34" charset="0"/>
                          <a:cs typeface="Arial" panose="020B0604020202020204" pitchFamily="34" charset="0"/>
                        </a:rPr>
                        <m:t>c</m:t>
                      </m:r>
                      <m:r>
                        <m:rPr>
                          <m:nor/>
                        </m:rPr>
                        <a:rPr lang="vi-VN" sz="1800" kern="1200">
                          <a:solidFill>
                            <a:prstClr val="black"/>
                          </a:solidFill>
                          <a:latin typeface="Arial" panose="020B0604020202020204" pitchFamily="34" charset="0"/>
                          <a:ea typeface="Arial" panose="020B0604020202020204" pitchFamily="34" charset="0"/>
                          <a:cs typeface="Arial" panose="020B0604020202020204" pitchFamily="34" charset="0"/>
                        </a:rPr>
                        <m:t> </m:t>
                      </m:r>
                      <m:r>
                        <m:rPr>
                          <m:nor/>
                        </m:rPr>
                        <a:rPr lang="vi-VN" sz="1800" kern="1200">
                          <a:solidFill>
                            <a:prstClr val="black"/>
                          </a:solidFill>
                          <a:latin typeface="Arial" panose="020B0604020202020204" pitchFamily="34" charset="0"/>
                          <a:ea typeface="Arial" panose="020B0604020202020204" pitchFamily="34" charset="0"/>
                          <a:cs typeface="Arial" panose="020B0604020202020204" pitchFamily="34" charset="0"/>
                        </a:rPr>
                        <m:t>nhau</m:t>
                      </m:r>
                    </m:oMath>
                  </m:oMathPara>
                </a14:m>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38" name="Rectangle 37"/>
              <p:cNvSpPr>
                <a:spLocks noRot="1" noChangeAspect="1" noMove="1" noResize="1" noEditPoints="1" noAdjustHandles="1" noChangeArrowheads="1" noChangeShapeType="1" noTextEdit="1"/>
              </p:cNvSpPr>
              <p:nvPr/>
            </p:nvSpPr>
            <p:spPr>
              <a:xfrm>
                <a:off x="811502" y="2232451"/>
                <a:ext cx="7327006" cy="55598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Rectangle 38"/>
              <p:cNvSpPr/>
              <p:nvPr/>
            </p:nvSpPr>
            <p:spPr>
              <a:xfrm>
                <a:off x="832334" y="3654427"/>
                <a:ext cx="6535122" cy="555986"/>
              </a:xfrm>
              <a:prstGeom prst="rect">
                <a:avLst/>
              </a:prstGeom>
            </p:spPr>
            <p:txBody>
              <a:bodyPr wrap="none">
                <a:spAutoFit/>
              </a:bodyPr>
              <a:lstStyle/>
              <a:p>
                <a:pPr marR="15240" lvl="0" algn="just">
                  <a:lnSpc>
                    <a:spcPct val="150000"/>
                  </a:lnSpc>
                  <a:spcBef>
                    <a:spcPts val="150"/>
                  </a:spcBef>
                  <a:spcAft>
                    <a:spcPts val="150"/>
                  </a:spcAft>
                  <a:buClrTx/>
                </a:pPr>
                <a14:m>
                  <m:oMathPara xmlns:m="http://schemas.openxmlformats.org/officeDocument/2006/math">
                    <m:oMathParaPr>
                      <m:jc m:val="centerGroup"/>
                    </m:oMathParaPr>
                    <m:oMath xmlns:m="http://schemas.openxmlformats.org/officeDocument/2006/math">
                      <m:r>
                        <m:rPr>
                          <m:nor/>
                        </m:rPr>
                        <a:rPr lang="fr-FR" sz="1800" kern="1200">
                          <a:solidFill>
                            <a:prstClr val="black"/>
                          </a:solidFill>
                          <a:latin typeface="Arial" panose="020B0604020202020204" pitchFamily="34" charset="0"/>
                          <a:ea typeface="Arial" panose="020B0604020202020204" pitchFamily="34" charset="0"/>
                          <a:cs typeface="Arial" panose="020B0604020202020204" pitchFamily="34" charset="0"/>
                        </a:rPr>
                        <m:t>C</m:t>
                      </m:r>
                      <m:r>
                        <m:rPr>
                          <m:nor/>
                        </m:rPr>
                        <a:rPr lang="fr-FR" sz="1800" kern="1200">
                          <a:solidFill>
                            <a:prstClr val="black"/>
                          </a:solidFill>
                          <a:latin typeface="Arial" panose="020B0604020202020204" pitchFamily="34" charset="0"/>
                          <a:ea typeface="Arial" panose="020B0604020202020204" pitchFamily="34" charset="0"/>
                          <a:cs typeface="Arial" panose="020B0604020202020204" pitchFamily="34" charset="0"/>
                        </a:rPr>
                        <m:t>. </m:t>
                      </m:r>
                      <m:r>
                        <m:rPr>
                          <m:nor/>
                        </m:rPr>
                        <a:rPr lang="fr-FR" sz="1800" kern="1200">
                          <a:solidFill>
                            <a:prstClr val="black"/>
                          </a:solidFill>
                          <a:latin typeface="Arial" panose="020B0604020202020204" pitchFamily="34" charset="0"/>
                          <a:ea typeface="Arial" panose="020B0604020202020204" pitchFamily="34" charset="0"/>
                          <a:cs typeface="Arial" panose="020B0604020202020204" pitchFamily="34" charset="0"/>
                        </a:rPr>
                        <m:t>C</m:t>
                      </m:r>
                      <m:r>
                        <m:rPr>
                          <m:nor/>
                        </m:rPr>
                        <a:rPr lang="fr-FR" sz="1800" kern="1200">
                          <a:solidFill>
                            <a:prstClr val="black"/>
                          </a:solidFill>
                          <a:latin typeface="Arial" panose="020B0604020202020204" pitchFamily="34" charset="0"/>
                          <a:ea typeface="Arial" panose="020B0604020202020204" pitchFamily="34" charset="0"/>
                          <a:cs typeface="Arial" panose="020B0604020202020204" pitchFamily="34" charset="0"/>
                        </a:rPr>
                        <m:t>á</m:t>
                      </m:r>
                      <m:r>
                        <m:rPr>
                          <m:nor/>
                        </m:rPr>
                        <a:rPr lang="fr-FR" sz="1800" kern="1200">
                          <a:solidFill>
                            <a:prstClr val="black"/>
                          </a:solidFill>
                          <a:latin typeface="Arial" panose="020B0604020202020204" pitchFamily="34" charset="0"/>
                          <a:ea typeface="Arial" panose="020B0604020202020204" pitchFamily="34" charset="0"/>
                          <a:cs typeface="Arial" panose="020B0604020202020204" pitchFamily="34" charset="0"/>
                        </a:rPr>
                        <m:t>c</m:t>
                      </m:r>
                      <m:r>
                        <m:rPr>
                          <m:nor/>
                        </m:rPr>
                        <a:rPr lang="fr-FR" sz="1800" kern="1200">
                          <a:solidFill>
                            <a:prstClr val="black"/>
                          </a:solidFill>
                          <a:latin typeface="Arial" panose="020B0604020202020204" pitchFamily="34" charset="0"/>
                          <a:ea typeface="Arial" panose="020B0604020202020204" pitchFamily="34" charset="0"/>
                          <a:cs typeface="Arial" panose="020B0604020202020204" pitchFamily="34" charset="0"/>
                        </a:rPr>
                        <m:t> </m:t>
                      </m:r>
                      <m:r>
                        <m:rPr>
                          <m:nor/>
                        </m:rPr>
                        <a:rPr lang="fr-FR" sz="1800" kern="1200">
                          <a:solidFill>
                            <a:prstClr val="black"/>
                          </a:solidFill>
                          <a:latin typeface="Arial" panose="020B0604020202020204" pitchFamily="34" charset="0"/>
                          <a:ea typeface="Arial" panose="020B0604020202020204" pitchFamily="34" charset="0"/>
                          <a:cs typeface="Arial" panose="020B0604020202020204" pitchFamily="34" charset="0"/>
                        </a:rPr>
                        <m:t>h</m:t>
                      </m:r>
                      <m:r>
                        <m:rPr>
                          <m:nor/>
                        </m:rPr>
                        <a:rPr lang="fr-FR" sz="1800" kern="1200">
                          <a:solidFill>
                            <a:prstClr val="black"/>
                          </a:solidFill>
                          <a:latin typeface="Arial" panose="020B0604020202020204" pitchFamily="34" charset="0"/>
                          <a:ea typeface="Arial" panose="020B0604020202020204" pitchFamily="34" charset="0"/>
                          <a:cs typeface="Arial" panose="020B0604020202020204" pitchFamily="34" charset="0"/>
                        </a:rPr>
                        <m:t>ì</m:t>
                      </m:r>
                      <m:r>
                        <m:rPr>
                          <m:nor/>
                        </m:rPr>
                        <a:rPr lang="fr-FR" sz="1800" kern="1200">
                          <a:solidFill>
                            <a:prstClr val="black"/>
                          </a:solidFill>
                          <a:latin typeface="Arial" panose="020B0604020202020204" pitchFamily="34" charset="0"/>
                          <a:ea typeface="Arial" panose="020B0604020202020204" pitchFamily="34" charset="0"/>
                          <a:cs typeface="Arial" panose="020B0604020202020204" pitchFamily="34" charset="0"/>
                        </a:rPr>
                        <m:t>nh</m:t>
                      </m:r>
                      <m:r>
                        <m:rPr>
                          <m:nor/>
                        </m:rPr>
                        <a:rPr lang="fr-FR" sz="1800" kern="1200">
                          <a:solidFill>
                            <a:prstClr val="black"/>
                          </a:solidFill>
                          <a:latin typeface="Arial" panose="020B0604020202020204" pitchFamily="34" charset="0"/>
                          <a:ea typeface="Arial" panose="020B0604020202020204" pitchFamily="34" charset="0"/>
                          <a:cs typeface="Arial" panose="020B0604020202020204" pitchFamily="34" charset="0"/>
                        </a:rPr>
                        <m:t> </m:t>
                      </m:r>
                      <m:r>
                        <m:rPr>
                          <m:nor/>
                        </m:rPr>
                        <a:rPr lang="fr-FR" sz="1800" kern="1200">
                          <a:solidFill>
                            <a:prstClr val="black"/>
                          </a:solidFill>
                          <a:latin typeface="Arial" panose="020B0604020202020204" pitchFamily="34" charset="0"/>
                          <a:ea typeface="Arial" panose="020B0604020202020204" pitchFamily="34" charset="0"/>
                          <a:cs typeface="Arial" panose="020B0604020202020204" pitchFamily="34" charset="0"/>
                        </a:rPr>
                        <m:t>d</m:t>
                      </m:r>
                      <m:r>
                        <m:rPr>
                          <m:nor/>
                        </m:rPr>
                        <a:rPr lang="fr-FR" sz="1800" kern="1200">
                          <a:solidFill>
                            <a:prstClr val="black"/>
                          </a:solidFill>
                          <a:latin typeface="Arial" panose="020B0604020202020204" pitchFamily="34" charset="0"/>
                          <a:ea typeface="Arial" panose="020B0604020202020204" pitchFamily="34" charset="0"/>
                          <a:cs typeface="Arial" panose="020B0604020202020204" pitchFamily="34" charset="0"/>
                        </a:rPr>
                        <m:t>ạ</m:t>
                      </m:r>
                      <m:r>
                        <m:rPr>
                          <m:nor/>
                        </m:rPr>
                        <a:rPr lang="fr-FR" sz="1800" kern="1200">
                          <a:solidFill>
                            <a:prstClr val="black"/>
                          </a:solidFill>
                          <a:latin typeface="Arial" panose="020B0604020202020204" pitchFamily="34" charset="0"/>
                          <a:ea typeface="Arial" panose="020B0604020202020204" pitchFamily="34" charset="0"/>
                          <a:cs typeface="Arial" panose="020B0604020202020204" pitchFamily="34" charset="0"/>
                        </a:rPr>
                        <m:t>ng</m:t>
                      </m:r>
                      <m:r>
                        <m:rPr>
                          <m:nor/>
                        </m:rPr>
                        <a:rPr lang="fr-FR" sz="1800" kern="1200">
                          <a:solidFill>
                            <a:prstClr val="black"/>
                          </a:solidFill>
                          <a:latin typeface="Arial" panose="020B0604020202020204" pitchFamily="34" charset="0"/>
                          <a:ea typeface="Arial" panose="020B0604020202020204" pitchFamily="34" charset="0"/>
                          <a:cs typeface="Arial" panose="020B0604020202020204" pitchFamily="34" charset="0"/>
                        </a:rPr>
                        <m:t> </m:t>
                      </m:r>
                      <m:r>
                        <m:rPr>
                          <m:nor/>
                        </m:rPr>
                        <a:rPr lang="fr-FR" sz="1800" kern="1200">
                          <a:solidFill>
                            <a:prstClr val="black"/>
                          </a:solidFill>
                          <a:latin typeface="Arial" panose="020B0604020202020204" pitchFamily="34" charset="0"/>
                          <a:ea typeface="Arial" panose="020B0604020202020204" pitchFamily="34" charset="0"/>
                          <a:cs typeface="Arial" panose="020B0604020202020204" pitchFamily="34" charset="0"/>
                        </a:rPr>
                        <m:t>trong</m:t>
                      </m:r>
                      <m:r>
                        <m:rPr>
                          <m:nor/>
                        </m:rPr>
                        <a:rPr lang="fr-FR" sz="1800" kern="1200">
                          <a:solidFill>
                            <a:prstClr val="black"/>
                          </a:solidFill>
                          <a:latin typeface="Arial" panose="020B0604020202020204" pitchFamily="34" charset="0"/>
                          <a:ea typeface="Arial" panose="020B0604020202020204" pitchFamily="34" charset="0"/>
                          <a:cs typeface="Arial" panose="020B0604020202020204" pitchFamily="34" charset="0"/>
                        </a:rPr>
                        <m:t> </m:t>
                      </m:r>
                      <m:r>
                        <m:rPr>
                          <m:nor/>
                        </m:rPr>
                        <a:rPr lang="fr-FR" sz="1800" kern="1200">
                          <a:solidFill>
                            <a:prstClr val="black"/>
                          </a:solidFill>
                          <a:latin typeface="Arial" panose="020B0604020202020204" pitchFamily="34" charset="0"/>
                          <a:ea typeface="Arial" panose="020B0604020202020204" pitchFamily="34" charset="0"/>
                          <a:cs typeface="Arial" panose="020B0604020202020204" pitchFamily="34" charset="0"/>
                        </a:rPr>
                        <m:t>tessellations</m:t>
                      </m:r>
                      <m:r>
                        <m:rPr>
                          <m:nor/>
                        </m:rPr>
                        <a:rPr lang="fr-FR" sz="1800" kern="1200">
                          <a:solidFill>
                            <a:prstClr val="black"/>
                          </a:solidFill>
                          <a:latin typeface="Arial" panose="020B0604020202020204" pitchFamily="34" charset="0"/>
                          <a:ea typeface="Arial" panose="020B0604020202020204" pitchFamily="34" charset="0"/>
                          <a:cs typeface="Arial" panose="020B0604020202020204" pitchFamily="34" charset="0"/>
                        </a:rPr>
                        <m:t> </m:t>
                      </m:r>
                      <m:r>
                        <m:rPr>
                          <m:nor/>
                        </m:rPr>
                        <a:rPr lang="fr-FR" sz="1800" kern="1200">
                          <a:solidFill>
                            <a:prstClr val="black"/>
                          </a:solidFill>
                          <a:latin typeface="Arial" panose="020B0604020202020204" pitchFamily="34" charset="0"/>
                          <a:ea typeface="Arial" panose="020B0604020202020204" pitchFamily="34" charset="0"/>
                          <a:cs typeface="Arial" panose="020B0604020202020204" pitchFamily="34" charset="0"/>
                        </a:rPr>
                        <m:t>c</m:t>
                      </m:r>
                      <m:r>
                        <m:rPr>
                          <m:nor/>
                        </m:rPr>
                        <a:rPr lang="fr-FR" sz="1800" kern="1200">
                          <a:solidFill>
                            <a:prstClr val="black"/>
                          </a:solidFill>
                          <a:latin typeface="Arial" panose="020B0604020202020204" pitchFamily="34" charset="0"/>
                          <a:ea typeface="Arial" panose="020B0604020202020204" pitchFamily="34" charset="0"/>
                          <a:cs typeface="Arial" panose="020B0604020202020204" pitchFamily="34" charset="0"/>
                        </a:rPr>
                        <m:t>ó </m:t>
                      </m:r>
                      <m:r>
                        <m:rPr>
                          <m:nor/>
                        </m:rPr>
                        <a:rPr lang="fr-FR" sz="1800" kern="1200">
                          <a:solidFill>
                            <a:prstClr val="black"/>
                          </a:solidFill>
                          <a:latin typeface="Arial" panose="020B0604020202020204" pitchFamily="34" charset="0"/>
                          <a:ea typeface="Arial" panose="020B0604020202020204" pitchFamily="34" charset="0"/>
                          <a:cs typeface="Arial" panose="020B0604020202020204" pitchFamily="34" charset="0"/>
                        </a:rPr>
                        <m:t>th</m:t>
                      </m:r>
                      <m:r>
                        <m:rPr>
                          <m:nor/>
                        </m:rPr>
                        <a:rPr lang="fr-FR" sz="1800" kern="1200">
                          <a:solidFill>
                            <a:prstClr val="black"/>
                          </a:solidFill>
                          <a:latin typeface="Arial" panose="020B0604020202020204" pitchFamily="34" charset="0"/>
                          <a:ea typeface="Arial" panose="020B0604020202020204" pitchFamily="34" charset="0"/>
                          <a:cs typeface="Arial" panose="020B0604020202020204" pitchFamily="34" charset="0"/>
                        </a:rPr>
                        <m:t>ể </m:t>
                      </m:r>
                      <m:r>
                        <m:rPr>
                          <m:nor/>
                        </m:rPr>
                        <a:rPr lang="fr-FR" sz="1800" kern="1200">
                          <a:solidFill>
                            <a:prstClr val="black"/>
                          </a:solidFill>
                          <a:latin typeface="Arial" panose="020B0604020202020204" pitchFamily="34" charset="0"/>
                          <a:ea typeface="Arial" panose="020B0604020202020204" pitchFamily="34" charset="0"/>
                          <a:cs typeface="Arial" panose="020B0604020202020204" pitchFamily="34" charset="0"/>
                        </a:rPr>
                        <m:t>c</m:t>
                      </m:r>
                      <m:r>
                        <m:rPr>
                          <m:nor/>
                        </m:rPr>
                        <a:rPr lang="fr-FR" sz="1800" kern="1200">
                          <a:solidFill>
                            <a:prstClr val="black"/>
                          </a:solidFill>
                          <a:latin typeface="Arial" panose="020B0604020202020204" pitchFamily="34" charset="0"/>
                          <a:ea typeface="Arial" panose="020B0604020202020204" pitchFamily="34" charset="0"/>
                          <a:cs typeface="Arial" panose="020B0604020202020204" pitchFamily="34" charset="0"/>
                        </a:rPr>
                        <m:t>ó </m:t>
                      </m:r>
                      <m:r>
                        <m:rPr>
                          <m:nor/>
                        </m:rPr>
                        <a:rPr lang="fr-FR" sz="1800" kern="1200">
                          <a:solidFill>
                            <a:prstClr val="black"/>
                          </a:solidFill>
                          <a:latin typeface="Arial" panose="020B0604020202020204" pitchFamily="34" charset="0"/>
                          <a:ea typeface="Arial" panose="020B0604020202020204" pitchFamily="34" charset="0"/>
                          <a:cs typeface="Arial" panose="020B0604020202020204" pitchFamily="34" charset="0"/>
                        </a:rPr>
                        <m:t>t</m:t>
                      </m:r>
                      <m:r>
                        <m:rPr>
                          <m:nor/>
                        </m:rPr>
                        <a:rPr lang="fr-FR" sz="1800" kern="1200">
                          <a:solidFill>
                            <a:prstClr val="black"/>
                          </a:solidFill>
                          <a:latin typeface="Arial" panose="020B0604020202020204" pitchFamily="34" charset="0"/>
                          <a:ea typeface="Arial" panose="020B0604020202020204" pitchFamily="34" charset="0"/>
                          <a:cs typeface="Arial" panose="020B0604020202020204" pitchFamily="34" charset="0"/>
                        </a:rPr>
                        <m:t>ỉ </m:t>
                      </m:r>
                      <m:r>
                        <m:rPr>
                          <m:nor/>
                        </m:rPr>
                        <a:rPr lang="fr-FR" sz="1800" kern="1200">
                          <a:solidFill>
                            <a:prstClr val="black"/>
                          </a:solidFill>
                          <a:latin typeface="Arial" panose="020B0604020202020204" pitchFamily="34" charset="0"/>
                          <a:ea typeface="Arial" panose="020B0604020202020204" pitchFamily="34" charset="0"/>
                          <a:cs typeface="Arial" panose="020B0604020202020204" pitchFamily="34" charset="0"/>
                        </a:rPr>
                        <m:t>l</m:t>
                      </m:r>
                      <m:r>
                        <m:rPr>
                          <m:nor/>
                        </m:rPr>
                        <a:rPr lang="fr-FR" sz="1800" kern="1200">
                          <a:solidFill>
                            <a:prstClr val="black"/>
                          </a:solidFill>
                          <a:latin typeface="Arial" panose="020B0604020202020204" pitchFamily="34" charset="0"/>
                          <a:ea typeface="Arial" panose="020B0604020202020204" pitchFamily="34" charset="0"/>
                          <a:cs typeface="Arial" panose="020B0604020202020204" pitchFamily="34" charset="0"/>
                        </a:rPr>
                        <m:t>ệ </m:t>
                      </m:r>
                      <m:r>
                        <m:rPr>
                          <m:nor/>
                        </m:rPr>
                        <a:rPr lang="fr-FR" sz="1800" kern="1200">
                          <a:solidFill>
                            <a:prstClr val="black"/>
                          </a:solidFill>
                          <a:latin typeface="Arial" panose="020B0604020202020204" pitchFamily="34" charset="0"/>
                          <a:ea typeface="Arial" panose="020B0604020202020204" pitchFamily="34" charset="0"/>
                          <a:cs typeface="Arial" panose="020B0604020202020204" pitchFamily="34" charset="0"/>
                        </a:rPr>
                        <m:t>kh</m:t>
                      </m:r>
                      <m:r>
                        <m:rPr>
                          <m:nor/>
                        </m:rPr>
                        <a:rPr lang="fr-FR" sz="1800" kern="1200">
                          <a:solidFill>
                            <a:prstClr val="black"/>
                          </a:solidFill>
                          <a:latin typeface="Arial" panose="020B0604020202020204" pitchFamily="34" charset="0"/>
                          <a:ea typeface="Arial" panose="020B0604020202020204" pitchFamily="34" charset="0"/>
                          <a:cs typeface="Arial" panose="020B0604020202020204" pitchFamily="34" charset="0"/>
                        </a:rPr>
                        <m:t>á</m:t>
                      </m:r>
                      <m:r>
                        <m:rPr>
                          <m:nor/>
                        </m:rPr>
                        <a:rPr lang="fr-FR" sz="1800" kern="1200">
                          <a:solidFill>
                            <a:prstClr val="black"/>
                          </a:solidFill>
                          <a:latin typeface="Arial" panose="020B0604020202020204" pitchFamily="34" charset="0"/>
                          <a:ea typeface="Arial" panose="020B0604020202020204" pitchFamily="34" charset="0"/>
                          <a:cs typeface="Arial" panose="020B0604020202020204" pitchFamily="34" charset="0"/>
                        </a:rPr>
                        <m:t>c</m:t>
                      </m:r>
                      <m:r>
                        <m:rPr>
                          <m:nor/>
                        </m:rPr>
                        <a:rPr lang="fr-FR" sz="1800" kern="1200">
                          <a:solidFill>
                            <a:prstClr val="black"/>
                          </a:solidFill>
                          <a:latin typeface="Arial" panose="020B0604020202020204" pitchFamily="34" charset="0"/>
                          <a:ea typeface="Arial" panose="020B0604020202020204" pitchFamily="34" charset="0"/>
                          <a:cs typeface="Arial" panose="020B0604020202020204" pitchFamily="34" charset="0"/>
                        </a:rPr>
                        <m:t> </m:t>
                      </m:r>
                      <m:r>
                        <m:rPr>
                          <m:nor/>
                        </m:rPr>
                        <a:rPr lang="fr-FR" sz="1800" kern="1200">
                          <a:solidFill>
                            <a:prstClr val="black"/>
                          </a:solidFill>
                          <a:latin typeface="Arial" panose="020B0604020202020204" pitchFamily="34" charset="0"/>
                          <a:ea typeface="Arial" panose="020B0604020202020204" pitchFamily="34" charset="0"/>
                          <a:cs typeface="Arial" panose="020B0604020202020204" pitchFamily="34" charset="0"/>
                        </a:rPr>
                        <m:t>nhau</m:t>
                      </m:r>
                    </m:oMath>
                  </m:oMathPara>
                </a14:m>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39" name="Rectangle 38"/>
              <p:cNvSpPr>
                <a:spLocks noRot="1" noChangeAspect="1" noMove="1" noResize="1" noEditPoints="1" noAdjustHandles="1" noChangeArrowheads="1" noChangeShapeType="1" noTextEdit="1"/>
              </p:cNvSpPr>
              <p:nvPr/>
            </p:nvSpPr>
            <p:spPr>
              <a:xfrm>
                <a:off x="832334" y="3654427"/>
                <a:ext cx="6535122" cy="555986"/>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ectangle 39"/>
              <p:cNvSpPr/>
              <p:nvPr/>
            </p:nvSpPr>
            <p:spPr>
              <a:xfrm>
                <a:off x="793335" y="2934916"/>
                <a:ext cx="7189148" cy="555986"/>
              </a:xfrm>
              <a:prstGeom prst="rect">
                <a:avLst/>
              </a:prstGeom>
            </p:spPr>
            <p:txBody>
              <a:bodyPr wrap="none">
                <a:spAutoFit/>
              </a:bodyPr>
              <a:lstStyle/>
              <a:p>
                <a:pPr marR="15240" lvl="0" algn="just">
                  <a:lnSpc>
                    <a:spcPct val="150000"/>
                  </a:lnSpc>
                  <a:spcBef>
                    <a:spcPts val="150"/>
                  </a:spcBef>
                  <a:spcAft>
                    <a:spcPts val="150"/>
                  </a:spcAft>
                  <a:buClrTx/>
                </a:pPr>
                <a14:m>
                  <m:oMathPara xmlns:m="http://schemas.openxmlformats.org/officeDocument/2006/math">
                    <m:oMathParaPr>
                      <m:jc m:val="centerGroup"/>
                    </m:oMathParaPr>
                    <m:oMath xmlns:m="http://schemas.openxmlformats.org/officeDocument/2006/math">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B</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 </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C</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á</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c</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 </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h</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ì</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nh</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 </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d</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ạ</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ng</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 </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trong</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 </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tessellations</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 </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c</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ó </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th</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ể </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c</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ó </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h</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ì</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nh</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 </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d</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ạ</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ng</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 </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kh</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á</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c</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 </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nhau</m:t>
                      </m:r>
                    </m:oMath>
                  </m:oMathPara>
                </a14:m>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40" name="Rectangle 39"/>
              <p:cNvSpPr>
                <a:spLocks noRot="1" noChangeAspect="1" noMove="1" noResize="1" noEditPoints="1" noAdjustHandles="1" noChangeArrowheads="1" noChangeShapeType="1" noTextEdit="1"/>
              </p:cNvSpPr>
              <p:nvPr/>
            </p:nvSpPr>
            <p:spPr>
              <a:xfrm>
                <a:off x="793335" y="2934916"/>
                <a:ext cx="7189148" cy="55598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Rectangle 40"/>
              <p:cNvSpPr/>
              <p:nvPr/>
            </p:nvSpPr>
            <p:spPr>
              <a:xfrm>
                <a:off x="832334" y="4392511"/>
                <a:ext cx="6547946" cy="555986"/>
              </a:xfrm>
              <a:prstGeom prst="rect">
                <a:avLst/>
              </a:prstGeom>
            </p:spPr>
            <p:txBody>
              <a:bodyPr wrap="none">
                <a:spAutoFit/>
              </a:bodyPr>
              <a:lstStyle/>
              <a:p>
                <a:pPr marR="15240" lvl="0" algn="just">
                  <a:lnSpc>
                    <a:spcPct val="150000"/>
                  </a:lnSpc>
                  <a:spcBef>
                    <a:spcPts val="150"/>
                  </a:spcBef>
                  <a:spcAft>
                    <a:spcPts val="150"/>
                  </a:spcAft>
                  <a:buClrTx/>
                </a:pPr>
                <a14:m>
                  <m:oMathPara xmlns:m="http://schemas.openxmlformats.org/officeDocument/2006/math">
                    <m:oMathParaPr>
                      <m:jc m:val="centerGroup"/>
                    </m:oMathParaPr>
                    <m:oMath xmlns:m="http://schemas.openxmlformats.org/officeDocument/2006/math">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D</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 </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C</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á</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c</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 </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h</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ì</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nh</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 </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d</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ạ</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ng</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 </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trong</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 </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tessellations</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 </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c</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ó </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th</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ể </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c</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ó </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g</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ó</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c</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 </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kh</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á</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c</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 </m:t>
                      </m:r>
                      <m:r>
                        <m:rPr>
                          <m:nor/>
                        </m:rPr>
                        <a:rPr lang="fr-FR" sz="1800" kern="1200">
                          <a:solidFill>
                            <a:prstClr val="black"/>
                          </a:solidFill>
                          <a:latin typeface="Arial" panose="020B0604020202020204" pitchFamily="34" charset="0"/>
                          <a:ea typeface="Times New Roman" panose="02020603050405020304" pitchFamily="18" charset="0"/>
                          <a:cs typeface="Arial" panose="020B0604020202020204" pitchFamily="34" charset="0"/>
                        </a:rPr>
                        <m:t>nhau</m:t>
                      </m:r>
                    </m:oMath>
                  </m:oMathPara>
                </a14:m>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41" name="Rectangle 40"/>
              <p:cNvSpPr>
                <a:spLocks noRot="1" noChangeAspect="1" noMove="1" noResize="1" noEditPoints="1" noAdjustHandles="1" noChangeArrowheads="1" noChangeShapeType="1" noTextEdit="1"/>
              </p:cNvSpPr>
              <p:nvPr/>
            </p:nvSpPr>
            <p:spPr>
              <a:xfrm>
                <a:off x="832334" y="4392511"/>
                <a:ext cx="6547946" cy="555986"/>
              </a:xfrm>
              <a:prstGeom prst="rect">
                <a:avLst/>
              </a:prstGeom>
              <a:blipFill>
                <a:blip r:embed="rId9"/>
                <a:stretch>
                  <a:fillRect/>
                </a:stretch>
              </a:blipFill>
            </p:spPr>
            <p:txBody>
              <a:bodyPr/>
              <a:lstStyle/>
              <a:p>
                <a:r>
                  <a:rPr lang="en-US">
                    <a:noFill/>
                  </a:rPr>
                  <a:t> </a:t>
                </a:r>
              </a:p>
            </p:txBody>
          </p:sp>
        </mc:Fallback>
      </mc:AlternateContent>
      <p:pic>
        <p:nvPicPr>
          <p:cNvPr id="42"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10"/>
          <a:stretch>
            <a:fillRect/>
          </a:stretch>
        </p:blipFill>
        <p:spPr>
          <a:xfrm>
            <a:off x="-904056" y="425937"/>
            <a:ext cx="457200" cy="457200"/>
          </a:xfrm>
          <a:prstGeom prst="rect">
            <a:avLst/>
          </a:prstGeom>
        </p:spPr>
      </p:pic>
      <p:pic>
        <p:nvPicPr>
          <p:cNvPr id="43"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1"/>
          <a:stretch>
            <a:fillRect/>
          </a:stretch>
        </p:blipFill>
        <p:spPr>
          <a:xfrm>
            <a:off x="-914083" y="1159505"/>
            <a:ext cx="457200" cy="457200"/>
          </a:xfrm>
          <a:prstGeom prst="rect">
            <a:avLst/>
          </a:prstGeom>
        </p:spPr>
      </p:pic>
      <p:pic>
        <p:nvPicPr>
          <p:cNvPr id="44"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1"/>
          <a:stretch>
            <a:fillRect/>
          </a:stretch>
        </p:blipFill>
        <p:spPr>
          <a:xfrm>
            <a:off x="-904056" y="1893073"/>
            <a:ext cx="457200" cy="457200"/>
          </a:xfrm>
          <a:prstGeom prst="rect">
            <a:avLst/>
          </a:prstGeom>
        </p:spPr>
      </p:pic>
      <p:pic>
        <p:nvPicPr>
          <p:cNvPr id="45"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1"/>
          <a:stretch>
            <a:fillRect/>
          </a:stretch>
        </p:blipFill>
        <p:spPr>
          <a:xfrm>
            <a:off x="-887534" y="2651835"/>
            <a:ext cx="457200" cy="457200"/>
          </a:xfrm>
          <a:prstGeom prst="rect">
            <a:avLst/>
          </a:prstGeom>
        </p:spPr>
      </p:pic>
      <p:pic>
        <p:nvPicPr>
          <p:cNvPr id="18" name="Picture 17"/>
          <p:cNvPicPr>
            <a:picLocks noChangeAspect="1"/>
          </p:cNvPicPr>
          <p:nvPr/>
        </p:nvPicPr>
        <p:blipFill>
          <a:blip r:embed="rId12"/>
          <a:stretch>
            <a:fillRect/>
          </a:stretch>
        </p:blipFill>
        <p:spPr>
          <a:xfrm>
            <a:off x="8337957" y="4309608"/>
            <a:ext cx="687615" cy="658964"/>
          </a:xfrm>
          <a:prstGeom prst="rect">
            <a:avLst/>
          </a:prstGeom>
        </p:spPr>
      </p:pic>
    </p:spTree>
    <p:extLst>
      <p:ext uri="{BB962C8B-B14F-4D97-AF65-F5344CB8AC3E}">
        <p14:creationId xmlns:p14="http://schemas.microsoft.com/office/powerpoint/2010/main" val="75050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anim calcmode="lin" valueType="num">
                                      <p:cBhvr>
                                        <p:cTn id="12" dur="500" fill="hold"/>
                                        <p:tgtEl>
                                          <p:spTgt spid="37"/>
                                        </p:tgtEl>
                                        <p:attrNameLst>
                                          <p:attrName>ppt_x</p:attrName>
                                        </p:attrNameLst>
                                      </p:cBhvr>
                                      <p:tavLst>
                                        <p:tav tm="0">
                                          <p:val>
                                            <p:strVal val="#ppt_x"/>
                                          </p:val>
                                        </p:tav>
                                        <p:tav tm="100000">
                                          <p:val>
                                            <p:strVal val="#ppt_x"/>
                                          </p:val>
                                        </p:tav>
                                      </p:tavLst>
                                    </p:anim>
                                    <p:anim calcmode="lin" valueType="num">
                                      <p:cBhvr>
                                        <p:cTn id="13" dur="500" fill="hold"/>
                                        <p:tgtEl>
                                          <p:spTgt spid="3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anim calcmode="lin" valueType="num">
                                      <p:cBhvr>
                                        <p:cTn id="17" dur="500" fill="hold"/>
                                        <p:tgtEl>
                                          <p:spTgt spid="38"/>
                                        </p:tgtEl>
                                        <p:attrNameLst>
                                          <p:attrName>ppt_x</p:attrName>
                                        </p:attrNameLst>
                                      </p:cBhvr>
                                      <p:tavLst>
                                        <p:tav tm="0">
                                          <p:val>
                                            <p:strVal val="#ppt_x"/>
                                          </p:val>
                                        </p:tav>
                                        <p:tav tm="100000">
                                          <p:val>
                                            <p:strVal val="#ppt_x"/>
                                          </p:val>
                                        </p:tav>
                                      </p:tavLst>
                                    </p:anim>
                                    <p:anim calcmode="lin" valueType="num">
                                      <p:cBhvr>
                                        <p:cTn id="18" dur="500" fill="hold"/>
                                        <p:tgtEl>
                                          <p:spTgt spid="38"/>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anim calcmode="lin" valueType="num">
                                      <p:cBhvr>
                                        <p:cTn id="23" dur="500" fill="hold"/>
                                        <p:tgtEl>
                                          <p:spTgt spid="36"/>
                                        </p:tgtEl>
                                        <p:attrNameLst>
                                          <p:attrName>ppt_x</p:attrName>
                                        </p:attrNameLst>
                                      </p:cBhvr>
                                      <p:tavLst>
                                        <p:tav tm="0">
                                          <p:val>
                                            <p:strVal val="#ppt_x"/>
                                          </p:val>
                                        </p:tav>
                                        <p:tav tm="100000">
                                          <p:val>
                                            <p:strVal val="#ppt_x"/>
                                          </p:val>
                                        </p:tav>
                                      </p:tavLst>
                                    </p:anim>
                                    <p:anim calcmode="lin" valueType="num">
                                      <p:cBhvr>
                                        <p:cTn id="24" dur="500" fill="hold"/>
                                        <p:tgtEl>
                                          <p:spTgt spid="3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500"/>
                                        <p:tgtEl>
                                          <p:spTgt spid="40"/>
                                        </p:tgtEl>
                                      </p:cBhvr>
                                    </p:animEffect>
                                    <p:anim calcmode="lin" valueType="num">
                                      <p:cBhvr>
                                        <p:cTn id="28" dur="500" fill="hold"/>
                                        <p:tgtEl>
                                          <p:spTgt spid="40"/>
                                        </p:tgtEl>
                                        <p:attrNameLst>
                                          <p:attrName>ppt_x</p:attrName>
                                        </p:attrNameLst>
                                      </p:cBhvr>
                                      <p:tavLst>
                                        <p:tav tm="0">
                                          <p:val>
                                            <p:strVal val="#ppt_x"/>
                                          </p:val>
                                        </p:tav>
                                        <p:tav tm="100000">
                                          <p:val>
                                            <p:strVal val="#ppt_x"/>
                                          </p:val>
                                        </p:tav>
                                      </p:tavLst>
                                    </p:anim>
                                    <p:anim calcmode="lin" valueType="num">
                                      <p:cBhvr>
                                        <p:cTn id="29" dur="500" fill="hold"/>
                                        <p:tgtEl>
                                          <p:spTgt spid="40"/>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2" presetClass="entr" presetSubtype="0"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anim calcmode="lin" valueType="num">
                                      <p:cBhvr>
                                        <p:cTn id="34" dur="500" fill="hold"/>
                                        <p:tgtEl>
                                          <p:spTgt spid="20"/>
                                        </p:tgtEl>
                                        <p:attrNameLst>
                                          <p:attrName>ppt_x</p:attrName>
                                        </p:attrNameLst>
                                      </p:cBhvr>
                                      <p:tavLst>
                                        <p:tav tm="0">
                                          <p:val>
                                            <p:strVal val="#ppt_x"/>
                                          </p:val>
                                        </p:tav>
                                        <p:tav tm="100000">
                                          <p:val>
                                            <p:strVal val="#ppt_x"/>
                                          </p:val>
                                        </p:tav>
                                      </p:tavLst>
                                    </p:anim>
                                    <p:anim calcmode="lin" valueType="num">
                                      <p:cBhvr>
                                        <p:cTn id="35" dur="500" fill="hold"/>
                                        <p:tgtEl>
                                          <p:spTgt spid="20"/>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fade">
                                      <p:cBhvr>
                                        <p:cTn id="38" dur="500"/>
                                        <p:tgtEl>
                                          <p:spTgt spid="39"/>
                                        </p:tgtEl>
                                      </p:cBhvr>
                                    </p:animEffect>
                                    <p:anim calcmode="lin" valueType="num">
                                      <p:cBhvr>
                                        <p:cTn id="39" dur="500" fill="hold"/>
                                        <p:tgtEl>
                                          <p:spTgt spid="39"/>
                                        </p:tgtEl>
                                        <p:attrNameLst>
                                          <p:attrName>ppt_x</p:attrName>
                                        </p:attrNameLst>
                                      </p:cBhvr>
                                      <p:tavLst>
                                        <p:tav tm="0">
                                          <p:val>
                                            <p:strVal val="#ppt_x"/>
                                          </p:val>
                                        </p:tav>
                                        <p:tav tm="100000">
                                          <p:val>
                                            <p:strVal val="#ppt_x"/>
                                          </p:val>
                                        </p:tav>
                                      </p:tavLst>
                                    </p:anim>
                                    <p:anim calcmode="lin" valueType="num">
                                      <p:cBhvr>
                                        <p:cTn id="40" dur="500" fill="hold"/>
                                        <p:tgtEl>
                                          <p:spTgt spid="39"/>
                                        </p:tgtEl>
                                        <p:attrNameLst>
                                          <p:attrName>ppt_y</p:attrName>
                                        </p:attrNameLst>
                                      </p:cBhvr>
                                      <p:tavLst>
                                        <p:tav tm="0">
                                          <p:val>
                                            <p:strVal val="#ppt_y+.1"/>
                                          </p:val>
                                        </p:tav>
                                        <p:tav tm="100000">
                                          <p:val>
                                            <p:strVal val="#ppt_y"/>
                                          </p:val>
                                        </p:tav>
                                      </p:tavLst>
                                    </p:anim>
                                  </p:childTnLst>
                                </p:cTn>
                              </p:par>
                            </p:childTnLst>
                          </p:cTn>
                        </p:par>
                        <p:par>
                          <p:cTn id="41" fill="hold">
                            <p:stCondLst>
                              <p:cond delay="2000"/>
                            </p:stCondLst>
                            <p:childTnLst>
                              <p:par>
                                <p:cTn id="42" presetID="42" presetClass="entr" presetSubtype="0" fill="hold" grpId="0"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anim calcmode="lin" valueType="num">
                                      <p:cBhvr>
                                        <p:cTn id="45" dur="500" fill="hold"/>
                                        <p:tgtEl>
                                          <p:spTgt spid="21"/>
                                        </p:tgtEl>
                                        <p:attrNameLst>
                                          <p:attrName>ppt_x</p:attrName>
                                        </p:attrNameLst>
                                      </p:cBhvr>
                                      <p:tavLst>
                                        <p:tav tm="0">
                                          <p:val>
                                            <p:strVal val="#ppt_x"/>
                                          </p:val>
                                        </p:tav>
                                        <p:tav tm="100000">
                                          <p:val>
                                            <p:strVal val="#ppt_x"/>
                                          </p:val>
                                        </p:tav>
                                      </p:tavLst>
                                    </p:anim>
                                    <p:anim calcmode="lin" valueType="num">
                                      <p:cBhvr>
                                        <p:cTn id="46" dur="500" fill="hold"/>
                                        <p:tgtEl>
                                          <p:spTgt spid="21"/>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500"/>
                                        <p:tgtEl>
                                          <p:spTgt spid="41"/>
                                        </p:tgtEl>
                                      </p:cBhvr>
                                    </p:animEffect>
                                    <p:anim calcmode="lin" valueType="num">
                                      <p:cBhvr>
                                        <p:cTn id="50" dur="500" fill="hold"/>
                                        <p:tgtEl>
                                          <p:spTgt spid="41"/>
                                        </p:tgtEl>
                                        <p:attrNameLst>
                                          <p:attrName>ppt_x</p:attrName>
                                        </p:attrNameLst>
                                      </p:cBhvr>
                                      <p:tavLst>
                                        <p:tav tm="0">
                                          <p:val>
                                            <p:strVal val="#ppt_x"/>
                                          </p:val>
                                        </p:tav>
                                        <p:tav tm="100000">
                                          <p:val>
                                            <p:strVal val="#ppt_x"/>
                                          </p:val>
                                        </p:tav>
                                      </p:tavLst>
                                    </p:anim>
                                    <p:anim calcmode="lin" valueType="num">
                                      <p:cBhvr>
                                        <p:cTn id="51" dur="5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2000" fill="hold"/>
                                        <p:tgtEl>
                                          <p:spTgt spid="20"/>
                                        </p:tgtEl>
                                        <p:attrNameLst>
                                          <p:attrName>fillcolor</p:attrName>
                                        </p:attrNameLst>
                                      </p:cBhvr>
                                      <p:to>
                                        <a:srgbClr val="FF0000"/>
                                      </p:to>
                                    </p:animClr>
                                    <p:set>
                                      <p:cBhvr>
                                        <p:cTn id="57" dur="2000" fill="hold"/>
                                        <p:tgtEl>
                                          <p:spTgt spid="20"/>
                                        </p:tgtEl>
                                        <p:attrNameLst>
                                          <p:attrName>fill.type</p:attrName>
                                        </p:attrNameLst>
                                      </p:cBhvr>
                                      <p:to>
                                        <p:strVal val="solid"/>
                                      </p:to>
                                    </p:set>
                                    <p:set>
                                      <p:cBhvr>
                                        <p:cTn id="58" dur="20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2992" fill="hold"/>
                                        <p:tgtEl>
                                          <p:spTgt spid="45"/>
                                        </p:tgtEl>
                                      </p:cBhvr>
                                    </p:cmd>
                                  </p:child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1"/>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1500" fill="hold"/>
                                        <p:tgtEl>
                                          <p:spTgt spid="21"/>
                                        </p:tgtEl>
                                        <p:attrNameLst>
                                          <p:attrName>fillcolor</p:attrName>
                                        </p:attrNameLst>
                                      </p:cBhvr>
                                      <p:to>
                                        <a:srgbClr val="FF0000"/>
                                      </p:to>
                                    </p:animClr>
                                    <p:set>
                                      <p:cBhvr>
                                        <p:cTn id="66" dur="1500" fill="hold"/>
                                        <p:tgtEl>
                                          <p:spTgt spid="21"/>
                                        </p:tgtEl>
                                        <p:attrNameLst>
                                          <p:attrName>fill.type</p:attrName>
                                        </p:attrNameLst>
                                      </p:cBhvr>
                                      <p:to>
                                        <p:strVal val="solid"/>
                                      </p:to>
                                    </p:set>
                                    <p:set>
                                      <p:cBhvr>
                                        <p:cTn id="67" dur="1500" fill="hold"/>
                                        <p:tgtEl>
                                          <p:spTgt spid="21"/>
                                        </p:tgtEl>
                                        <p:attrNameLst>
                                          <p:attrName>fill.on</p:attrName>
                                        </p:attrNameLst>
                                      </p:cBhvr>
                                      <p:to>
                                        <p:strVal val="true"/>
                                      </p:to>
                                    </p:set>
                                  </p:childTnLst>
                                </p:cTn>
                              </p:par>
                              <p:par>
                                <p:cTn id="68" presetID="1" presetClass="mediacall" presetSubtype="0" fill="hold" nodeType="withEffect">
                                  <p:stCondLst>
                                    <p:cond delay="0"/>
                                  </p:stCondLst>
                                  <p:childTnLst>
                                    <p:cmd type="call" cmd="playFrom(0.0)">
                                      <p:cBhvr>
                                        <p:cTn id="69" dur="2992" fill="hold"/>
                                        <p:tgtEl>
                                          <p:spTgt spid="44"/>
                                        </p:tgtEl>
                                      </p:cBhvr>
                                    </p:cmd>
                                  </p:childTnLst>
                                </p:cTn>
                              </p:par>
                            </p:childTnLst>
                          </p:cTn>
                        </p:par>
                      </p:childTnLst>
                    </p:cTn>
                  </p:par>
                </p:childTnLst>
              </p:cTn>
              <p:nextCondLst>
                <p:cond evt="onClick" delay="0">
                  <p:tgtEl>
                    <p:spTgt spid="21"/>
                  </p:tgtEl>
                </p:cond>
              </p:nextCondLst>
            </p:seq>
            <p:seq concurrent="1" nextAc="seek">
              <p:cTn id="70" restart="whenNotActive" fill="hold" evtFilter="cancelBubble" nodeType="interactiveSeq">
                <p:stCondLst>
                  <p:cond evt="onClick" delay="0">
                    <p:tgtEl>
                      <p:spTgt spid="36"/>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000" fill="hold"/>
                                        <p:tgtEl>
                                          <p:spTgt spid="36"/>
                                        </p:tgtEl>
                                        <p:attrNameLst>
                                          <p:attrName>fillcolor</p:attrName>
                                        </p:attrNameLst>
                                      </p:cBhvr>
                                      <p:to>
                                        <a:srgbClr val="FF0000"/>
                                      </p:to>
                                    </p:animClr>
                                    <p:set>
                                      <p:cBhvr>
                                        <p:cTn id="75" dur="2000" fill="hold"/>
                                        <p:tgtEl>
                                          <p:spTgt spid="36"/>
                                        </p:tgtEl>
                                        <p:attrNameLst>
                                          <p:attrName>fill.type</p:attrName>
                                        </p:attrNameLst>
                                      </p:cBhvr>
                                      <p:to>
                                        <p:strVal val="solid"/>
                                      </p:to>
                                    </p:set>
                                    <p:set>
                                      <p:cBhvr>
                                        <p:cTn id="76" dur="2000" fill="hold"/>
                                        <p:tgtEl>
                                          <p:spTgt spid="36"/>
                                        </p:tgtEl>
                                        <p:attrNameLst>
                                          <p:attrName>fill.on</p:attrName>
                                        </p:attrNameLst>
                                      </p:cBhvr>
                                      <p:to>
                                        <p:strVal val="true"/>
                                      </p:to>
                                    </p:set>
                                  </p:childTnLst>
                                </p:cTn>
                              </p:par>
                              <p:par>
                                <p:cTn id="77" presetID="1" presetClass="mediacall" presetSubtype="0" fill="hold" nodeType="withEffect">
                                  <p:stCondLst>
                                    <p:cond delay="0"/>
                                  </p:stCondLst>
                                  <p:childTnLst>
                                    <p:cmd type="call" cmd="playFrom(0.0)">
                                      <p:cBhvr>
                                        <p:cTn id="78" dur="2992" fill="hold"/>
                                        <p:tgtEl>
                                          <p:spTgt spid="43"/>
                                        </p:tgtEl>
                                      </p:cBhvr>
                                    </p:cmd>
                                  </p:childTnLst>
                                </p:cTn>
                              </p:par>
                            </p:childTnLst>
                          </p:cTn>
                        </p:par>
                      </p:childTnLst>
                    </p:cTn>
                  </p:par>
                </p:childTnLst>
              </p:cTn>
              <p:nextCondLst>
                <p:cond evt="onClick" delay="0">
                  <p:tgtEl>
                    <p:spTgt spid="36"/>
                  </p:tgtEl>
                </p:cond>
              </p:nextCondLst>
            </p:seq>
            <p:seq concurrent="1" nextAc="seek">
              <p:cTn id="79" restart="whenNotActive" fill="hold" evtFilter="cancelBubble" nodeType="interactiveSeq">
                <p:stCondLst>
                  <p:cond evt="onClick" delay="0">
                    <p:tgtEl>
                      <p:spTgt spid="37"/>
                    </p:tgtEl>
                  </p:cond>
                </p:stCondLst>
                <p:endSync evt="end" delay="0">
                  <p:rtn val="all"/>
                </p:endSync>
                <p:childTnLst>
                  <p:par>
                    <p:cTn id="80" fill="hold">
                      <p:stCondLst>
                        <p:cond delay="0"/>
                      </p:stCondLst>
                      <p:childTnLst>
                        <p:par>
                          <p:cTn id="81" fill="hold">
                            <p:stCondLst>
                              <p:cond delay="0"/>
                            </p:stCondLst>
                            <p:childTnLst>
                              <p:par>
                                <p:cTn id="82" presetID="3" presetClass="mediacall" presetSubtype="0" fill="hold" nodeType="withEffect">
                                  <p:stCondLst>
                                    <p:cond delay="0"/>
                                  </p:stCondLst>
                                  <p:childTnLst>
                                    <p:cmd type="call" cmd="stop">
                                      <p:cBhvr>
                                        <p:cTn id="83" dur="1" fill="hold"/>
                                        <p:tgtEl>
                                          <p:spTgt spid="42"/>
                                        </p:tgtEl>
                                      </p:cBhvr>
                                    </p:cmd>
                                  </p:childTnLst>
                                </p:cTn>
                              </p:par>
                              <p:par>
                                <p:cTn id="84" presetID="3" presetClass="mediacall" presetSubtype="0" fill="hold" nodeType="withEffect">
                                  <p:stCondLst>
                                    <p:cond delay="0"/>
                                  </p:stCondLst>
                                  <p:childTnLst>
                                    <p:cmd type="call" cmd="stop">
                                      <p:cBhvr>
                                        <p:cTn id="85" dur="1" fill="hold"/>
                                        <p:tgtEl>
                                          <p:spTgt spid="42"/>
                                        </p:tgtEl>
                                      </p:cBhvr>
                                    </p:cmd>
                                  </p:childTnLst>
                                </p:cTn>
                              </p:par>
                              <p:par>
                                <p:cTn id="86" presetID="3" presetClass="mediacall" presetSubtype="0" fill="hold" nodeType="withEffect">
                                  <p:stCondLst>
                                    <p:cond delay="0"/>
                                  </p:stCondLst>
                                  <p:childTnLst>
                                    <p:cmd type="call" cmd="stop">
                                      <p:cBhvr>
                                        <p:cTn id="87" dur="1" fill="hold"/>
                                        <p:tgtEl>
                                          <p:spTgt spid="42"/>
                                        </p:tgtEl>
                                      </p:cBhvr>
                                    </p:cmd>
                                  </p:childTnLst>
                                </p:cTn>
                              </p:par>
                              <p:par>
                                <p:cTn id="88" presetID="2" presetClass="mediacall" presetSubtype="0" fill="hold" nodeType="withEffect">
                                  <p:stCondLst>
                                    <p:cond delay="0"/>
                                  </p:stCondLst>
                                  <p:childTnLst>
                                    <p:cmd type="call" cmd="togglePause">
                                      <p:cBhvr>
                                        <p:cTn id="89" dur="1" fill="hold"/>
                                        <p:tgtEl>
                                          <p:spTgt spid="42"/>
                                        </p:tgtEl>
                                      </p:cBhvr>
                                    </p:cmd>
                                  </p:childTnLst>
                                </p:cTn>
                              </p:par>
                              <p:par>
                                <p:cTn id="90" presetID="1" presetClass="emph" presetSubtype="2" fill="hold" nodeType="withEffect">
                                  <p:stCondLst>
                                    <p:cond delay="0"/>
                                  </p:stCondLst>
                                  <p:childTnLst>
                                    <p:animClr clrSpc="rgb" dir="cw">
                                      <p:cBhvr>
                                        <p:cTn id="91" dur="2000" fill="hold"/>
                                        <p:tgtEl>
                                          <p:spTgt spid="37"/>
                                        </p:tgtEl>
                                        <p:attrNameLst>
                                          <p:attrName>fillcolor</p:attrName>
                                        </p:attrNameLst>
                                      </p:cBhvr>
                                      <p:to>
                                        <a:srgbClr val="A8D08D"/>
                                      </p:to>
                                    </p:animClr>
                                    <p:set>
                                      <p:cBhvr>
                                        <p:cTn id="92" dur="2000" fill="hold"/>
                                        <p:tgtEl>
                                          <p:spTgt spid="37"/>
                                        </p:tgtEl>
                                        <p:attrNameLst>
                                          <p:attrName>fill.type</p:attrName>
                                        </p:attrNameLst>
                                      </p:cBhvr>
                                      <p:to>
                                        <p:strVal val="solid"/>
                                      </p:to>
                                    </p:set>
                                    <p:set>
                                      <p:cBhvr>
                                        <p:cTn id="93" dur="20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94" fill="hold" display="0">
                  <p:stCondLst>
                    <p:cond delay="indefinite"/>
                  </p:stCondLst>
                  <p:endCondLst>
                    <p:cond evt="onStopAudio" delay="0">
                      <p:tgtEl>
                        <p:sldTgt/>
                      </p:tgtEl>
                    </p:cond>
                  </p:endCondLst>
                </p:cTn>
                <p:tgtEl>
                  <p:spTgt spid="42"/>
                </p:tgtEl>
              </p:cMediaNode>
            </p:audio>
            <p:audio>
              <p:cMediaNode vol="80000">
                <p:cTn id="95" fill="hold" display="0">
                  <p:stCondLst>
                    <p:cond delay="indefinite"/>
                  </p:stCondLst>
                  <p:endCondLst>
                    <p:cond evt="onStopAudio" delay="0">
                      <p:tgtEl>
                        <p:sldTgt/>
                      </p:tgtEl>
                    </p:cond>
                  </p:endCondLst>
                </p:cTn>
                <p:tgtEl>
                  <p:spTgt spid="43"/>
                </p:tgtEl>
              </p:cMediaNode>
            </p:audio>
            <p:audio>
              <p:cMediaNode vol="80000">
                <p:cTn id="96" fill="hold" display="0">
                  <p:stCondLst>
                    <p:cond delay="indefinite"/>
                  </p:stCondLst>
                  <p:endCondLst>
                    <p:cond evt="onStopAudio" delay="0">
                      <p:tgtEl>
                        <p:sldTgt/>
                      </p:tgtEl>
                    </p:cond>
                  </p:endCondLst>
                </p:cTn>
                <p:tgtEl>
                  <p:spTgt spid="44"/>
                </p:tgtEl>
              </p:cMediaNode>
            </p:audio>
            <p:audio>
              <p:cMediaNode vol="80000">
                <p:cTn id="97" fill="hold" display="0">
                  <p:stCondLst>
                    <p:cond delay="indefinite"/>
                  </p:stCondLst>
                  <p:endCondLst>
                    <p:cond evt="onStopAudio" delay="0">
                      <p:tgtEl>
                        <p:sldTgt/>
                      </p:tgtEl>
                    </p:cond>
                  </p:endCondLst>
                </p:cTn>
                <p:tgtEl>
                  <p:spTgt spid="45"/>
                </p:tgtEl>
              </p:cMediaNode>
            </p:audio>
          </p:childTnLst>
        </p:cTn>
      </p:par>
    </p:tnLst>
    <p:bldLst>
      <p:bldP spid="19" grpId="0"/>
      <p:bldP spid="20" grpId="0" animBg="1"/>
      <p:bldP spid="21" grpId="0" animBg="1"/>
      <p:bldP spid="36" grpId="0" animBg="1"/>
      <p:bldP spid="37" grpId="0" animBg="1"/>
      <p:bldP spid="38" grpId="0"/>
      <p:bldP spid="39" grpId="0"/>
      <p:bldP spid="40" grpId="0"/>
      <p:bldP spid="4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22" name="TextBox 9"/>
          <p:cNvSpPr txBox="1"/>
          <p:nvPr/>
        </p:nvSpPr>
        <p:spPr>
          <a:xfrm>
            <a:off x="2674611" y="364812"/>
            <a:ext cx="3797056" cy="461665"/>
          </a:xfrm>
          <a:prstGeom prst="rect">
            <a:avLst/>
          </a:prstGeom>
        </p:spPr>
        <p:txBody>
          <a:bodyPr wrap="square" lIns="0" tIns="0" rIns="0" bIns="0" rtlCol="0" anchor="t">
            <a:spAutoFit/>
          </a:bodyPr>
          <a:lstStyle/>
          <a:p>
            <a:pPr algn="ctr">
              <a:buClrTx/>
              <a:buFontTx/>
              <a:buNone/>
              <a:defRPr/>
            </a:pPr>
            <a:r>
              <a:rPr lang="en-US" sz="3000" b="1" kern="1200" dirty="0">
                <a:solidFill>
                  <a:srgbClr val="C00000"/>
                </a:solidFill>
                <a:latin typeface="Arial" panose="020B0604020202020204" pitchFamily="34" charset="0"/>
                <a:cs typeface="Arial" panose="020B0604020202020204" pitchFamily="34" charset="0"/>
              </a:rPr>
              <a:t>Câu hỏi trắc nghiệm</a:t>
            </a:r>
          </a:p>
        </p:txBody>
      </p:sp>
      <p:sp>
        <p:nvSpPr>
          <p:cNvPr id="19" name="Rectangle 18"/>
          <p:cNvSpPr/>
          <p:nvPr/>
        </p:nvSpPr>
        <p:spPr>
          <a:xfrm>
            <a:off x="514070" y="1085790"/>
            <a:ext cx="8118137" cy="1061829"/>
          </a:xfrm>
          <a:prstGeom prst="rect">
            <a:avLst/>
          </a:prstGeom>
        </p:spPr>
        <p:txBody>
          <a:bodyPr wrap="square">
            <a:spAutoFit/>
          </a:bodyPr>
          <a:lstStyle/>
          <a:p>
            <a:pPr algn="just">
              <a:lnSpc>
                <a:spcPct val="150000"/>
              </a:lnSpc>
              <a:buClrTx/>
              <a:buFontTx/>
              <a:buNone/>
            </a:pPr>
            <a:r>
              <a:rPr lang="vi-VN" sz="1900" b="1" kern="1200">
                <a:solidFill>
                  <a:prstClr val="black"/>
                </a:solidFill>
                <a:latin typeface="Arial" panose="020B0604020202020204" pitchFamily="34" charset="0"/>
                <a:ea typeface="Arial" panose="020B0604020202020204" pitchFamily="34" charset="0"/>
                <a:cs typeface="Arial" panose="020B0604020202020204" pitchFamily="34" charset="0"/>
              </a:rPr>
              <a:t>Câu 4: </a:t>
            </a:r>
            <a:r>
              <a:rPr lang="vi-VN" sz="2100" kern="1200">
                <a:solidFill>
                  <a:prstClr val="black"/>
                </a:solidFill>
                <a:latin typeface="Arial" panose="020B0604020202020204" pitchFamily="34" charset="0"/>
                <a:ea typeface="Arial" panose="020B0604020202020204" pitchFamily="34" charset="0"/>
                <a:cs typeface="Arial" panose="020B0604020202020204" pitchFamily="34" charset="0"/>
              </a:rPr>
              <a:t>Hai tam giác đều ABC và DEF có các cạnh tương ứng tỉ lệ với nhau. Tỉ số đồng dạng của hai tam giác này là bao nhiêu?</a:t>
            </a:r>
            <a:endParaRPr lang="vi-VN" sz="2100" kern="12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p:sp>
        <p:nvSpPr>
          <p:cNvPr id="20" name="Flowchart: Terminator 6"/>
          <p:cNvSpPr/>
          <p:nvPr/>
        </p:nvSpPr>
        <p:spPr>
          <a:xfrm>
            <a:off x="5592469" y="2522983"/>
            <a:ext cx="2438770" cy="6465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defRPr/>
            </a:pPr>
            <a:endParaRPr lang="vi-VN" sz="1350" kern="1200" dirty="0">
              <a:solidFill>
                <a:prstClr val="white"/>
              </a:solidFill>
            </a:endParaRPr>
          </a:p>
        </p:txBody>
      </p:sp>
      <p:sp>
        <p:nvSpPr>
          <p:cNvPr id="21" name="Flowchart: Terminator 6"/>
          <p:cNvSpPr/>
          <p:nvPr/>
        </p:nvSpPr>
        <p:spPr>
          <a:xfrm>
            <a:off x="5592469" y="3707031"/>
            <a:ext cx="2438770" cy="633040"/>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defRPr/>
            </a:pPr>
            <a:endParaRPr lang="vi-VN" sz="1350" kern="1200" dirty="0">
              <a:solidFill>
                <a:prstClr val="white"/>
              </a:solidFill>
            </a:endParaRPr>
          </a:p>
        </p:txBody>
      </p:sp>
      <p:sp>
        <p:nvSpPr>
          <p:cNvPr id="36" name="Flowchart: Terminator 6"/>
          <p:cNvSpPr/>
          <p:nvPr/>
        </p:nvSpPr>
        <p:spPr>
          <a:xfrm>
            <a:off x="1040446" y="3692288"/>
            <a:ext cx="2454334" cy="6465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defRPr/>
            </a:pPr>
            <a:endParaRPr lang="vi-VN" sz="1350" kern="1200" dirty="0">
              <a:solidFill>
                <a:prstClr val="white"/>
              </a:solidFill>
            </a:endParaRPr>
          </a:p>
        </p:txBody>
      </p:sp>
      <p:sp>
        <p:nvSpPr>
          <p:cNvPr id="37" name="Flowchart: Terminator 6"/>
          <p:cNvSpPr/>
          <p:nvPr/>
        </p:nvSpPr>
        <p:spPr>
          <a:xfrm>
            <a:off x="1056380" y="2522982"/>
            <a:ext cx="2438400" cy="6465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defRPr/>
            </a:pPr>
            <a:endParaRPr lang="vi-VN" sz="1350" kern="1200" dirty="0">
              <a:solidFill>
                <a:prstClr val="white"/>
              </a:solidFill>
            </a:endParaRPr>
          </a:p>
        </p:txBody>
      </p:sp>
      <mc:AlternateContent xmlns:mc="http://schemas.openxmlformats.org/markup-compatibility/2006" xmlns:a14="http://schemas.microsoft.com/office/drawing/2010/main">
        <mc:Choice Requires="a14">
          <p:sp>
            <p:nvSpPr>
              <p:cNvPr id="38" name="Rectangle 37"/>
              <p:cNvSpPr/>
              <p:nvPr/>
            </p:nvSpPr>
            <p:spPr>
              <a:xfrm>
                <a:off x="1923929" y="2496251"/>
                <a:ext cx="687368" cy="597151"/>
              </a:xfrm>
              <a:prstGeom prst="rect">
                <a:avLst/>
              </a:prstGeom>
            </p:spPr>
            <p:txBody>
              <a:bodyPr wrap="none">
                <a:spAutoFit/>
              </a:bodyPr>
              <a:lstStyle/>
              <a:p>
                <a:pPr marR="15240" algn="just">
                  <a:lnSpc>
                    <a:spcPct val="150000"/>
                  </a:lnSpc>
                  <a:spcBef>
                    <a:spcPts val="150"/>
                  </a:spcBef>
                  <a:spcAft>
                    <a:spcPts val="150"/>
                  </a:spcAft>
                  <a:buClrTx/>
                </a:pPr>
                <a14:m>
                  <m:oMathPara xmlns:m="http://schemas.openxmlformats.org/officeDocument/2006/math">
                    <m:oMathParaPr>
                      <m:jc m:val="centerGroup"/>
                    </m:oMathParaPr>
                    <m:oMath xmlns:m="http://schemas.openxmlformats.org/officeDocument/2006/math">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A</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 </m:t>
                      </m:r>
                      <m:r>
                        <m:rPr>
                          <m:nor/>
                        </m:rPr>
                        <a:rPr lang="en-US" sz="1850" b="0" i="0" kern="1200" smtClean="0">
                          <a:solidFill>
                            <a:prstClr val="black"/>
                          </a:solidFill>
                          <a:latin typeface="Arial" panose="020B0604020202020204" pitchFamily="34" charset="0"/>
                          <a:ea typeface="Arial" panose="020B0604020202020204" pitchFamily="34" charset="0"/>
                          <a:cs typeface="Arial" panose="020B0604020202020204" pitchFamily="34" charset="0"/>
                        </a:rPr>
                        <m:t>1</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	</m:t>
                      </m:r>
                    </m:oMath>
                  </m:oMathPara>
                </a14:m>
                <a:endParaRPr lang="en-US" sz="1850" kern="1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8" name="Rectangle 37"/>
              <p:cNvSpPr>
                <a:spLocks noRot="1" noChangeAspect="1" noMove="1" noResize="1" noEditPoints="1" noAdjustHandles="1" noChangeArrowheads="1" noChangeShapeType="1" noTextEdit="1"/>
              </p:cNvSpPr>
              <p:nvPr/>
            </p:nvSpPr>
            <p:spPr>
              <a:xfrm>
                <a:off x="1923929" y="2496251"/>
                <a:ext cx="687368" cy="59715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Rectangle 38"/>
              <p:cNvSpPr/>
              <p:nvPr/>
            </p:nvSpPr>
            <p:spPr>
              <a:xfrm>
                <a:off x="6469791" y="2573759"/>
                <a:ext cx="700192" cy="545021"/>
              </a:xfrm>
              <a:prstGeom prst="rect">
                <a:avLst/>
              </a:prstGeom>
            </p:spPr>
            <p:txBody>
              <a:bodyPr wrap="none">
                <a:spAutoFit/>
              </a:bodyPr>
              <a:lstStyle/>
              <a:p>
                <a:pPr marR="15240" algn="just">
                  <a:lnSpc>
                    <a:spcPct val="150000"/>
                  </a:lnSpc>
                  <a:spcBef>
                    <a:spcPts val="150"/>
                  </a:spcBef>
                  <a:spcAft>
                    <a:spcPts val="150"/>
                  </a:spcAft>
                  <a:buClrTx/>
                </a:pPr>
                <a14:m>
                  <m:oMathPara xmlns:m="http://schemas.openxmlformats.org/officeDocument/2006/math">
                    <m:oMathParaPr>
                      <m:jc m:val="centerGroup"/>
                    </m:oMathParaPr>
                    <m:oMath xmlns:m="http://schemas.openxmlformats.org/officeDocument/2006/math">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C</m:t>
                      </m:r>
                      <m:r>
                        <m:rPr>
                          <m:nor/>
                        </m:rPr>
                        <a:rPr lang="fr-FR" sz="1850" kern="1200">
                          <a:solidFill>
                            <a:prstClr val="black"/>
                          </a:solidFill>
                          <a:latin typeface="Arial" panose="020B0604020202020204" pitchFamily="34" charset="0"/>
                          <a:ea typeface="Arial" panose="020B0604020202020204" pitchFamily="34" charset="0"/>
                          <a:cs typeface="Arial" panose="020B0604020202020204" pitchFamily="34" charset="0"/>
                        </a:rPr>
                        <m:t>. </m:t>
                      </m:r>
                      <m:r>
                        <m:rPr>
                          <m:nor/>
                        </m:rPr>
                        <a:rPr lang="en-US" sz="1850" b="0" i="0" kern="1200" smtClean="0">
                          <a:solidFill>
                            <a:prstClr val="black"/>
                          </a:solidFill>
                          <a:latin typeface="Arial" panose="020B0604020202020204" pitchFamily="34" charset="0"/>
                          <a:ea typeface="Arial" panose="020B0604020202020204" pitchFamily="34" charset="0"/>
                          <a:cs typeface="Arial" panose="020B0604020202020204" pitchFamily="34" charset="0"/>
                        </a:rPr>
                        <m:t>3</m:t>
                      </m:r>
                    </m:oMath>
                  </m:oMathPara>
                </a14:m>
                <a:endParaRPr lang="en-US" sz="1850" kern="1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9" name="Rectangle 38"/>
              <p:cNvSpPr>
                <a:spLocks noRot="1" noChangeAspect="1" noMove="1" noResize="1" noEditPoints="1" noAdjustHandles="1" noChangeArrowheads="1" noChangeShapeType="1" noTextEdit="1"/>
              </p:cNvSpPr>
              <p:nvPr/>
            </p:nvSpPr>
            <p:spPr>
              <a:xfrm>
                <a:off x="6469791" y="2573759"/>
                <a:ext cx="700192" cy="54502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ectangle 39"/>
              <p:cNvSpPr/>
              <p:nvPr/>
            </p:nvSpPr>
            <p:spPr>
              <a:xfrm>
                <a:off x="1934257" y="3707031"/>
                <a:ext cx="687368" cy="545021"/>
              </a:xfrm>
              <a:prstGeom prst="rect">
                <a:avLst/>
              </a:prstGeom>
            </p:spPr>
            <p:txBody>
              <a:bodyPr wrap="none">
                <a:spAutoFit/>
              </a:bodyPr>
              <a:lstStyle/>
              <a:p>
                <a:pPr marR="15240" algn="just">
                  <a:lnSpc>
                    <a:spcPct val="150000"/>
                  </a:lnSpc>
                  <a:spcBef>
                    <a:spcPts val="150"/>
                  </a:spcBef>
                  <a:spcAft>
                    <a:spcPts val="150"/>
                  </a:spcAft>
                  <a:buClrTx/>
                </a:pPr>
                <a14:m>
                  <m:oMathPara xmlns:m="http://schemas.openxmlformats.org/officeDocument/2006/math">
                    <m:oMathParaPr>
                      <m:jc m:val="centerGroup"/>
                    </m:oMathParaPr>
                    <m:oMath xmlns:m="http://schemas.openxmlformats.org/officeDocument/2006/math">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B</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 </m:t>
                      </m:r>
                      <m:r>
                        <m:rPr>
                          <m:nor/>
                        </m:rPr>
                        <a:rPr lang="en-US" sz="1850" b="0" i="0" kern="1200" smtClean="0">
                          <a:solidFill>
                            <a:prstClr val="black"/>
                          </a:solidFill>
                          <a:latin typeface="Arial" panose="020B0604020202020204" pitchFamily="34" charset="0"/>
                          <a:ea typeface="Times New Roman" panose="02020603050405020304" pitchFamily="18" charset="0"/>
                          <a:cs typeface="Arial" panose="020B0604020202020204" pitchFamily="34" charset="0"/>
                        </a:rPr>
                        <m:t>2</m:t>
                      </m:r>
                    </m:oMath>
                  </m:oMathPara>
                </a14:m>
                <a:endParaRPr lang="en-US" sz="1850" kern="1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0" name="Rectangle 39"/>
              <p:cNvSpPr>
                <a:spLocks noRot="1" noChangeAspect="1" noMove="1" noResize="1" noEditPoints="1" noAdjustHandles="1" noChangeArrowheads="1" noChangeShapeType="1" noTextEdit="1"/>
              </p:cNvSpPr>
              <p:nvPr/>
            </p:nvSpPr>
            <p:spPr>
              <a:xfrm>
                <a:off x="1934257" y="3707031"/>
                <a:ext cx="687368" cy="54502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Rectangle 40"/>
              <p:cNvSpPr/>
              <p:nvPr/>
            </p:nvSpPr>
            <p:spPr>
              <a:xfrm>
                <a:off x="6497414" y="3743145"/>
                <a:ext cx="700192" cy="545021"/>
              </a:xfrm>
              <a:prstGeom prst="rect">
                <a:avLst/>
              </a:prstGeom>
            </p:spPr>
            <p:txBody>
              <a:bodyPr wrap="none">
                <a:spAutoFit/>
              </a:bodyPr>
              <a:lstStyle/>
              <a:p>
                <a:pPr marR="15240" algn="just">
                  <a:lnSpc>
                    <a:spcPct val="150000"/>
                  </a:lnSpc>
                  <a:spcBef>
                    <a:spcPts val="150"/>
                  </a:spcBef>
                  <a:spcAft>
                    <a:spcPts val="150"/>
                  </a:spcAft>
                  <a:buClrTx/>
                </a:pPr>
                <a14:m>
                  <m:oMathPara xmlns:m="http://schemas.openxmlformats.org/officeDocument/2006/math">
                    <m:oMathParaPr>
                      <m:jc m:val="centerGroup"/>
                    </m:oMathParaPr>
                    <m:oMath xmlns:m="http://schemas.openxmlformats.org/officeDocument/2006/math">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D</m:t>
                      </m:r>
                      <m:r>
                        <m:rPr>
                          <m:nor/>
                        </m:rPr>
                        <a:rPr lang="fr-FR" sz="1850" kern="1200">
                          <a:solidFill>
                            <a:prstClr val="black"/>
                          </a:solidFill>
                          <a:latin typeface="Arial" panose="020B0604020202020204" pitchFamily="34" charset="0"/>
                          <a:ea typeface="Times New Roman" panose="02020603050405020304" pitchFamily="18" charset="0"/>
                          <a:cs typeface="Arial" panose="020B0604020202020204" pitchFamily="34" charset="0"/>
                        </a:rPr>
                        <m:t>. </m:t>
                      </m:r>
                      <m:r>
                        <m:rPr>
                          <m:nor/>
                        </m:rPr>
                        <a:rPr lang="en-US" sz="1850" b="0" i="0" kern="1200" smtClean="0">
                          <a:solidFill>
                            <a:prstClr val="black"/>
                          </a:solidFill>
                          <a:latin typeface="Arial" panose="020B0604020202020204" pitchFamily="34" charset="0"/>
                          <a:ea typeface="Times New Roman" panose="02020603050405020304" pitchFamily="18" charset="0"/>
                          <a:cs typeface="Arial" panose="020B0604020202020204" pitchFamily="34" charset="0"/>
                        </a:rPr>
                        <m:t>4</m:t>
                      </m:r>
                    </m:oMath>
                  </m:oMathPara>
                </a14:m>
                <a:endParaRPr lang="en-US" sz="1850" kern="1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1" name="Rectangle 40"/>
              <p:cNvSpPr>
                <a:spLocks noRot="1" noChangeAspect="1" noMove="1" noResize="1" noEditPoints="1" noAdjustHandles="1" noChangeArrowheads="1" noChangeShapeType="1" noTextEdit="1"/>
              </p:cNvSpPr>
              <p:nvPr/>
            </p:nvSpPr>
            <p:spPr>
              <a:xfrm>
                <a:off x="6497414" y="3743145"/>
                <a:ext cx="700192" cy="545021"/>
              </a:xfrm>
              <a:prstGeom prst="rect">
                <a:avLst/>
              </a:prstGeom>
              <a:blipFill>
                <a:blip r:embed="rId9"/>
                <a:stretch>
                  <a:fillRect/>
                </a:stretch>
              </a:blipFill>
            </p:spPr>
            <p:txBody>
              <a:bodyPr/>
              <a:lstStyle/>
              <a:p>
                <a:r>
                  <a:rPr lang="en-US">
                    <a:noFill/>
                  </a:rPr>
                  <a:t> </a:t>
                </a:r>
              </a:p>
            </p:txBody>
          </p:sp>
        </mc:Fallback>
      </mc:AlternateContent>
      <p:pic>
        <p:nvPicPr>
          <p:cNvPr id="42"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10"/>
          <a:stretch>
            <a:fillRect/>
          </a:stretch>
        </p:blipFill>
        <p:spPr>
          <a:xfrm>
            <a:off x="-904056" y="425937"/>
            <a:ext cx="457200" cy="457200"/>
          </a:xfrm>
          <a:prstGeom prst="rect">
            <a:avLst/>
          </a:prstGeom>
        </p:spPr>
      </p:pic>
      <p:pic>
        <p:nvPicPr>
          <p:cNvPr id="43"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1"/>
          <a:stretch>
            <a:fillRect/>
          </a:stretch>
        </p:blipFill>
        <p:spPr>
          <a:xfrm>
            <a:off x="-914083" y="1159505"/>
            <a:ext cx="457200" cy="457200"/>
          </a:xfrm>
          <a:prstGeom prst="rect">
            <a:avLst/>
          </a:prstGeom>
        </p:spPr>
      </p:pic>
      <p:pic>
        <p:nvPicPr>
          <p:cNvPr id="44"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1"/>
          <a:stretch>
            <a:fillRect/>
          </a:stretch>
        </p:blipFill>
        <p:spPr>
          <a:xfrm>
            <a:off x="-904056" y="1893073"/>
            <a:ext cx="457200" cy="457200"/>
          </a:xfrm>
          <a:prstGeom prst="rect">
            <a:avLst/>
          </a:prstGeom>
        </p:spPr>
      </p:pic>
      <p:pic>
        <p:nvPicPr>
          <p:cNvPr id="45"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1"/>
          <a:stretch>
            <a:fillRect/>
          </a:stretch>
        </p:blipFill>
        <p:spPr>
          <a:xfrm>
            <a:off x="-887534" y="2651835"/>
            <a:ext cx="457200" cy="457200"/>
          </a:xfrm>
          <a:prstGeom prst="rect">
            <a:avLst/>
          </a:prstGeom>
        </p:spPr>
      </p:pic>
      <p:pic>
        <p:nvPicPr>
          <p:cNvPr id="47" name="Picture 46"/>
          <p:cNvPicPr>
            <a:picLocks noChangeAspect="1"/>
          </p:cNvPicPr>
          <p:nvPr/>
        </p:nvPicPr>
        <p:blipFill>
          <a:blip r:embed="rId12"/>
          <a:stretch>
            <a:fillRect/>
          </a:stretch>
        </p:blipFill>
        <p:spPr>
          <a:xfrm>
            <a:off x="4039076" y="3030955"/>
            <a:ext cx="743155" cy="712190"/>
          </a:xfrm>
          <a:prstGeom prst="rect">
            <a:avLst/>
          </a:prstGeom>
        </p:spPr>
      </p:pic>
    </p:spTree>
    <p:extLst>
      <p:ext uri="{BB962C8B-B14F-4D97-AF65-F5344CB8AC3E}">
        <p14:creationId xmlns:p14="http://schemas.microsoft.com/office/powerpoint/2010/main" val="4099974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anim calcmode="lin" valueType="num">
                                      <p:cBhvr>
                                        <p:cTn id="12" dur="500" fill="hold"/>
                                        <p:tgtEl>
                                          <p:spTgt spid="37"/>
                                        </p:tgtEl>
                                        <p:attrNameLst>
                                          <p:attrName>ppt_x</p:attrName>
                                        </p:attrNameLst>
                                      </p:cBhvr>
                                      <p:tavLst>
                                        <p:tav tm="0">
                                          <p:val>
                                            <p:strVal val="#ppt_x"/>
                                          </p:val>
                                        </p:tav>
                                        <p:tav tm="100000">
                                          <p:val>
                                            <p:strVal val="#ppt_x"/>
                                          </p:val>
                                        </p:tav>
                                      </p:tavLst>
                                    </p:anim>
                                    <p:anim calcmode="lin" valueType="num">
                                      <p:cBhvr>
                                        <p:cTn id="13" dur="500" fill="hold"/>
                                        <p:tgtEl>
                                          <p:spTgt spid="3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anim calcmode="lin" valueType="num">
                                      <p:cBhvr>
                                        <p:cTn id="17" dur="500" fill="hold"/>
                                        <p:tgtEl>
                                          <p:spTgt spid="38"/>
                                        </p:tgtEl>
                                        <p:attrNameLst>
                                          <p:attrName>ppt_x</p:attrName>
                                        </p:attrNameLst>
                                      </p:cBhvr>
                                      <p:tavLst>
                                        <p:tav tm="0">
                                          <p:val>
                                            <p:strVal val="#ppt_x"/>
                                          </p:val>
                                        </p:tav>
                                        <p:tav tm="100000">
                                          <p:val>
                                            <p:strVal val="#ppt_x"/>
                                          </p:val>
                                        </p:tav>
                                      </p:tavLst>
                                    </p:anim>
                                    <p:anim calcmode="lin" valueType="num">
                                      <p:cBhvr>
                                        <p:cTn id="18" dur="500" fill="hold"/>
                                        <p:tgtEl>
                                          <p:spTgt spid="38"/>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anim calcmode="lin" valueType="num">
                                      <p:cBhvr>
                                        <p:cTn id="23" dur="500" fill="hold"/>
                                        <p:tgtEl>
                                          <p:spTgt spid="36"/>
                                        </p:tgtEl>
                                        <p:attrNameLst>
                                          <p:attrName>ppt_x</p:attrName>
                                        </p:attrNameLst>
                                      </p:cBhvr>
                                      <p:tavLst>
                                        <p:tav tm="0">
                                          <p:val>
                                            <p:strVal val="#ppt_x"/>
                                          </p:val>
                                        </p:tav>
                                        <p:tav tm="100000">
                                          <p:val>
                                            <p:strVal val="#ppt_x"/>
                                          </p:val>
                                        </p:tav>
                                      </p:tavLst>
                                    </p:anim>
                                    <p:anim calcmode="lin" valueType="num">
                                      <p:cBhvr>
                                        <p:cTn id="24" dur="500" fill="hold"/>
                                        <p:tgtEl>
                                          <p:spTgt spid="3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500"/>
                                        <p:tgtEl>
                                          <p:spTgt spid="40"/>
                                        </p:tgtEl>
                                      </p:cBhvr>
                                    </p:animEffect>
                                    <p:anim calcmode="lin" valueType="num">
                                      <p:cBhvr>
                                        <p:cTn id="28" dur="500" fill="hold"/>
                                        <p:tgtEl>
                                          <p:spTgt spid="40"/>
                                        </p:tgtEl>
                                        <p:attrNameLst>
                                          <p:attrName>ppt_x</p:attrName>
                                        </p:attrNameLst>
                                      </p:cBhvr>
                                      <p:tavLst>
                                        <p:tav tm="0">
                                          <p:val>
                                            <p:strVal val="#ppt_x"/>
                                          </p:val>
                                        </p:tav>
                                        <p:tav tm="100000">
                                          <p:val>
                                            <p:strVal val="#ppt_x"/>
                                          </p:val>
                                        </p:tav>
                                      </p:tavLst>
                                    </p:anim>
                                    <p:anim calcmode="lin" valueType="num">
                                      <p:cBhvr>
                                        <p:cTn id="29" dur="500" fill="hold"/>
                                        <p:tgtEl>
                                          <p:spTgt spid="40"/>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2" presetClass="entr" presetSubtype="0"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anim calcmode="lin" valueType="num">
                                      <p:cBhvr>
                                        <p:cTn id="34" dur="500" fill="hold"/>
                                        <p:tgtEl>
                                          <p:spTgt spid="20"/>
                                        </p:tgtEl>
                                        <p:attrNameLst>
                                          <p:attrName>ppt_x</p:attrName>
                                        </p:attrNameLst>
                                      </p:cBhvr>
                                      <p:tavLst>
                                        <p:tav tm="0">
                                          <p:val>
                                            <p:strVal val="#ppt_x"/>
                                          </p:val>
                                        </p:tav>
                                        <p:tav tm="100000">
                                          <p:val>
                                            <p:strVal val="#ppt_x"/>
                                          </p:val>
                                        </p:tav>
                                      </p:tavLst>
                                    </p:anim>
                                    <p:anim calcmode="lin" valueType="num">
                                      <p:cBhvr>
                                        <p:cTn id="35" dur="500" fill="hold"/>
                                        <p:tgtEl>
                                          <p:spTgt spid="20"/>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fade">
                                      <p:cBhvr>
                                        <p:cTn id="38" dur="500"/>
                                        <p:tgtEl>
                                          <p:spTgt spid="39"/>
                                        </p:tgtEl>
                                      </p:cBhvr>
                                    </p:animEffect>
                                    <p:anim calcmode="lin" valueType="num">
                                      <p:cBhvr>
                                        <p:cTn id="39" dur="500" fill="hold"/>
                                        <p:tgtEl>
                                          <p:spTgt spid="39"/>
                                        </p:tgtEl>
                                        <p:attrNameLst>
                                          <p:attrName>ppt_x</p:attrName>
                                        </p:attrNameLst>
                                      </p:cBhvr>
                                      <p:tavLst>
                                        <p:tav tm="0">
                                          <p:val>
                                            <p:strVal val="#ppt_x"/>
                                          </p:val>
                                        </p:tav>
                                        <p:tav tm="100000">
                                          <p:val>
                                            <p:strVal val="#ppt_x"/>
                                          </p:val>
                                        </p:tav>
                                      </p:tavLst>
                                    </p:anim>
                                    <p:anim calcmode="lin" valueType="num">
                                      <p:cBhvr>
                                        <p:cTn id="40" dur="500" fill="hold"/>
                                        <p:tgtEl>
                                          <p:spTgt spid="39"/>
                                        </p:tgtEl>
                                        <p:attrNameLst>
                                          <p:attrName>ppt_y</p:attrName>
                                        </p:attrNameLst>
                                      </p:cBhvr>
                                      <p:tavLst>
                                        <p:tav tm="0">
                                          <p:val>
                                            <p:strVal val="#ppt_y+.1"/>
                                          </p:val>
                                        </p:tav>
                                        <p:tav tm="100000">
                                          <p:val>
                                            <p:strVal val="#ppt_y"/>
                                          </p:val>
                                        </p:tav>
                                      </p:tavLst>
                                    </p:anim>
                                  </p:childTnLst>
                                </p:cTn>
                              </p:par>
                            </p:childTnLst>
                          </p:cTn>
                        </p:par>
                        <p:par>
                          <p:cTn id="41" fill="hold">
                            <p:stCondLst>
                              <p:cond delay="2000"/>
                            </p:stCondLst>
                            <p:childTnLst>
                              <p:par>
                                <p:cTn id="42" presetID="42" presetClass="entr" presetSubtype="0" fill="hold" grpId="0"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anim calcmode="lin" valueType="num">
                                      <p:cBhvr>
                                        <p:cTn id="45" dur="500" fill="hold"/>
                                        <p:tgtEl>
                                          <p:spTgt spid="21"/>
                                        </p:tgtEl>
                                        <p:attrNameLst>
                                          <p:attrName>ppt_x</p:attrName>
                                        </p:attrNameLst>
                                      </p:cBhvr>
                                      <p:tavLst>
                                        <p:tav tm="0">
                                          <p:val>
                                            <p:strVal val="#ppt_x"/>
                                          </p:val>
                                        </p:tav>
                                        <p:tav tm="100000">
                                          <p:val>
                                            <p:strVal val="#ppt_x"/>
                                          </p:val>
                                        </p:tav>
                                      </p:tavLst>
                                    </p:anim>
                                    <p:anim calcmode="lin" valueType="num">
                                      <p:cBhvr>
                                        <p:cTn id="46" dur="500" fill="hold"/>
                                        <p:tgtEl>
                                          <p:spTgt spid="21"/>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500"/>
                                        <p:tgtEl>
                                          <p:spTgt spid="41"/>
                                        </p:tgtEl>
                                      </p:cBhvr>
                                    </p:animEffect>
                                    <p:anim calcmode="lin" valueType="num">
                                      <p:cBhvr>
                                        <p:cTn id="50" dur="500" fill="hold"/>
                                        <p:tgtEl>
                                          <p:spTgt spid="41"/>
                                        </p:tgtEl>
                                        <p:attrNameLst>
                                          <p:attrName>ppt_x</p:attrName>
                                        </p:attrNameLst>
                                      </p:cBhvr>
                                      <p:tavLst>
                                        <p:tav tm="0">
                                          <p:val>
                                            <p:strVal val="#ppt_x"/>
                                          </p:val>
                                        </p:tav>
                                        <p:tav tm="100000">
                                          <p:val>
                                            <p:strVal val="#ppt_x"/>
                                          </p:val>
                                        </p:tav>
                                      </p:tavLst>
                                    </p:anim>
                                    <p:anim calcmode="lin" valueType="num">
                                      <p:cBhvr>
                                        <p:cTn id="51" dur="5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2000" fill="hold"/>
                                        <p:tgtEl>
                                          <p:spTgt spid="20"/>
                                        </p:tgtEl>
                                        <p:attrNameLst>
                                          <p:attrName>fillcolor</p:attrName>
                                        </p:attrNameLst>
                                      </p:cBhvr>
                                      <p:to>
                                        <a:srgbClr val="FF0000"/>
                                      </p:to>
                                    </p:animClr>
                                    <p:set>
                                      <p:cBhvr>
                                        <p:cTn id="57" dur="2000" fill="hold"/>
                                        <p:tgtEl>
                                          <p:spTgt spid="20"/>
                                        </p:tgtEl>
                                        <p:attrNameLst>
                                          <p:attrName>fill.type</p:attrName>
                                        </p:attrNameLst>
                                      </p:cBhvr>
                                      <p:to>
                                        <p:strVal val="solid"/>
                                      </p:to>
                                    </p:set>
                                    <p:set>
                                      <p:cBhvr>
                                        <p:cTn id="58" dur="20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2992" fill="hold"/>
                                        <p:tgtEl>
                                          <p:spTgt spid="45"/>
                                        </p:tgtEl>
                                      </p:cBhvr>
                                    </p:cmd>
                                  </p:child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1"/>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1500" fill="hold"/>
                                        <p:tgtEl>
                                          <p:spTgt spid="21"/>
                                        </p:tgtEl>
                                        <p:attrNameLst>
                                          <p:attrName>fillcolor</p:attrName>
                                        </p:attrNameLst>
                                      </p:cBhvr>
                                      <p:to>
                                        <a:srgbClr val="FF0000"/>
                                      </p:to>
                                    </p:animClr>
                                    <p:set>
                                      <p:cBhvr>
                                        <p:cTn id="66" dur="1500" fill="hold"/>
                                        <p:tgtEl>
                                          <p:spTgt spid="21"/>
                                        </p:tgtEl>
                                        <p:attrNameLst>
                                          <p:attrName>fill.type</p:attrName>
                                        </p:attrNameLst>
                                      </p:cBhvr>
                                      <p:to>
                                        <p:strVal val="solid"/>
                                      </p:to>
                                    </p:set>
                                    <p:set>
                                      <p:cBhvr>
                                        <p:cTn id="67" dur="1500" fill="hold"/>
                                        <p:tgtEl>
                                          <p:spTgt spid="21"/>
                                        </p:tgtEl>
                                        <p:attrNameLst>
                                          <p:attrName>fill.on</p:attrName>
                                        </p:attrNameLst>
                                      </p:cBhvr>
                                      <p:to>
                                        <p:strVal val="true"/>
                                      </p:to>
                                    </p:set>
                                  </p:childTnLst>
                                </p:cTn>
                              </p:par>
                              <p:par>
                                <p:cTn id="68" presetID="1" presetClass="mediacall" presetSubtype="0" fill="hold" nodeType="withEffect">
                                  <p:stCondLst>
                                    <p:cond delay="0"/>
                                  </p:stCondLst>
                                  <p:childTnLst>
                                    <p:cmd type="call" cmd="playFrom(0.0)">
                                      <p:cBhvr>
                                        <p:cTn id="69" dur="2992" fill="hold"/>
                                        <p:tgtEl>
                                          <p:spTgt spid="44"/>
                                        </p:tgtEl>
                                      </p:cBhvr>
                                    </p:cmd>
                                  </p:childTnLst>
                                </p:cTn>
                              </p:par>
                            </p:childTnLst>
                          </p:cTn>
                        </p:par>
                      </p:childTnLst>
                    </p:cTn>
                  </p:par>
                </p:childTnLst>
              </p:cTn>
              <p:nextCondLst>
                <p:cond evt="onClick" delay="0">
                  <p:tgtEl>
                    <p:spTgt spid="21"/>
                  </p:tgtEl>
                </p:cond>
              </p:nextCondLst>
            </p:seq>
            <p:seq concurrent="1" nextAc="seek">
              <p:cTn id="70" restart="whenNotActive" fill="hold" evtFilter="cancelBubble" nodeType="interactiveSeq">
                <p:stCondLst>
                  <p:cond evt="onClick" delay="0">
                    <p:tgtEl>
                      <p:spTgt spid="36"/>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000" fill="hold"/>
                                        <p:tgtEl>
                                          <p:spTgt spid="36"/>
                                        </p:tgtEl>
                                        <p:attrNameLst>
                                          <p:attrName>fillcolor</p:attrName>
                                        </p:attrNameLst>
                                      </p:cBhvr>
                                      <p:to>
                                        <a:srgbClr val="FF0000"/>
                                      </p:to>
                                    </p:animClr>
                                    <p:set>
                                      <p:cBhvr>
                                        <p:cTn id="75" dur="2000" fill="hold"/>
                                        <p:tgtEl>
                                          <p:spTgt spid="36"/>
                                        </p:tgtEl>
                                        <p:attrNameLst>
                                          <p:attrName>fill.type</p:attrName>
                                        </p:attrNameLst>
                                      </p:cBhvr>
                                      <p:to>
                                        <p:strVal val="solid"/>
                                      </p:to>
                                    </p:set>
                                    <p:set>
                                      <p:cBhvr>
                                        <p:cTn id="76" dur="2000" fill="hold"/>
                                        <p:tgtEl>
                                          <p:spTgt spid="36"/>
                                        </p:tgtEl>
                                        <p:attrNameLst>
                                          <p:attrName>fill.on</p:attrName>
                                        </p:attrNameLst>
                                      </p:cBhvr>
                                      <p:to>
                                        <p:strVal val="true"/>
                                      </p:to>
                                    </p:set>
                                  </p:childTnLst>
                                </p:cTn>
                              </p:par>
                              <p:par>
                                <p:cTn id="77" presetID="1" presetClass="mediacall" presetSubtype="0" fill="hold" nodeType="withEffect">
                                  <p:stCondLst>
                                    <p:cond delay="0"/>
                                  </p:stCondLst>
                                  <p:childTnLst>
                                    <p:cmd type="call" cmd="playFrom(0.0)">
                                      <p:cBhvr>
                                        <p:cTn id="78" dur="2992" fill="hold"/>
                                        <p:tgtEl>
                                          <p:spTgt spid="43"/>
                                        </p:tgtEl>
                                      </p:cBhvr>
                                    </p:cmd>
                                  </p:childTnLst>
                                </p:cTn>
                              </p:par>
                            </p:childTnLst>
                          </p:cTn>
                        </p:par>
                      </p:childTnLst>
                    </p:cTn>
                  </p:par>
                </p:childTnLst>
              </p:cTn>
              <p:nextCondLst>
                <p:cond evt="onClick" delay="0">
                  <p:tgtEl>
                    <p:spTgt spid="36"/>
                  </p:tgtEl>
                </p:cond>
              </p:nextCondLst>
            </p:seq>
            <p:seq concurrent="1" nextAc="seek">
              <p:cTn id="79" restart="whenNotActive" fill="hold" evtFilter="cancelBubble" nodeType="interactiveSeq">
                <p:stCondLst>
                  <p:cond evt="onClick" delay="0">
                    <p:tgtEl>
                      <p:spTgt spid="37"/>
                    </p:tgtEl>
                  </p:cond>
                </p:stCondLst>
                <p:endSync evt="end" delay="0">
                  <p:rtn val="all"/>
                </p:endSync>
                <p:childTnLst>
                  <p:par>
                    <p:cTn id="80" fill="hold">
                      <p:stCondLst>
                        <p:cond delay="0"/>
                      </p:stCondLst>
                      <p:childTnLst>
                        <p:par>
                          <p:cTn id="81" fill="hold">
                            <p:stCondLst>
                              <p:cond delay="0"/>
                            </p:stCondLst>
                            <p:childTnLst>
                              <p:par>
                                <p:cTn id="82" presetID="3" presetClass="mediacall" presetSubtype="0" fill="hold" nodeType="withEffect">
                                  <p:stCondLst>
                                    <p:cond delay="0"/>
                                  </p:stCondLst>
                                  <p:childTnLst>
                                    <p:cmd type="call" cmd="stop">
                                      <p:cBhvr>
                                        <p:cTn id="83" dur="1" fill="hold"/>
                                        <p:tgtEl>
                                          <p:spTgt spid="42"/>
                                        </p:tgtEl>
                                      </p:cBhvr>
                                    </p:cmd>
                                  </p:childTnLst>
                                </p:cTn>
                              </p:par>
                              <p:par>
                                <p:cTn id="84" presetID="3" presetClass="mediacall" presetSubtype="0" fill="hold" nodeType="withEffect">
                                  <p:stCondLst>
                                    <p:cond delay="0"/>
                                  </p:stCondLst>
                                  <p:childTnLst>
                                    <p:cmd type="call" cmd="stop">
                                      <p:cBhvr>
                                        <p:cTn id="85" dur="1" fill="hold"/>
                                        <p:tgtEl>
                                          <p:spTgt spid="42"/>
                                        </p:tgtEl>
                                      </p:cBhvr>
                                    </p:cmd>
                                  </p:childTnLst>
                                </p:cTn>
                              </p:par>
                              <p:par>
                                <p:cTn id="86" presetID="3" presetClass="mediacall" presetSubtype="0" fill="hold" nodeType="withEffect">
                                  <p:stCondLst>
                                    <p:cond delay="0"/>
                                  </p:stCondLst>
                                  <p:childTnLst>
                                    <p:cmd type="call" cmd="stop">
                                      <p:cBhvr>
                                        <p:cTn id="87" dur="1" fill="hold"/>
                                        <p:tgtEl>
                                          <p:spTgt spid="42"/>
                                        </p:tgtEl>
                                      </p:cBhvr>
                                    </p:cmd>
                                  </p:childTnLst>
                                </p:cTn>
                              </p:par>
                              <p:par>
                                <p:cTn id="88" presetID="2" presetClass="mediacall" presetSubtype="0" fill="hold" nodeType="withEffect">
                                  <p:stCondLst>
                                    <p:cond delay="0"/>
                                  </p:stCondLst>
                                  <p:childTnLst>
                                    <p:cmd type="call" cmd="togglePause">
                                      <p:cBhvr>
                                        <p:cTn id="89" dur="1" fill="hold"/>
                                        <p:tgtEl>
                                          <p:spTgt spid="42"/>
                                        </p:tgtEl>
                                      </p:cBhvr>
                                    </p:cmd>
                                  </p:childTnLst>
                                </p:cTn>
                              </p:par>
                              <p:par>
                                <p:cTn id="90" presetID="1" presetClass="emph" presetSubtype="2" fill="hold" nodeType="withEffect">
                                  <p:stCondLst>
                                    <p:cond delay="0"/>
                                  </p:stCondLst>
                                  <p:childTnLst>
                                    <p:animClr clrSpc="rgb" dir="cw">
                                      <p:cBhvr>
                                        <p:cTn id="91" dur="2000" fill="hold"/>
                                        <p:tgtEl>
                                          <p:spTgt spid="37"/>
                                        </p:tgtEl>
                                        <p:attrNameLst>
                                          <p:attrName>fillcolor</p:attrName>
                                        </p:attrNameLst>
                                      </p:cBhvr>
                                      <p:to>
                                        <a:srgbClr val="A8D08D"/>
                                      </p:to>
                                    </p:animClr>
                                    <p:set>
                                      <p:cBhvr>
                                        <p:cTn id="92" dur="2000" fill="hold"/>
                                        <p:tgtEl>
                                          <p:spTgt spid="37"/>
                                        </p:tgtEl>
                                        <p:attrNameLst>
                                          <p:attrName>fill.type</p:attrName>
                                        </p:attrNameLst>
                                      </p:cBhvr>
                                      <p:to>
                                        <p:strVal val="solid"/>
                                      </p:to>
                                    </p:set>
                                    <p:set>
                                      <p:cBhvr>
                                        <p:cTn id="93" dur="20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94" fill="hold" display="0">
                  <p:stCondLst>
                    <p:cond delay="indefinite"/>
                  </p:stCondLst>
                  <p:endCondLst>
                    <p:cond evt="onStopAudio" delay="0">
                      <p:tgtEl>
                        <p:sldTgt/>
                      </p:tgtEl>
                    </p:cond>
                  </p:endCondLst>
                </p:cTn>
                <p:tgtEl>
                  <p:spTgt spid="42"/>
                </p:tgtEl>
              </p:cMediaNode>
            </p:audio>
            <p:audio>
              <p:cMediaNode vol="80000">
                <p:cTn id="95" fill="hold" display="0">
                  <p:stCondLst>
                    <p:cond delay="indefinite"/>
                  </p:stCondLst>
                  <p:endCondLst>
                    <p:cond evt="onStopAudio" delay="0">
                      <p:tgtEl>
                        <p:sldTgt/>
                      </p:tgtEl>
                    </p:cond>
                  </p:endCondLst>
                </p:cTn>
                <p:tgtEl>
                  <p:spTgt spid="43"/>
                </p:tgtEl>
              </p:cMediaNode>
            </p:audio>
            <p:audio>
              <p:cMediaNode vol="80000">
                <p:cTn id="96" fill="hold" display="0">
                  <p:stCondLst>
                    <p:cond delay="indefinite"/>
                  </p:stCondLst>
                  <p:endCondLst>
                    <p:cond evt="onStopAudio" delay="0">
                      <p:tgtEl>
                        <p:sldTgt/>
                      </p:tgtEl>
                    </p:cond>
                  </p:endCondLst>
                </p:cTn>
                <p:tgtEl>
                  <p:spTgt spid="44"/>
                </p:tgtEl>
              </p:cMediaNode>
            </p:audio>
            <p:audio>
              <p:cMediaNode vol="80000">
                <p:cTn id="97" fill="hold" display="0">
                  <p:stCondLst>
                    <p:cond delay="indefinite"/>
                  </p:stCondLst>
                  <p:endCondLst>
                    <p:cond evt="onStopAudio" delay="0">
                      <p:tgtEl>
                        <p:sldTgt/>
                      </p:tgtEl>
                    </p:cond>
                  </p:endCondLst>
                </p:cTn>
                <p:tgtEl>
                  <p:spTgt spid="45"/>
                </p:tgtEl>
              </p:cMediaNode>
            </p:audio>
          </p:childTnLst>
        </p:cTn>
      </p:par>
    </p:tnLst>
    <p:bldLst>
      <p:bldP spid="19" grpId="0"/>
      <p:bldP spid="20" grpId="0" animBg="1"/>
      <p:bldP spid="21" grpId="0" animBg="1"/>
      <p:bldP spid="36" grpId="0" animBg="1"/>
      <p:bldP spid="37" grpId="0" animBg="1"/>
      <p:bldP spid="38" grpId="0"/>
      <p:bldP spid="39" grpId="0"/>
      <p:bldP spid="40" grpId="0"/>
      <p:bldP spid="4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22" name="TextBox 9"/>
          <p:cNvSpPr txBox="1"/>
          <p:nvPr/>
        </p:nvSpPr>
        <p:spPr>
          <a:xfrm>
            <a:off x="2674611" y="364812"/>
            <a:ext cx="3797056" cy="461665"/>
          </a:xfrm>
          <a:prstGeom prst="rect">
            <a:avLst/>
          </a:prstGeom>
        </p:spPr>
        <p:txBody>
          <a:bodyPr wrap="square" lIns="0" tIns="0" rIns="0" bIns="0" rtlCol="0" anchor="t">
            <a:spAutoFit/>
          </a:bodyPr>
          <a:lstStyle/>
          <a:p>
            <a:pPr algn="ctr">
              <a:buClrTx/>
              <a:buFontTx/>
              <a:buNone/>
              <a:defRPr/>
            </a:pPr>
            <a:r>
              <a:rPr lang="en-US" sz="3000" b="1" kern="1200" dirty="0">
                <a:solidFill>
                  <a:srgbClr val="C00000"/>
                </a:solidFill>
                <a:latin typeface="Arial" panose="020B0604020202020204" pitchFamily="34" charset="0"/>
                <a:cs typeface="Arial" panose="020B0604020202020204" pitchFamily="34" charset="0"/>
              </a:rPr>
              <a:t>Câu hỏi trắc nghiệm</a:t>
            </a:r>
          </a:p>
        </p:txBody>
      </p:sp>
      <p:sp>
        <p:nvSpPr>
          <p:cNvPr id="23" name="Rectangle 22"/>
          <p:cNvSpPr/>
          <p:nvPr/>
        </p:nvSpPr>
        <p:spPr>
          <a:xfrm>
            <a:off x="429257" y="1157256"/>
            <a:ext cx="8287764" cy="1001941"/>
          </a:xfrm>
          <a:prstGeom prst="rect">
            <a:avLst/>
          </a:prstGeom>
        </p:spPr>
        <p:txBody>
          <a:bodyPr wrap="square">
            <a:spAutoFit/>
          </a:bodyPr>
          <a:lstStyle/>
          <a:p>
            <a:pPr algn="just">
              <a:lnSpc>
                <a:spcPct val="150000"/>
              </a:lnSpc>
              <a:buClrTx/>
              <a:buFontTx/>
              <a:buNone/>
            </a:pPr>
            <a:r>
              <a:rPr lang="vi-VN" sz="2100" b="1" kern="1200">
                <a:solidFill>
                  <a:prstClr val="black"/>
                </a:solidFill>
                <a:latin typeface="Arial" panose="020B0604020202020204" pitchFamily="34" charset="0"/>
                <a:ea typeface="Arial" panose="020B0604020202020204" pitchFamily="34" charset="0"/>
                <a:cs typeface="Arial" panose="020B0604020202020204" pitchFamily="34" charset="0"/>
              </a:rPr>
              <a:t>Câu 5: </a:t>
            </a:r>
            <a:r>
              <a:rPr lang="vi-VN" sz="2100" kern="1200">
                <a:solidFill>
                  <a:prstClr val="black"/>
                </a:solidFill>
                <a:latin typeface="Arial" panose="020B0604020202020204" pitchFamily="34" charset="0"/>
                <a:ea typeface="Arial" panose="020B0604020202020204" pitchFamily="34" charset="0"/>
                <a:cs typeface="Arial" panose="020B0604020202020204" pitchFamily="34" charset="0"/>
              </a:rPr>
              <a:t>Hai hình vuông ABCD và EFGH có các cạnh tương ứng tỉ lệ với nhau. Tỉ số đồng dạng của hai hình vuông này là bao nhiêu?</a:t>
            </a:r>
            <a:endParaRPr lang="vi-VN" sz="2100" kern="12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p:sp>
        <p:nvSpPr>
          <p:cNvPr id="24" name="Flowchart: Terminator 6"/>
          <p:cNvSpPr/>
          <p:nvPr/>
        </p:nvSpPr>
        <p:spPr>
          <a:xfrm>
            <a:off x="5381381" y="2580525"/>
            <a:ext cx="2765061" cy="803580"/>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defRPr/>
            </a:pPr>
            <a:endParaRPr lang="vi-VN" sz="1350" kern="1200" dirty="0">
              <a:solidFill>
                <a:prstClr val="white"/>
              </a:solidFill>
            </a:endParaRPr>
          </a:p>
        </p:txBody>
      </p:sp>
      <p:sp>
        <p:nvSpPr>
          <p:cNvPr id="25" name="Flowchart: Terminator 6"/>
          <p:cNvSpPr/>
          <p:nvPr/>
        </p:nvSpPr>
        <p:spPr>
          <a:xfrm>
            <a:off x="5381381" y="3767155"/>
            <a:ext cx="2765061" cy="786755"/>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defRPr/>
            </a:pPr>
            <a:endParaRPr lang="vi-VN" sz="1350" kern="1200" dirty="0">
              <a:solidFill>
                <a:prstClr val="white"/>
              </a:solidFill>
            </a:endParaRPr>
          </a:p>
        </p:txBody>
      </p:sp>
      <p:sp>
        <p:nvSpPr>
          <p:cNvPr id="26" name="Flowchart: Terminator 6"/>
          <p:cNvSpPr/>
          <p:nvPr/>
        </p:nvSpPr>
        <p:spPr>
          <a:xfrm>
            <a:off x="882143" y="2580525"/>
            <a:ext cx="2782707" cy="803580"/>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defRPr/>
            </a:pPr>
            <a:endParaRPr lang="vi-VN" sz="1350" kern="1200" dirty="0">
              <a:solidFill>
                <a:prstClr val="white"/>
              </a:solidFill>
            </a:endParaRPr>
          </a:p>
        </p:txBody>
      </p:sp>
      <p:sp>
        <p:nvSpPr>
          <p:cNvPr id="27" name="Flowchart: Terminator 6"/>
          <p:cNvSpPr/>
          <p:nvPr/>
        </p:nvSpPr>
        <p:spPr>
          <a:xfrm>
            <a:off x="882143" y="3767155"/>
            <a:ext cx="2782707" cy="786755"/>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defRPr/>
            </a:pPr>
            <a:endParaRPr lang="vi-VN" sz="1350" kern="1200" dirty="0">
              <a:solidFill>
                <a:prstClr val="white"/>
              </a:solidFill>
            </a:endParaRPr>
          </a:p>
        </p:txBody>
      </p:sp>
      <mc:AlternateContent xmlns:mc="http://schemas.openxmlformats.org/markup-compatibility/2006" xmlns:a14="http://schemas.microsoft.com/office/drawing/2010/main">
        <mc:Choice Requires="a14">
          <p:sp>
            <p:nvSpPr>
              <p:cNvPr id="28" name="Rectangle 27"/>
              <p:cNvSpPr/>
              <p:nvPr/>
            </p:nvSpPr>
            <p:spPr>
              <a:xfrm>
                <a:off x="859013" y="3882250"/>
                <a:ext cx="2828965" cy="556563"/>
              </a:xfrm>
              <a:prstGeom prst="rect">
                <a:avLst/>
              </a:prstGeom>
            </p:spPr>
            <p:txBody>
              <a:bodyPr wrap="square">
                <a:spAutoFit/>
              </a:bodyPr>
              <a:lstStyle/>
              <a:p>
                <a:pPr marR="15240" algn="just">
                  <a:lnSpc>
                    <a:spcPct val="150000"/>
                  </a:lnSpc>
                  <a:spcBef>
                    <a:spcPts val="150"/>
                  </a:spcBef>
                  <a:spcAft>
                    <a:spcPts val="150"/>
                  </a:spcAft>
                  <a:buClrTx/>
                </a:pPr>
                <a14:m>
                  <m:oMathPara xmlns:m="http://schemas.openxmlformats.org/officeDocument/2006/math">
                    <m:oMathParaPr>
                      <m:jc m:val="center"/>
                    </m:oMathParaPr>
                    <m:oMath xmlns:m="http://schemas.openxmlformats.org/officeDocument/2006/math">
                      <m:r>
                        <m:rPr>
                          <m:nor/>
                        </m:rPr>
                        <a:rPr lang="vi-VN" sz="1900" kern="1200">
                          <a:solidFill>
                            <a:prstClr val="black"/>
                          </a:solidFill>
                          <a:latin typeface="Arial" panose="020B0604020202020204" pitchFamily="34" charset="0"/>
                          <a:ea typeface="Arial" panose="020B0604020202020204" pitchFamily="34" charset="0"/>
                          <a:cs typeface="Arial" panose="020B0604020202020204" pitchFamily="34" charset="0"/>
                        </a:rPr>
                        <m:t>B</m:t>
                      </m:r>
                      <m:r>
                        <m:rPr>
                          <m:nor/>
                        </m:rPr>
                        <a:rPr lang="vi-VN" sz="1900" kern="1200">
                          <a:solidFill>
                            <a:prstClr val="black"/>
                          </a:solidFill>
                          <a:latin typeface="Arial" panose="020B0604020202020204" pitchFamily="34" charset="0"/>
                          <a:ea typeface="Arial" panose="020B0604020202020204" pitchFamily="34" charset="0"/>
                          <a:cs typeface="Arial" panose="020B0604020202020204" pitchFamily="34" charset="0"/>
                        </a:rPr>
                        <m:t>. </m:t>
                      </m:r>
                      <m:r>
                        <m:rPr>
                          <m:nor/>
                        </m:rPr>
                        <a:rPr lang="en-US" sz="1900" b="0" i="0" kern="1200" smtClean="0">
                          <a:solidFill>
                            <a:prstClr val="black"/>
                          </a:solidFill>
                          <a:latin typeface="Arial" panose="020B0604020202020204" pitchFamily="34" charset="0"/>
                          <a:ea typeface="Arial" panose="020B0604020202020204" pitchFamily="34" charset="0"/>
                          <a:cs typeface="Arial" panose="020B0604020202020204" pitchFamily="34" charset="0"/>
                        </a:rPr>
                        <m:t>2</m:t>
                      </m:r>
                    </m:oMath>
                  </m:oMathPara>
                </a14:m>
                <a:endParaRPr lang="en-US" sz="1900" kern="1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859013" y="3882250"/>
                <a:ext cx="2828965" cy="55656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6406601" y="2688393"/>
                <a:ext cx="714619" cy="556563"/>
              </a:xfrm>
              <a:prstGeom prst="rect">
                <a:avLst/>
              </a:prstGeom>
            </p:spPr>
            <p:txBody>
              <a:bodyPr wrap="none">
                <a:spAutoFit/>
              </a:bodyPr>
              <a:lstStyle/>
              <a:p>
                <a:pPr marR="15240" algn="just">
                  <a:lnSpc>
                    <a:spcPct val="150000"/>
                  </a:lnSpc>
                  <a:spcBef>
                    <a:spcPts val="150"/>
                  </a:spcBef>
                  <a:spcAft>
                    <a:spcPts val="150"/>
                  </a:spcAft>
                  <a:buClrTx/>
                </a:pPr>
                <a14:m>
                  <m:oMathPara xmlns:m="http://schemas.openxmlformats.org/officeDocument/2006/math">
                    <m:oMathParaPr>
                      <m:jc m:val="centerGroup"/>
                    </m:oMathParaPr>
                    <m:oMath xmlns:m="http://schemas.openxmlformats.org/officeDocument/2006/math">
                      <m:r>
                        <m:rPr>
                          <m:nor/>
                        </m:rPr>
                        <a:rPr lang="fr-FR" sz="1900" kern="1200">
                          <a:solidFill>
                            <a:prstClr val="black"/>
                          </a:solidFill>
                          <a:latin typeface="Arial" panose="020B0604020202020204" pitchFamily="34" charset="0"/>
                          <a:ea typeface="Arial" panose="020B0604020202020204" pitchFamily="34" charset="0"/>
                          <a:cs typeface="Arial" panose="020B0604020202020204" pitchFamily="34" charset="0"/>
                        </a:rPr>
                        <m:t>C</m:t>
                      </m:r>
                      <m:r>
                        <m:rPr>
                          <m:nor/>
                        </m:rPr>
                        <a:rPr lang="fr-FR" sz="1900" kern="1200">
                          <a:solidFill>
                            <a:prstClr val="black"/>
                          </a:solidFill>
                          <a:latin typeface="Arial" panose="020B0604020202020204" pitchFamily="34" charset="0"/>
                          <a:ea typeface="Arial" panose="020B0604020202020204" pitchFamily="34" charset="0"/>
                          <a:cs typeface="Arial" panose="020B0604020202020204" pitchFamily="34" charset="0"/>
                        </a:rPr>
                        <m:t>. </m:t>
                      </m:r>
                      <m:r>
                        <m:rPr>
                          <m:nor/>
                        </m:rPr>
                        <a:rPr lang="en-US" sz="1900" b="0" i="0" kern="1200" smtClean="0">
                          <a:solidFill>
                            <a:prstClr val="black"/>
                          </a:solidFill>
                          <a:latin typeface="Arial" panose="020B0604020202020204" pitchFamily="34" charset="0"/>
                          <a:ea typeface="Arial" panose="020B0604020202020204" pitchFamily="34" charset="0"/>
                          <a:cs typeface="Arial" panose="020B0604020202020204" pitchFamily="34" charset="0"/>
                        </a:rPr>
                        <m:t>3</m:t>
                      </m:r>
                    </m:oMath>
                  </m:oMathPara>
                </a14:m>
                <a:endParaRPr lang="en-US" sz="1900" kern="1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9" name="Rectangle 28"/>
              <p:cNvSpPr>
                <a:spLocks noRot="1" noChangeAspect="1" noMove="1" noResize="1" noEditPoints="1" noAdjustHandles="1" noChangeArrowheads="1" noChangeShapeType="1" noTextEdit="1"/>
              </p:cNvSpPr>
              <p:nvPr/>
            </p:nvSpPr>
            <p:spPr>
              <a:xfrm>
                <a:off x="6406601" y="2688393"/>
                <a:ext cx="714619" cy="55656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1899716" y="2678817"/>
                <a:ext cx="700192" cy="556563"/>
              </a:xfrm>
              <a:prstGeom prst="rect">
                <a:avLst/>
              </a:prstGeom>
            </p:spPr>
            <p:txBody>
              <a:bodyPr wrap="none">
                <a:spAutoFit/>
              </a:bodyPr>
              <a:lstStyle/>
              <a:p>
                <a:pPr marR="15240" algn="just">
                  <a:lnSpc>
                    <a:spcPct val="150000"/>
                  </a:lnSpc>
                  <a:spcBef>
                    <a:spcPts val="150"/>
                  </a:spcBef>
                  <a:spcAft>
                    <a:spcPts val="150"/>
                  </a:spcAft>
                  <a:buClrTx/>
                </a:pPr>
                <a14:m>
                  <m:oMathPara xmlns:m="http://schemas.openxmlformats.org/officeDocument/2006/math">
                    <m:oMathParaPr>
                      <m:jc m:val="centerGroup"/>
                    </m:oMathParaPr>
                    <m:oMath xmlns:m="http://schemas.openxmlformats.org/officeDocument/2006/math">
                      <m:r>
                        <m:rPr>
                          <m:nor/>
                        </m:rPr>
                        <a:rPr lang="en-US" sz="1900" kern="1200">
                          <a:solidFill>
                            <a:prstClr val="black"/>
                          </a:solidFill>
                          <a:latin typeface="Arial" panose="020B0604020202020204" pitchFamily="34" charset="0"/>
                          <a:ea typeface="Times New Roman" panose="02020603050405020304" pitchFamily="18" charset="0"/>
                          <a:cs typeface="Arial" panose="020B0604020202020204" pitchFamily="34" charset="0"/>
                        </a:rPr>
                        <m:t>A</m:t>
                      </m:r>
                      <m:r>
                        <m:rPr>
                          <m:nor/>
                        </m:rPr>
                        <a:rPr lang="en-US" sz="1900" kern="1200">
                          <a:solidFill>
                            <a:prstClr val="black"/>
                          </a:solidFill>
                          <a:latin typeface="Arial" panose="020B0604020202020204" pitchFamily="34" charset="0"/>
                          <a:ea typeface="Times New Roman" panose="02020603050405020304" pitchFamily="18" charset="0"/>
                          <a:cs typeface="Arial" panose="020B0604020202020204" pitchFamily="34" charset="0"/>
                        </a:rPr>
                        <m:t>. 1</m:t>
                      </m:r>
                    </m:oMath>
                  </m:oMathPara>
                </a14:m>
                <a:endParaRPr lang="en-US" sz="1900" kern="1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1899716" y="2678817"/>
                <a:ext cx="700192" cy="55656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p:cNvSpPr/>
              <p:nvPr/>
            </p:nvSpPr>
            <p:spPr>
              <a:xfrm>
                <a:off x="6406601" y="3882250"/>
                <a:ext cx="714619" cy="556563"/>
              </a:xfrm>
              <a:prstGeom prst="rect">
                <a:avLst/>
              </a:prstGeom>
            </p:spPr>
            <p:txBody>
              <a:bodyPr wrap="none">
                <a:spAutoFit/>
              </a:bodyPr>
              <a:lstStyle/>
              <a:p>
                <a:pPr marR="15240" algn="just">
                  <a:lnSpc>
                    <a:spcPct val="150000"/>
                  </a:lnSpc>
                  <a:spcBef>
                    <a:spcPts val="150"/>
                  </a:spcBef>
                  <a:spcAft>
                    <a:spcPts val="150"/>
                  </a:spcAft>
                  <a:buClrTx/>
                </a:pPr>
                <a14:m>
                  <m:oMathPara xmlns:m="http://schemas.openxmlformats.org/officeDocument/2006/math">
                    <m:oMathParaPr>
                      <m:jc m:val="centerGroup"/>
                    </m:oMathParaPr>
                    <m:oMath xmlns:m="http://schemas.openxmlformats.org/officeDocument/2006/math">
                      <m:r>
                        <m:rPr>
                          <m:nor/>
                        </m:rPr>
                        <a:rPr lang="vi-VN" sz="1900" kern="1200">
                          <a:solidFill>
                            <a:prstClr val="black"/>
                          </a:solidFill>
                          <a:latin typeface="Arial" panose="020B0604020202020204" pitchFamily="34" charset="0"/>
                          <a:ea typeface="Times New Roman" panose="02020603050405020304" pitchFamily="18" charset="0"/>
                          <a:cs typeface="Arial" panose="020B0604020202020204" pitchFamily="34" charset="0"/>
                        </a:rPr>
                        <m:t>D</m:t>
                      </m:r>
                      <m:r>
                        <m:rPr>
                          <m:nor/>
                        </m:rPr>
                        <a:rPr lang="vi-VN" sz="1900" kern="1200">
                          <a:solidFill>
                            <a:prstClr val="black"/>
                          </a:solidFill>
                          <a:latin typeface="Arial" panose="020B0604020202020204" pitchFamily="34" charset="0"/>
                          <a:ea typeface="Times New Roman" panose="02020603050405020304" pitchFamily="18" charset="0"/>
                          <a:cs typeface="Arial" panose="020B0604020202020204" pitchFamily="34" charset="0"/>
                        </a:rPr>
                        <m:t>. </m:t>
                      </m:r>
                      <m:r>
                        <m:rPr>
                          <m:nor/>
                        </m:rPr>
                        <a:rPr lang="en-US" sz="1900" b="0" i="0" kern="1200" smtClean="0">
                          <a:solidFill>
                            <a:prstClr val="black"/>
                          </a:solidFill>
                          <a:latin typeface="Arial" panose="020B0604020202020204" pitchFamily="34" charset="0"/>
                          <a:ea typeface="Times New Roman" panose="02020603050405020304" pitchFamily="18" charset="0"/>
                          <a:cs typeface="Arial" panose="020B0604020202020204" pitchFamily="34" charset="0"/>
                        </a:rPr>
                        <m:t>4</m:t>
                      </m:r>
                    </m:oMath>
                  </m:oMathPara>
                </a14:m>
                <a:endParaRPr lang="en-US" sz="1900" kern="1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1" name="Rectangle 30"/>
              <p:cNvSpPr>
                <a:spLocks noRot="1" noChangeAspect="1" noMove="1" noResize="1" noEditPoints="1" noAdjustHandles="1" noChangeArrowheads="1" noChangeShapeType="1" noTextEdit="1"/>
              </p:cNvSpPr>
              <p:nvPr/>
            </p:nvSpPr>
            <p:spPr>
              <a:xfrm>
                <a:off x="6406601" y="3882250"/>
                <a:ext cx="714619" cy="556563"/>
              </a:xfrm>
              <a:prstGeom prst="rect">
                <a:avLst/>
              </a:prstGeom>
              <a:blipFill>
                <a:blip r:embed="rId9"/>
                <a:stretch>
                  <a:fillRect/>
                </a:stretch>
              </a:blipFill>
            </p:spPr>
            <p:txBody>
              <a:bodyPr/>
              <a:lstStyle/>
              <a:p>
                <a:r>
                  <a:rPr lang="en-US">
                    <a:noFill/>
                  </a:rPr>
                  <a:t> </a:t>
                </a:r>
              </a:p>
            </p:txBody>
          </p:sp>
        </mc:Fallback>
      </mc:AlternateContent>
      <p:pic>
        <p:nvPicPr>
          <p:cNvPr id="32"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10"/>
          <a:stretch>
            <a:fillRect/>
          </a:stretch>
        </p:blipFill>
        <p:spPr>
          <a:xfrm>
            <a:off x="-904056" y="425937"/>
            <a:ext cx="457200" cy="457200"/>
          </a:xfrm>
          <a:prstGeom prst="rect">
            <a:avLst/>
          </a:prstGeom>
        </p:spPr>
      </p:pic>
      <p:pic>
        <p:nvPicPr>
          <p:cNvPr id="33"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1"/>
          <a:stretch>
            <a:fillRect/>
          </a:stretch>
        </p:blipFill>
        <p:spPr>
          <a:xfrm>
            <a:off x="-914083" y="1159505"/>
            <a:ext cx="457200" cy="457200"/>
          </a:xfrm>
          <a:prstGeom prst="rect">
            <a:avLst/>
          </a:prstGeom>
        </p:spPr>
      </p:pic>
      <p:pic>
        <p:nvPicPr>
          <p:cNvPr id="34"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1"/>
          <a:stretch>
            <a:fillRect/>
          </a:stretch>
        </p:blipFill>
        <p:spPr>
          <a:xfrm>
            <a:off x="-904056" y="1893073"/>
            <a:ext cx="457200" cy="457200"/>
          </a:xfrm>
          <a:prstGeom prst="rect">
            <a:avLst/>
          </a:prstGeom>
        </p:spPr>
      </p:pic>
      <p:pic>
        <p:nvPicPr>
          <p:cNvPr id="35"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1"/>
          <a:stretch>
            <a:fillRect/>
          </a:stretch>
        </p:blipFill>
        <p:spPr>
          <a:xfrm>
            <a:off x="-887534" y="2651835"/>
            <a:ext cx="457200" cy="457200"/>
          </a:xfrm>
          <a:prstGeom prst="rect">
            <a:avLst/>
          </a:prstGeom>
        </p:spPr>
      </p:pic>
      <p:pic>
        <p:nvPicPr>
          <p:cNvPr id="3" name="Picture 2"/>
          <p:cNvPicPr>
            <a:picLocks noChangeAspect="1"/>
          </p:cNvPicPr>
          <p:nvPr/>
        </p:nvPicPr>
        <p:blipFill>
          <a:blip r:embed="rId12"/>
          <a:stretch>
            <a:fillRect/>
          </a:stretch>
        </p:blipFill>
        <p:spPr>
          <a:xfrm>
            <a:off x="4085023" y="3227410"/>
            <a:ext cx="802238" cy="768811"/>
          </a:xfrm>
          <a:prstGeom prst="rect">
            <a:avLst/>
          </a:prstGeom>
        </p:spPr>
      </p:pic>
    </p:spTree>
    <p:extLst>
      <p:ext uri="{BB962C8B-B14F-4D97-AF65-F5344CB8AC3E}">
        <p14:creationId xmlns:p14="http://schemas.microsoft.com/office/powerpoint/2010/main" val="1199153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anim calcmode="lin" valueType="num">
                                      <p:cBhvr>
                                        <p:cTn id="12" dur="500" fill="hold"/>
                                        <p:tgtEl>
                                          <p:spTgt spid="26"/>
                                        </p:tgtEl>
                                        <p:attrNameLst>
                                          <p:attrName>ppt_x</p:attrName>
                                        </p:attrNameLst>
                                      </p:cBhvr>
                                      <p:tavLst>
                                        <p:tav tm="0">
                                          <p:val>
                                            <p:strVal val="#ppt_x"/>
                                          </p:val>
                                        </p:tav>
                                        <p:tav tm="100000">
                                          <p:val>
                                            <p:strVal val="#ppt_x"/>
                                          </p:val>
                                        </p:tav>
                                      </p:tavLst>
                                    </p:anim>
                                    <p:anim calcmode="lin" valueType="num">
                                      <p:cBhvr>
                                        <p:cTn id="13" dur="500" fill="hold"/>
                                        <p:tgtEl>
                                          <p:spTgt spid="26"/>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anim calcmode="lin" valueType="num">
                                      <p:cBhvr>
                                        <p:cTn id="17" dur="500" fill="hold"/>
                                        <p:tgtEl>
                                          <p:spTgt spid="30"/>
                                        </p:tgtEl>
                                        <p:attrNameLst>
                                          <p:attrName>ppt_x</p:attrName>
                                        </p:attrNameLst>
                                      </p:cBhvr>
                                      <p:tavLst>
                                        <p:tav tm="0">
                                          <p:val>
                                            <p:strVal val="#ppt_x"/>
                                          </p:val>
                                        </p:tav>
                                        <p:tav tm="100000">
                                          <p:val>
                                            <p:strVal val="#ppt_x"/>
                                          </p:val>
                                        </p:tav>
                                      </p:tavLst>
                                    </p:anim>
                                    <p:anim calcmode="lin" valueType="num">
                                      <p:cBhvr>
                                        <p:cTn id="18" dur="500" fill="hold"/>
                                        <p:tgtEl>
                                          <p:spTgt spid="30"/>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anim calcmode="lin" valueType="num">
                                      <p:cBhvr>
                                        <p:cTn id="23" dur="500" fill="hold"/>
                                        <p:tgtEl>
                                          <p:spTgt spid="27"/>
                                        </p:tgtEl>
                                        <p:attrNameLst>
                                          <p:attrName>ppt_x</p:attrName>
                                        </p:attrNameLst>
                                      </p:cBhvr>
                                      <p:tavLst>
                                        <p:tav tm="0">
                                          <p:val>
                                            <p:strVal val="#ppt_x"/>
                                          </p:val>
                                        </p:tav>
                                        <p:tav tm="100000">
                                          <p:val>
                                            <p:strVal val="#ppt_x"/>
                                          </p:val>
                                        </p:tav>
                                      </p:tavLst>
                                    </p:anim>
                                    <p:anim calcmode="lin" valueType="num">
                                      <p:cBhvr>
                                        <p:cTn id="24" dur="500" fill="hold"/>
                                        <p:tgtEl>
                                          <p:spTgt spid="2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anim calcmode="lin" valueType="num">
                                      <p:cBhvr>
                                        <p:cTn id="28" dur="500" fill="hold"/>
                                        <p:tgtEl>
                                          <p:spTgt spid="28"/>
                                        </p:tgtEl>
                                        <p:attrNameLst>
                                          <p:attrName>ppt_x</p:attrName>
                                        </p:attrNameLst>
                                      </p:cBhvr>
                                      <p:tavLst>
                                        <p:tav tm="0">
                                          <p:val>
                                            <p:strVal val="#ppt_x"/>
                                          </p:val>
                                        </p:tav>
                                        <p:tav tm="100000">
                                          <p:val>
                                            <p:strVal val="#ppt_x"/>
                                          </p:val>
                                        </p:tav>
                                      </p:tavLst>
                                    </p:anim>
                                    <p:anim calcmode="lin" valueType="num">
                                      <p:cBhvr>
                                        <p:cTn id="29" dur="500" fill="hold"/>
                                        <p:tgtEl>
                                          <p:spTgt spid="28"/>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2" presetClass="entr" presetSubtype="0" fill="hold" grpId="0"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anim calcmode="lin" valueType="num">
                                      <p:cBhvr>
                                        <p:cTn id="34" dur="500" fill="hold"/>
                                        <p:tgtEl>
                                          <p:spTgt spid="24"/>
                                        </p:tgtEl>
                                        <p:attrNameLst>
                                          <p:attrName>ppt_x</p:attrName>
                                        </p:attrNameLst>
                                      </p:cBhvr>
                                      <p:tavLst>
                                        <p:tav tm="0">
                                          <p:val>
                                            <p:strVal val="#ppt_x"/>
                                          </p:val>
                                        </p:tav>
                                        <p:tav tm="100000">
                                          <p:val>
                                            <p:strVal val="#ppt_x"/>
                                          </p:val>
                                        </p:tav>
                                      </p:tavLst>
                                    </p:anim>
                                    <p:anim calcmode="lin" valueType="num">
                                      <p:cBhvr>
                                        <p:cTn id="35" dur="500" fill="hold"/>
                                        <p:tgtEl>
                                          <p:spTgt spid="24"/>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anim calcmode="lin" valueType="num">
                                      <p:cBhvr>
                                        <p:cTn id="39" dur="500" fill="hold"/>
                                        <p:tgtEl>
                                          <p:spTgt spid="29"/>
                                        </p:tgtEl>
                                        <p:attrNameLst>
                                          <p:attrName>ppt_x</p:attrName>
                                        </p:attrNameLst>
                                      </p:cBhvr>
                                      <p:tavLst>
                                        <p:tav tm="0">
                                          <p:val>
                                            <p:strVal val="#ppt_x"/>
                                          </p:val>
                                        </p:tav>
                                        <p:tav tm="100000">
                                          <p:val>
                                            <p:strVal val="#ppt_x"/>
                                          </p:val>
                                        </p:tav>
                                      </p:tavLst>
                                    </p:anim>
                                    <p:anim calcmode="lin" valueType="num">
                                      <p:cBhvr>
                                        <p:cTn id="40" dur="500" fill="hold"/>
                                        <p:tgtEl>
                                          <p:spTgt spid="29"/>
                                        </p:tgtEl>
                                        <p:attrNameLst>
                                          <p:attrName>ppt_y</p:attrName>
                                        </p:attrNameLst>
                                      </p:cBhvr>
                                      <p:tavLst>
                                        <p:tav tm="0">
                                          <p:val>
                                            <p:strVal val="#ppt_y+.1"/>
                                          </p:val>
                                        </p:tav>
                                        <p:tav tm="100000">
                                          <p:val>
                                            <p:strVal val="#ppt_y"/>
                                          </p:val>
                                        </p:tav>
                                      </p:tavLst>
                                    </p:anim>
                                  </p:childTnLst>
                                </p:cTn>
                              </p:par>
                            </p:childTnLst>
                          </p:cTn>
                        </p:par>
                        <p:par>
                          <p:cTn id="41" fill="hold">
                            <p:stCondLst>
                              <p:cond delay="2000"/>
                            </p:stCondLst>
                            <p:childTnLst>
                              <p:par>
                                <p:cTn id="42" presetID="42" presetClass="entr" presetSubtype="0" fill="hold" grpId="0" nodeType="after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anim calcmode="lin" valueType="num">
                                      <p:cBhvr>
                                        <p:cTn id="45" dur="500" fill="hold"/>
                                        <p:tgtEl>
                                          <p:spTgt spid="25"/>
                                        </p:tgtEl>
                                        <p:attrNameLst>
                                          <p:attrName>ppt_x</p:attrName>
                                        </p:attrNameLst>
                                      </p:cBhvr>
                                      <p:tavLst>
                                        <p:tav tm="0">
                                          <p:val>
                                            <p:strVal val="#ppt_x"/>
                                          </p:val>
                                        </p:tav>
                                        <p:tav tm="100000">
                                          <p:val>
                                            <p:strVal val="#ppt_x"/>
                                          </p:val>
                                        </p:tav>
                                      </p:tavLst>
                                    </p:anim>
                                    <p:anim calcmode="lin" valueType="num">
                                      <p:cBhvr>
                                        <p:cTn id="46" dur="500" fill="hold"/>
                                        <p:tgtEl>
                                          <p:spTgt spid="25"/>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500"/>
                                        <p:tgtEl>
                                          <p:spTgt spid="31"/>
                                        </p:tgtEl>
                                      </p:cBhvr>
                                    </p:animEffect>
                                    <p:anim calcmode="lin" valueType="num">
                                      <p:cBhvr>
                                        <p:cTn id="50" dur="500" fill="hold"/>
                                        <p:tgtEl>
                                          <p:spTgt spid="31"/>
                                        </p:tgtEl>
                                        <p:attrNameLst>
                                          <p:attrName>ppt_x</p:attrName>
                                        </p:attrNameLst>
                                      </p:cBhvr>
                                      <p:tavLst>
                                        <p:tav tm="0">
                                          <p:val>
                                            <p:strVal val="#ppt_x"/>
                                          </p:val>
                                        </p:tav>
                                        <p:tav tm="100000">
                                          <p:val>
                                            <p:strVal val="#ppt_x"/>
                                          </p:val>
                                        </p:tav>
                                      </p:tavLst>
                                    </p:anim>
                                    <p:anim calcmode="lin" valueType="num">
                                      <p:cBhvr>
                                        <p:cTn id="51"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24"/>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2000" fill="hold"/>
                                        <p:tgtEl>
                                          <p:spTgt spid="24"/>
                                        </p:tgtEl>
                                        <p:attrNameLst>
                                          <p:attrName>fillcolor</p:attrName>
                                        </p:attrNameLst>
                                      </p:cBhvr>
                                      <p:to>
                                        <a:srgbClr val="FF0000"/>
                                      </p:to>
                                    </p:animClr>
                                    <p:set>
                                      <p:cBhvr>
                                        <p:cTn id="57" dur="2000" fill="hold"/>
                                        <p:tgtEl>
                                          <p:spTgt spid="24"/>
                                        </p:tgtEl>
                                        <p:attrNameLst>
                                          <p:attrName>fill.type</p:attrName>
                                        </p:attrNameLst>
                                      </p:cBhvr>
                                      <p:to>
                                        <p:strVal val="solid"/>
                                      </p:to>
                                    </p:set>
                                    <p:set>
                                      <p:cBhvr>
                                        <p:cTn id="58" dur="2000" fill="hold"/>
                                        <p:tgtEl>
                                          <p:spTgt spid="24"/>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2992" fill="hold"/>
                                        <p:tgtEl>
                                          <p:spTgt spid="35"/>
                                        </p:tgtEl>
                                      </p:cBhvr>
                                    </p:cmd>
                                  </p:childTnLst>
                                </p:cTn>
                              </p:par>
                            </p:childTnLst>
                          </p:cTn>
                        </p:par>
                      </p:childTnLst>
                    </p:cTn>
                  </p:par>
                </p:childTnLst>
              </p:cTn>
              <p:nextCondLst>
                <p:cond evt="onClick" delay="0">
                  <p:tgtEl>
                    <p:spTgt spid="24"/>
                  </p:tgtEl>
                </p:cond>
              </p:nextCondLst>
            </p:seq>
            <p:seq concurrent="1" nextAc="seek">
              <p:cTn id="61" restart="whenNotActive" fill="hold" evtFilter="cancelBubble" nodeType="interactiveSeq">
                <p:stCondLst>
                  <p:cond evt="onClick" delay="0">
                    <p:tgtEl>
                      <p:spTgt spid="25"/>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1500" fill="hold"/>
                                        <p:tgtEl>
                                          <p:spTgt spid="25"/>
                                        </p:tgtEl>
                                        <p:attrNameLst>
                                          <p:attrName>fillcolor</p:attrName>
                                        </p:attrNameLst>
                                      </p:cBhvr>
                                      <p:to>
                                        <a:srgbClr val="FF0000"/>
                                      </p:to>
                                    </p:animClr>
                                    <p:set>
                                      <p:cBhvr>
                                        <p:cTn id="66" dur="1500" fill="hold"/>
                                        <p:tgtEl>
                                          <p:spTgt spid="25"/>
                                        </p:tgtEl>
                                        <p:attrNameLst>
                                          <p:attrName>fill.type</p:attrName>
                                        </p:attrNameLst>
                                      </p:cBhvr>
                                      <p:to>
                                        <p:strVal val="solid"/>
                                      </p:to>
                                    </p:set>
                                    <p:set>
                                      <p:cBhvr>
                                        <p:cTn id="67" dur="1500" fill="hold"/>
                                        <p:tgtEl>
                                          <p:spTgt spid="25"/>
                                        </p:tgtEl>
                                        <p:attrNameLst>
                                          <p:attrName>fill.on</p:attrName>
                                        </p:attrNameLst>
                                      </p:cBhvr>
                                      <p:to>
                                        <p:strVal val="true"/>
                                      </p:to>
                                    </p:set>
                                  </p:childTnLst>
                                </p:cTn>
                              </p:par>
                              <p:par>
                                <p:cTn id="68" presetID="1" presetClass="mediacall" presetSubtype="0" fill="hold" nodeType="withEffect">
                                  <p:stCondLst>
                                    <p:cond delay="0"/>
                                  </p:stCondLst>
                                  <p:childTnLst>
                                    <p:cmd type="call" cmd="playFrom(0.0)">
                                      <p:cBhvr>
                                        <p:cTn id="69" dur="2992" fill="hold"/>
                                        <p:tgtEl>
                                          <p:spTgt spid="34"/>
                                        </p:tgtEl>
                                      </p:cBhvr>
                                    </p:cmd>
                                  </p:childTnLst>
                                </p:cTn>
                              </p:par>
                            </p:childTnLst>
                          </p:cTn>
                        </p:par>
                      </p:childTnLst>
                    </p:cTn>
                  </p:par>
                </p:childTnLst>
              </p:cTn>
              <p:nextCondLst>
                <p:cond evt="onClick" delay="0">
                  <p:tgtEl>
                    <p:spTgt spid="25"/>
                  </p:tgtEl>
                </p:cond>
              </p:nextCondLst>
            </p:seq>
            <p:seq concurrent="1" nextAc="seek">
              <p:cTn id="70" restart="whenNotActive" fill="hold" evtFilter="cancelBubble" nodeType="interactiveSeq">
                <p:stCondLst>
                  <p:cond evt="onClick" delay="0">
                    <p:tgtEl>
                      <p:spTgt spid="26"/>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000" fill="hold"/>
                                        <p:tgtEl>
                                          <p:spTgt spid="26"/>
                                        </p:tgtEl>
                                        <p:attrNameLst>
                                          <p:attrName>fillcolor</p:attrName>
                                        </p:attrNameLst>
                                      </p:cBhvr>
                                      <p:to>
                                        <a:srgbClr val="FF0000"/>
                                      </p:to>
                                    </p:animClr>
                                    <p:set>
                                      <p:cBhvr>
                                        <p:cTn id="75" dur="2000" fill="hold"/>
                                        <p:tgtEl>
                                          <p:spTgt spid="26"/>
                                        </p:tgtEl>
                                        <p:attrNameLst>
                                          <p:attrName>fill.type</p:attrName>
                                        </p:attrNameLst>
                                      </p:cBhvr>
                                      <p:to>
                                        <p:strVal val="solid"/>
                                      </p:to>
                                    </p:set>
                                    <p:set>
                                      <p:cBhvr>
                                        <p:cTn id="76" dur="2000" fill="hold"/>
                                        <p:tgtEl>
                                          <p:spTgt spid="26"/>
                                        </p:tgtEl>
                                        <p:attrNameLst>
                                          <p:attrName>fill.on</p:attrName>
                                        </p:attrNameLst>
                                      </p:cBhvr>
                                      <p:to>
                                        <p:strVal val="true"/>
                                      </p:to>
                                    </p:set>
                                  </p:childTnLst>
                                </p:cTn>
                              </p:par>
                              <p:par>
                                <p:cTn id="77" presetID="1" presetClass="mediacall" presetSubtype="0" fill="hold" nodeType="withEffect">
                                  <p:stCondLst>
                                    <p:cond delay="0"/>
                                  </p:stCondLst>
                                  <p:childTnLst>
                                    <p:cmd type="call" cmd="playFrom(0.0)">
                                      <p:cBhvr>
                                        <p:cTn id="78" dur="2992" fill="hold"/>
                                        <p:tgtEl>
                                          <p:spTgt spid="33"/>
                                        </p:tgtEl>
                                      </p:cBhvr>
                                    </p:cmd>
                                  </p:childTnLst>
                                </p:cTn>
                              </p:par>
                            </p:childTnLst>
                          </p:cTn>
                        </p:par>
                      </p:childTnLst>
                    </p:cTn>
                  </p:par>
                </p:childTnLst>
              </p:cTn>
              <p:nextCondLst>
                <p:cond evt="onClick" delay="0">
                  <p:tgtEl>
                    <p:spTgt spid="26"/>
                  </p:tgtEl>
                </p:cond>
              </p:nextCondLst>
            </p:seq>
            <p:seq concurrent="1" nextAc="seek">
              <p:cTn id="79" restart="whenNotActive" fill="hold" evtFilter="cancelBubble" nodeType="interactiveSeq">
                <p:stCondLst>
                  <p:cond evt="onClick" delay="0">
                    <p:tgtEl>
                      <p:spTgt spid="27"/>
                    </p:tgtEl>
                  </p:cond>
                </p:stCondLst>
                <p:endSync evt="end" delay="0">
                  <p:rtn val="all"/>
                </p:endSync>
                <p:childTnLst>
                  <p:par>
                    <p:cTn id="80" fill="hold">
                      <p:stCondLst>
                        <p:cond delay="0"/>
                      </p:stCondLst>
                      <p:childTnLst>
                        <p:par>
                          <p:cTn id="81" fill="hold">
                            <p:stCondLst>
                              <p:cond delay="0"/>
                            </p:stCondLst>
                            <p:childTnLst>
                              <p:par>
                                <p:cTn id="82" presetID="3" presetClass="mediacall" presetSubtype="0" fill="hold" nodeType="withEffect">
                                  <p:stCondLst>
                                    <p:cond delay="0"/>
                                  </p:stCondLst>
                                  <p:childTnLst>
                                    <p:cmd type="call" cmd="stop">
                                      <p:cBhvr>
                                        <p:cTn id="83" dur="1" fill="hold"/>
                                        <p:tgtEl>
                                          <p:spTgt spid="32"/>
                                        </p:tgtEl>
                                      </p:cBhvr>
                                    </p:cmd>
                                  </p:childTnLst>
                                </p:cTn>
                              </p:par>
                              <p:par>
                                <p:cTn id="84" presetID="3" presetClass="mediacall" presetSubtype="0" fill="hold" nodeType="withEffect">
                                  <p:stCondLst>
                                    <p:cond delay="0"/>
                                  </p:stCondLst>
                                  <p:childTnLst>
                                    <p:cmd type="call" cmd="stop">
                                      <p:cBhvr>
                                        <p:cTn id="85" dur="1" fill="hold"/>
                                        <p:tgtEl>
                                          <p:spTgt spid="32"/>
                                        </p:tgtEl>
                                      </p:cBhvr>
                                    </p:cmd>
                                  </p:childTnLst>
                                </p:cTn>
                              </p:par>
                              <p:par>
                                <p:cTn id="86" presetID="3" presetClass="mediacall" presetSubtype="0" fill="hold" nodeType="withEffect">
                                  <p:stCondLst>
                                    <p:cond delay="0"/>
                                  </p:stCondLst>
                                  <p:childTnLst>
                                    <p:cmd type="call" cmd="stop">
                                      <p:cBhvr>
                                        <p:cTn id="87" dur="1" fill="hold"/>
                                        <p:tgtEl>
                                          <p:spTgt spid="32"/>
                                        </p:tgtEl>
                                      </p:cBhvr>
                                    </p:cmd>
                                  </p:childTnLst>
                                </p:cTn>
                              </p:par>
                              <p:par>
                                <p:cTn id="88" presetID="2" presetClass="mediacall" presetSubtype="0" fill="hold" nodeType="withEffect">
                                  <p:stCondLst>
                                    <p:cond delay="0"/>
                                  </p:stCondLst>
                                  <p:childTnLst>
                                    <p:cmd type="call" cmd="togglePause">
                                      <p:cBhvr>
                                        <p:cTn id="89" dur="1" fill="hold"/>
                                        <p:tgtEl>
                                          <p:spTgt spid="32"/>
                                        </p:tgtEl>
                                      </p:cBhvr>
                                    </p:cmd>
                                  </p:childTnLst>
                                </p:cTn>
                              </p:par>
                              <p:par>
                                <p:cTn id="90" presetID="1" presetClass="emph" presetSubtype="2" fill="hold" nodeType="withEffect">
                                  <p:stCondLst>
                                    <p:cond delay="0"/>
                                  </p:stCondLst>
                                  <p:childTnLst>
                                    <p:animClr clrSpc="rgb" dir="cw">
                                      <p:cBhvr>
                                        <p:cTn id="91" dur="2000" fill="hold"/>
                                        <p:tgtEl>
                                          <p:spTgt spid="27"/>
                                        </p:tgtEl>
                                        <p:attrNameLst>
                                          <p:attrName>fillcolor</p:attrName>
                                        </p:attrNameLst>
                                      </p:cBhvr>
                                      <p:to>
                                        <a:srgbClr val="A8D08D"/>
                                      </p:to>
                                    </p:animClr>
                                    <p:set>
                                      <p:cBhvr>
                                        <p:cTn id="92" dur="2000" fill="hold"/>
                                        <p:tgtEl>
                                          <p:spTgt spid="27"/>
                                        </p:tgtEl>
                                        <p:attrNameLst>
                                          <p:attrName>fill.type</p:attrName>
                                        </p:attrNameLst>
                                      </p:cBhvr>
                                      <p:to>
                                        <p:strVal val="solid"/>
                                      </p:to>
                                    </p:set>
                                    <p:set>
                                      <p:cBhvr>
                                        <p:cTn id="93" dur="20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audio>
              <p:cMediaNode vol="80000">
                <p:cTn id="94" fill="hold" display="0">
                  <p:stCondLst>
                    <p:cond delay="indefinite"/>
                  </p:stCondLst>
                  <p:endCondLst>
                    <p:cond evt="onStopAudio" delay="0">
                      <p:tgtEl>
                        <p:sldTgt/>
                      </p:tgtEl>
                    </p:cond>
                  </p:endCondLst>
                </p:cTn>
                <p:tgtEl>
                  <p:spTgt spid="32"/>
                </p:tgtEl>
              </p:cMediaNode>
            </p:audio>
            <p:audio>
              <p:cMediaNode vol="80000">
                <p:cTn id="95" fill="hold" display="0">
                  <p:stCondLst>
                    <p:cond delay="indefinite"/>
                  </p:stCondLst>
                  <p:endCondLst>
                    <p:cond evt="onStopAudio" delay="0">
                      <p:tgtEl>
                        <p:sldTgt/>
                      </p:tgtEl>
                    </p:cond>
                  </p:endCondLst>
                </p:cTn>
                <p:tgtEl>
                  <p:spTgt spid="33"/>
                </p:tgtEl>
              </p:cMediaNode>
            </p:audio>
            <p:audio>
              <p:cMediaNode vol="80000">
                <p:cTn id="96" fill="hold" display="0">
                  <p:stCondLst>
                    <p:cond delay="indefinite"/>
                  </p:stCondLst>
                  <p:endCondLst>
                    <p:cond evt="onStopAudio" delay="0">
                      <p:tgtEl>
                        <p:sldTgt/>
                      </p:tgtEl>
                    </p:cond>
                  </p:endCondLst>
                </p:cTn>
                <p:tgtEl>
                  <p:spTgt spid="34"/>
                </p:tgtEl>
              </p:cMediaNode>
            </p:audio>
            <p:audio>
              <p:cMediaNode vol="80000">
                <p:cTn id="97" fill="hold" display="0">
                  <p:stCondLst>
                    <p:cond delay="indefinite"/>
                  </p:stCondLst>
                  <p:endCondLst>
                    <p:cond evt="onStopAudio" delay="0">
                      <p:tgtEl>
                        <p:sldTgt/>
                      </p:tgtEl>
                    </p:cond>
                  </p:endCondLst>
                </p:cTn>
                <p:tgtEl>
                  <p:spTgt spid="35"/>
                </p:tgtEl>
              </p:cMediaNode>
            </p:audio>
          </p:childTnLst>
        </p:cTn>
      </p:par>
    </p:tnLst>
    <p:bldLst>
      <p:bldP spid="23" grpId="0"/>
      <p:bldP spid="24" grpId="0" animBg="1"/>
      <p:bldP spid="25" grpId="0" animBg="1"/>
      <p:bldP spid="26" grpId="0" animBg="1"/>
      <p:bldP spid="27" grpId="0" animBg="1"/>
      <p:bldP spid="28" grpId="0"/>
      <p:bldP spid="29" grpId="0"/>
      <p:bldP spid="30" grpId="0"/>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grpSp>
        <p:nvGrpSpPr>
          <p:cNvPr id="21" name="Google Shape;543;p38"/>
          <p:cNvGrpSpPr/>
          <p:nvPr/>
        </p:nvGrpSpPr>
        <p:grpSpPr>
          <a:xfrm>
            <a:off x="349760" y="4347556"/>
            <a:ext cx="1163156" cy="491739"/>
            <a:chOff x="5848450" y="2417400"/>
            <a:chExt cx="279725" cy="128225"/>
          </a:xfrm>
        </p:grpSpPr>
        <p:sp>
          <p:nvSpPr>
            <p:cNvPr id="22" name="Google Shape;544;p38"/>
            <p:cNvSpPr/>
            <p:nvPr/>
          </p:nvSpPr>
          <p:spPr>
            <a:xfrm>
              <a:off x="5848450" y="2417400"/>
              <a:ext cx="262425" cy="105825"/>
            </a:xfrm>
            <a:custGeom>
              <a:avLst/>
              <a:gdLst/>
              <a:ahLst/>
              <a:cxnLst/>
              <a:rect l="l" t="t" r="r" b="b"/>
              <a:pathLst>
                <a:path w="10497" h="4233" extrusionOk="0">
                  <a:moveTo>
                    <a:pt x="914" y="1"/>
                  </a:moveTo>
                  <a:cubicBezTo>
                    <a:pt x="914" y="1"/>
                    <a:pt x="712" y="19"/>
                    <a:pt x="496" y="147"/>
                  </a:cubicBezTo>
                  <a:cubicBezTo>
                    <a:pt x="49" y="410"/>
                    <a:pt x="0" y="1005"/>
                    <a:pt x="254" y="1469"/>
                  </a:cubicBezTo>
                  <a:cubicBezTo>
                    <a:pt x="298" y="1549"/>
                    <a:pt x="356" y="1622"/>
                    <a:pt x="435" y="1678"/>
                  </a:cubicBezTo>
                  <a:cubicBezTo>
                    <a:pt x="435" y="1678"/>
                    <a:pt x="3427" y="2276"/>
                    <a:pt x="4553" y="2619"/>
                  </a:cubicBezTo>
                  <a:cubicBezTo>
                    <a:pt x="5679" y="2961"/>
                    <a:pt x="9426" y="4059"/>
                    <a:pt x="9761" y="4232"/>
                  </a:cubicBezTo>
                  <a:lnTo>
                    <a:pt x="10497" y="1097"/>
                  </a:lnTo>
                  <a:cubicBezTo>
                    <a:pt x="10497" y="1097"/>
                    <a:pt x="7322" y="880"/>
                    <a:pt x="5917" y="704"/>
                  </a:cubicBezTo>
                  <a:cubicBezTo>
                    <a:pt x="4511" y="528"/>
                    <a:pt x="914" y="1"/>
                    <a:pt x="91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545;p38"/>
            <p:cNvSpPr/>
            <p:nvPr/>
          </p:nvSpPr>
          <p:spPr>
            <a:xfrm>
              <a:off x="5851500" y="2455375"/>
              <a:ext cx="270025" cy="90250"/>
            </a:xfrm>
            <a:custGeom>
              <a:avLst/>
              <a:gdLst/>
              <a:ahLst/>
              <a:cxnLst/>
              <a:rect l="l" t="t" r="r" b="b"/>
              <a:pathLst>
                <a:path w="10801" h="3610" extrusionOk="0">
                  <a:moveTo>
                    <a:pt x="9584" y="1"/>
                  </a:moveTo>
                  <a:lnTo>
                    <a:pt x="8668" y="1190"/>
                  </a:lnTo>
                  <a:lnTo>
                    <a:pt x="604" y="107"/>
                  </a:lnTo>
                  <a:lnTo>
                    <a:pt x="0" y="550"/>
                  </a:lnTo>
                  <a:cubicBezTo>
                    <a:pt x="0" y="550"/>
                    <a:pt x="1598" y="627"/>
                    <a:pt x="2557" y="865"/>
                  </a:cubicBezTo>
                  <a:cubicBezTo>
                    <a:pt x="2927" y="957"/>
                    <a:pt x="3294" y="1061"/>
                    <a:pt x="3661" y="1164"/>
                  </a:cubicBezTo>
                  <a:cubicBezTo>
                    <a:pt x="4033" y="1270"/>
                    <a:pt x="4408" y="1361"/>
                    <a:pt x="4781" y="1462"/>
                  </a:cubicBezTo>
                  <a:cubicBezTo>
                    <a:pt x="5845" y="1753"/>
                    <a:pt x="6847" y="2175"/>
                    <a:pt x="7832" y="2677"/>
                  </a:cubicBezTo>
                  <a:cubicBezTo>
                    <a:pt x="7956" y="2740"/>
                    <a:pt x="9642" y="3562"/>
                    <a:pt x="9626" y="3609"/>
                  </a:cubicBezTo>
                  <a:cubicBezTo>
                    <a:pt x="10514" y="2399"/>
                    <a:pt x="10800" y="1500"/>
                    <a:pt x="10800" y="1500"/>
                  </a:cubicBezTo>
                  <a:lnTo>
                    <a:pt x="958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546;p38"/>
            <p:cNvSpPr/>
            <p:nvPr/>
          </p:nvSpPr>
          <p:spPr>
            <a:xfrm>
              <a:off x="5851225" y="2443325"/>
              <a:ext cx="244150" cy="79900"/>
            </a:xfrm>
            <a:custGeom>
              <a:avLst/>
              <a:gdLst/>
              <a:ahLst/>
              <a:cxnLst/>
              <a:rect l="l" t="t" r="r" b="b"/>
              <a:pathLst>
                <a:path w="9766" h="3196" extrusionOk="0">
                  <a:moveTo>
                    <a:pt x="0" y="0"/>
                  </a:moveTo>
                  <a:lnTo>
                    <a:pt x="0" y="0"/>
                  </a:lnTo>
                  <a:cubicBezTo>
                    <a:pt x="20" y="148"/>
                    <a:pt x="68" y="296"/>
                    <a:pt x="144" y="432"/>
                  </a:cubicBezTo>
                  <a:cubicBezTo>
                    <a:pt x="187" y="512"/>
                    <a:pt x="246" y="585"/>
                    <a:pt x="324" y="641"/>
                  </a:cubicBezTo>
                  <a:cubicBezTo>
                    <a:pt x="324" y="641"/>
                    <a:pt x="3316" y="1239"/>
                    <a:pt x="4442" y="1582"/>
                  </a:cubicBezTo>
                  <a:cubicBezTo>
                    <a:pt x="5568" y="1924"/>
                    <a:pt x="9315" y="3021"/>
                    <a:pt x="9650" y="3195"/>
                  </a:cubicBezTo>
                  <a:lnTo>
                    <a:pt x="9765" y="2703"/>
                  </a:lnTo>
                  <a:cubicBezTo>
                    <a:pt x="8984" y="2413"/>
                    <a:pt x="5529" y="1410"/>
                    <a:pt x="4435" y="1081"/>
                  </a:cubicBezTo>
                  <a:cubicBezTo>
                    <a:pt x="3254" y="726"/>
                    <a:pt x="114" y="106"/>
                    <a:pt x="114" y="106"/>
                  </a:cubicBezTo>
                  <a:cubicBezTo>
                    <a:pt x="71" y="75"/>
                    <a:pt x="33" y="39"/>
                    <a:pt x="0" y="0"/>
                  </a:cubicBezTo>
                  <a:close/>
                </a:path>
              </a:pathLst>
            </a:custGeom>
            <a:solidFill>
              <a:srgbClr val="093F51">
                <a:alpha val="10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547;p38"/>
            <p:cNvSpPr/>
            <p:nvPr/>
          </p:nvSpPr>
          <p:spPr>
            <a:xfrm>
              <a:off x="6083350" y="2444875"/>
              <a:ext cx="44825" cy="78725"/>
            </a:xfrm>
            <a:custGeom>
              <a:avLst/>
              <a:gdLst/>
              <a:ahLst/>
              <a:cxnLst/>
              <a:rect l="l" t="t" r="r" b="b"/>
              <a:pathLst>
                <a:path w="1793" h="3149" extrusionOk="0">
                  <a:moveTo>
                    <a:pt x="1122" y="1"/>
                  </a:moveTo>
                  <a:cubicBezTo>
                    <a:pt x="814" y="1"/>
                    <a:pt x="422" y="607"/>
                    <a:pt x="218" y="1419"/>
                  </a:cubicBezTo>
                  <a:cubicBezTo>
                    <a:pt x="1" y="2285"/>
                    <a:pt x="80" y="3056"/>
                    <a:pt x="395" y="3141"/>
                  </a:cubicBezTo>
                  <a:cubicBezTo>
                    <a:pt x="415" y="3146"/>
                    <a:pt x="435" y="3149"/>
                    <a:pt x="457" y="3149"/>
                  </a:cubicBezTo>
                  <a:cubicBezTo>
                    <a:pt x="788" y="3149"/>
                    <a:pt x="1372" y="2560"/>
                    <a:pt x="1576" y="1750"/>
                  </a:cubicBezTo>
                  <a:cubicBezTo>
                    <a:pt x="1793" y="884"/>
                    <a:pt x="1495" y="94"/>
                    <a:pt x="1181" y="8"/>
                  </a:cubicBezTo>
                  <a:cubicBezTo>
                    <a:pt x="1162" y="3"/>
                    <a:pt x="1142" y="1"/>
                    <a:pt x="112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548;p38"/>
            <p:cNvSpPr/>
            <p:nvPr/>
          </p:nvSpPr>
          <p:spPr>
            <a:xfrm>
              <a:off x="6083350" y="2444875"/>
              <a:ext cx="44825" cy="78725"/>
            </a:xfrm>
            <a:custGeom>
              <a:avLst/>
              <a:gdLst/>
              <a:ahLst/>
              <a:cxnLst/>
              <a:rect l="l" t="t" r="r" b="b"/>
              <a:pathLst>
                <a:path w="1793" h="3149" extrusionOk="0">
                  <a:moveTo>
                    <a:pt x="1122" y="1"/>
                  </a:moveTo>
                  <a:cubicBezTo>
                    <a:pt x="814" y="1"/>
                    <a:pt x="422" y="607"/>
                    <a:pt x="218" y="1419"/>
                  </a:cubicBezTo>
                  <a:cubicBezTo>
                    <a:pt x="1" y="2285"/>
                    <a:pt x="80" y="3056"/>
                    <a:pt x="395" y="3141"/>
                  </a:cubicBezTo>
                  <a:cubicBezTo>
                    <a:pt x="415" y="3146"/>
                    <a:pt x="435" y="3149"/>
                    <a:pt x="457" y="3149"/>
                  </a:cubicBezTo>
                  <a:cubicBezTo>
                    <a:pt x="788" y="3149"/>
                    <a:pt x="1372" y="2560"/>
                    <a:pt x="1576" y="1750"/>
                  </a:cubicBezTo>
                  <a:cubicBezTo>
                    <a:pt x="1793" y="884"/>
                    <a:pt x="1495" y="94"/>
                    <a:pt x="1181" y="8"/>
                  </a:cubicBezTo>
                  <a:cubicBezTo>
                    <a:pt x="1162" y="3"/>
                    <a:pt x="1142" y="1"/>
                    <a:pt x="1122" y="1"/>
                  </a:cubicBezTo>
                  <a:close/>
                </a:path>
              </a:pathLst>
            </a:custGeom>
            <a:solidFill>
              <a:srgbClr val="093F51">
                <a:alpha val="202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549;p38"/>
            <p:cNvSpPr/>
            <p:nvPr/>
          </p:nvSpPr>
          <p:spPr>
            <a:xfrm>
              <a:off x="6085575" y="2456100"/>
              <a:ext cx="23075" cy="51550"/>
            </a:xfrm>
            <a:custGeom>
              <a:avLst/>
              <a:gdLst/>
              <a:ahLst/>
              <a:cxnLst/>
              <a:rect l="l" t="t" r="r" b="b"/>
              <a:pathLst>
                <a:path w="923" h="2062" extrusionOk="0">
                  <a:moveTo>
                    <a:pt x="515" y="1"/>
                  </a:moveTo>
                  <a:cubicBezTo>
                    <a:pt x="425" y="149"/>
                    <a:pt x="339" y="328"/>
                    <a:pt x="265" y="529"/>
                  </a:cubicBezTo>
                  <a:lnTo>
                    <a:pt x="469" y="854"/>
                  </a:lnTo>
                  <a:cubicBezTo>
                    <a:pt x="469" y="854"/>
                    <a:pt x="289" y="1505"/>
                    <a:pt x="73" y="1505"/>
                  </a:cubicBezTo>
                  <a:cubicBezTo>
                    <a:pt x="72" y="1505"/>
                    <a:pt x="72" y="1505"/>
                    <a:pt x="72" y="1505"/>
                  </a:cubicBezTo>
                  <a:cubicBezTo>
                    <a:pt x="58" y="1505"/>
                    <a:pt x="44" y="1502"/>
                    <a:pt x="31" y="1498"/>
                  </a:cubicBezTo>
                  <a:cubicBezTo>
                    <a:pt x="7" y="1701"/>
                    <a:pt x="0" y="1890"/>
                    <a:pt x="12" y="2055"/>
                  </a:cubicBezTo>
                  <a:cubicBezTo>
                    <a:pt x="33" y="2059"/>
                    <a:pt x="57" y="2061"/>
                    <a:pt x="84" y="2061"/>
                  </a:cubicBezTo>
                  <a:cubicBezTo>
                    <a:pt x="235" y="2061"/>
                    <a:pt x="483" y="1979"/>
                    <a:pt x="707" y="1531"/>
                  </a:cubicBezTo>
                  <a:cubicBezTo>
                    <a:pt x="874" y="1238"/>
                    <a:pt x="907" y="927"/>
                    <a:pt x="907" y="927"/>
                  </a:cubicBezTo>
                  <a:cubicBezTo>
                    <a:pt x="919" y="841"/>
                    <a:pt x="922" y="749"/>
                    <a:pt x="914" y="657"/>
                  </a:cubicBezTo>
                  <a:cubicBezTo>
                    <a:pt x="858" y="108"/>
                    <a:pt x="521" y="1"/>
                    <a:pt x="521" y="1"/>
                  </a:cubicBezTo>
                  <a:close/>
                </a:path>
              </a:pathLst>
            </a:custGeom>
            <a:solidFill>
              <a:srgbClr val="093F51">
                <a:alpha val="202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550;p38"/>
            <p:cNvSpPr/>
            <p:nvPr/>
          </p:nvSpPr>
          <p:spPr>
            <a:xfrm>
              <a:off x="5870150" y="2484675"/>
              <a:ext cx="93475" cy="56850"/>
            </a:xfrm>
            <a:custGeom>
              <a:avLst/>
              <a:gdLst/>
              <a:ahLst/>
              <a:cxnLst/>
              <a:rect l="l" t="t" r="r" b="b"/>
              <a:pathLst>
                <a:path w="3739" h="2274" extrusionOk="0">
                  <a:moveTo>
                    <a:pt x="3243" y="1"/>
                  </a:moveTo>
                  <a:cubicBezTo>
                    <a:pt x="3119" y="1"/>
                    <a:pt x="2875" y="114"/>
                    <a:pt x="2800" y="144"/>
                  </a:cubicBezTo>
                  <a:cubicBezTo>
                    <a:pt x="2299" y="339"/>
                    <a:pt x="1926" y="756"/>
                    <a:pt x="1425" y="961"/>
                  </a:cubicBezTo>
                  <a:cubicBezTo>
                    <a:pt x="1125" y="1082"/>
                    <a:pt x="712" y="1257"/>
                    <a:pt x="349" y="1257"/>
                  </a:cubicBezTo>
                  <a:cubicBezTo>
                    <a:pt x="264" y="1257"/>
                    <a:pt x="182" y="1247"/>
                    <a:pt x="105" y="1225"/>
                  </a:cubicBezTo>
                  <a:lnTo>
                    <a:pt x="105" y="1225"/>
                  </a:lnTo>
                  <a:cubicBezTo>
                    <a:pt x="105" y="1225"/>
                    <a:pt x="0" y="1969"/>
                    <a:pt x="540" y="2273"/>
                  </a:cubicBezTo>
                  <a:cubicBezTo>
                    <a:pt x="540" y="2273"/>
                    <a:pt x="1697" y="2008"/>
                    <a:pt x="2298" y="1253"/>
                  </a:cubicBezTo>
                  <a:cubicBezTo>
                    <a:pt x="2898" y="499"/>
                    <a:pt x="3738" y="212"/>
                    <a:pt x="3738" y="212"/>
                  </a:cubicBezTo>
                  <a:lnTo>
                    <a:pt x="3289" y="9"/>
                  </a:lnTo>
                  <a:cubicBezTo>
                    <a:pt x="3277" y="3"/>
                    <a:pt x="3261" y="1"/>
                    <a:pt x="324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551;p38"/>
            <p:cNvSpPr/>
            <p:nvPr/>
          </p:nvSpPr>
          <p:spPr>
            <a:xfrm>
              <a:off x="5934400" y="2466375"/>
              <a:ext cx="33075" cy="75425"/>
            </a:xfrm>
            <a:custGeom>
              <a:avLst/>
              <a:gdLst/>
              <a:ahLst/>
              <a:cxnLst/>
              <a:rect l="l" t="t" r="r" b="b"/>
              <a:pathLst>
                <a:path w="1323" h="3017" extrusionOk="0">
                  <a:moveTo>
                    <a:pt x="1042" y="0"/>
                  </a:moveTo>
                  <a:cubicBezTo>
                    <a:pt x="1042" y="0"/>
                    <a:pt x="964" y="693"/>
                    <a:pt x="486" y="1280"/>
                  </a:cubicBezTo>
                  <a:cubicBezTo>
                    <a:pt x="9" y="1869"/>
                    <a:pt x="0" y="2800"/>
                    <a:pt x="0" y="2800"/>
                  </a:cubicBezTo>
                  <a:cubicBezTo>
                    <a:pt x="153" y="2971"/>
                    <a:pt x="355" y="3016"/>
                    <a:pt x="527" y="3016"/>
                  </a:cubicBezTo>
                  <a:cubicBezTo>
                    <a:pt x="722" y="3016"/>
                    <a:pt x="878" y="2958"/>
                    <a:pt x="878" y="2958"/>
                  </a:cubicBezTo>
                  <a:cubicBezTo>
                    <a:pt x="719" y="2665"/>
                    <a:pt x="804" y="2210"/>
                    <a:pt x="858" y="1900"/>
                  </a:cubicBezTo>
                  <a:cubicBezTo>
                    <a:pt x="931" y="1481"/>
                    <a:pt x="1188" y="1125"/>
                    <a:pt x="1252" y="708"/>
                  </a:cubicBezTo>
                  <a:cubicBezTo>
                    <a:pt x="1263" y="636"/>
                    <a:pt x="1323" y="376"/>
                    <a:pt x="1273" y="310"/>
                  </a:cubicBezTo>
                  <a:lnTo>
                    <a:pt x="104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552;p38"/>
            <p:cNvSpPr/>
            <p:nvPr/>
          </p:nvSpPr>
          <p:spPr>
            <a:xfrm>
              <a:off x="5932675" y="2429750"/>
              <a:ext cx="47300" cy="60300"/>
            </a:xfrm>
            <a:custGeom>
              <a:avLst/>
              <a:gdLst/>
              <a:ahLst/>
              <a:cxnLst/>
              <a:rect l="l" t="t" r="r" b="b"/>
              <a:pathLst>
                <a:path w="1892" h="2412" extrusionOk="0">
                  <a:moveTo>
                    <a:pt x="1358" y="0"/>
                  </a:moveTo>
                  <a:cubicBezTo>
                    <a:pt x="1312" y="0"/>
                    <a:pt x="1265" y="4"/>
                    <a:pt x="1218" y="11"/>
                  </a:cubicBezTo>
                  <a:cubicBezTo>
                    <a:pt x="1218" y="11"/>
                    <a:pt x="0" y="712"/>
                    <a:pt x="540" y="2225"/>
                  </a:cubicBezTo>
                  <a:cubicBezTo>
                    <a:pt x="540" y="2225"/>
                    <a:pt x="854" y="2412"/>
                    <a:pt x="1171" y="2412"/>
                  </a:cubicBezTo>
                  <a:cubicBezTo>
                    <a:pt x="1194" y="2412"/>
                    <a:pt x="1216" y="2411"/>
                    <a:pt x="1238" y="2409"/>
                  </a:cubicBezTo>
                  <a:cubicBezTo>
                    <a:pt x="699" y="895"/>
                    <a:pt x="1891" y="124"/>
                    <a:pt x="1891" y="124"/>
                  </a:cubicBezTo>
                  <a:cubicBezTo>
                    <a:pt x="1891" y="124"/>
                    <a:pt x="1643" y="0"/>
                    <a:pt x="13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553;p38"/>
            <p:cNvSpPr/>
            <p:nvPr/>
          </p:nvSpPr>
          <p:spPr>
            <a:xfrm>
              <a:off x="6086325" y="2469300"/>
              <a:ext cx="10975" cy="24425"/>
            </a:xfrm>
            <a:custGeom>
              <a:avLst/>
              <a:gdLst/>
              <a:ahLst/>
              <a:cxnLst/>
              <a:rect l="l" t="t" r="r" b="b"/>
              <a:pathLst>
                <a:path w="439" h="977" extrusionOk="0">
                  <a:moveTo>
                    <a:pt x="235" y="1"/>
                  </a:moveTo>
                  <a:cubicBezTo>
                    <a:pt x="184" y="139"/>
                    <a:pt x="138" y="287"/>
                    <a:pt x="99" y="442"/>
                  </a:cubicBezTo>
                  <a:cubicBezTo>
                    <a:pt x="54" y="625"/>
                    <a:pt x="21" y="802"/>
                    <a:pt x="1" y="970"/>
                  </a:cubicBezTo>
                  <a:cubicBezTo>
                    <a:pt x="14" y="973"/>
                    <a:pt x="28" y="977"/>
                    <a:pt x="42" y="977"/>
                  </a:cubicBezTo>
                  <a:cubicBezTo>
                    <a:pt x="42" y="977"/>
                    <a:pt x="42" y="977"/>
                    <a:pt x="43" y="977"/>
                  </a:cubicBezTo>
                  <a:cubicBezTo>
                    <a:pt x="259" y="977"/>
                    <a:pt x="439" y="326"/>
                    <a:pt x="439" y="326"/>
                  </a:cubicBezTo>
                  <a:lnTo>
                    <a:pt x="235" y="1"/>
                  </a:lnTo>
                  <a:close/>
                </a:path>
              </a:pathLst>
            </a:custGeom>
            <a:solidFill>
              <a:srgbClr val="093F51">
                <a:alpha val="3037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Rectangle 1"/>
          <p:cNvSpPr/>
          <p:nvPr/>
        </p:nvSpPr>
        <p:spPr>
          <a:xfrm>
            <a:off x="246491" y="157658"/>
            <a:ext cx="8674873" cy="1015663"/>
          </a:xfrm>
          <a:prstGeom prst="rect">
            <a:avLst/>
          </a:prstGeom>
        </p:spPr>
        <p:txBody>
          <a:bodyPr wrap="square">
            <a:spAutoFit/>
          </a:bodyPr>
          <a:lstStyle/>
          <a:p>
            <a:pPr lvl="0" algn="just">
              <a:lnSpc>
                <a:spcPct val="150000"/>
              </a:lnSpc>
              <a:buClrTx/>
              <a:defRPr/>
            </a:pPr>
            <a:r>
              <a:rPr lang="fr-FR" sz="2000" b="1">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Bài 1 (SGK – tr.93) </a:t>
            </a:r>
            <a:r>
              <a:rPr lang="fr-FR" sz="2000">
                <a:latin typeface="Arial" panose="020B0604020202020204" pitchFamily="34" charset="0"/>
                <a:ea typeface="Calibri" panose="020F0502020204030204" pitchFamily="34" charset="0"/>
                <a:cs typeface="Times New Roman" panose="02020603050405020304" pitchFamily="18" charset="0"/>
              </a:rPr>
              <a:t>Tìm hiểu thêm về những hình đồng dạng trong tự nhiên (với vật chất, cây cối, ...), trong nghệ thuật, trang trí, trong thiết kế, </a:t>
            </a:r>
            <a:r>
              <a:rPr lang="fr-FR" sz="2000" smtClean="0">
                <a:latin typeface="Arial" panose="020B0604020202020204" pitchFamily="34" charset="0"/>
                <a:ea typeface="Calibri" panose="020F0502020204030204" pitchFamily="34" charset="0"/>
                <a:cs typeface="Times New Roman" panose="02020603050405020304" pitchFamily="18" charset="0"/>
              </a:rPr>
              <a:t>...</a:t>
            </a:r>
            <a:endParaRPr lang="fr-FR" sz="2000">
              <a:latin typeface="Arial" panose="020B0604020202020204" pitchFamily="34" charset="0"/>
              <a:ea typeface="Calibri" panose="020F0502020204030204" pitchFamily="34" charset="0"/>
              <a:cs typeface="Times New Roman" panose="02020603050405020304" pitchFamily="18" charset="0"/>
            </a:endParaRPr>
          </a:p>
        </p:txBody>
      </p:sp>
      <p:sp>
        <p:nvSpPr>
          <p:cNvPr id="18" name="Rectangle 17"/>
          <p:cNvSpPr/>
          <p:nvPr/>
        </p:nvSpPr>
        <p:spPr>
          <a:xfrm>
            <a:off x="634337" y="1253882"/>
            <a:ext cx="667170" cy="40011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6" name="Rectangle 5"/>
          <p:cNvSpPr/>
          <p:nvPr/>
        </p:nvSpPr>
        <p:spPr>
          <a:xfrm>
            <a:off x="1155474" y="1549663"/>
            <a:ext cx="6970178" cy="496996"/>
          </a:xfrm>
          <a:prstGeom prst="rect">
            <a:avLst/>
          </a:prstGeom>
        </p:spPr>
        <p:txBody>
          <a:bodyPr wrap="none">
            <a:spAutoFit/>
          </a:bodyPr>
          <a:lstStyle/>
          <a:p>
            <a:pPr marL="342900" indent="-342900" algn="just">
              <a:lnSpc>
                <a:spcPct val="150000"/>
              </a:lnSpc>
              <a:spcBef>
                <a:spcPts val="300"/>
              </a:spcBef>
              <a:spcAft>
                <a:spcPts val="300"/>
              </a:spcAft>
              <a:buFontTx/>
              <a:buChar char="-"/>
            </a:pPr>
            <a:r>
              <a:rPr lang="fr-FR" sz="2000" smtClean="0">
                <a:latin typeface="+mj-lt"/>
                <a:ea typeface="Calibri" panose="020F0502020204030204" pitchFamily="34" charset="0"/>
                <a:cs typeface="Times New Roman" panose="02020603050405020304" pitchFamily="18" charset="0"/>
              </a:rPr>
              <a:t>Búp </a:t>
            </a:r>
            <a:r>
              <a:rPr lang="fr-FR" sz="2000">
                <a:latin typeface="+mj-lt"/>
                <a:ea typeface="Calibri" panose="020F0502020204030204" pitchFamily="34" charset="0"/>
                <a:cs typeface="Times New Roman" panose="02020603050405020304" pitchFamily="18" charset="0"/>
              </a:rPr>
              <a:t>bê Nga là ví dụ tiêu biểu của những hình đồng </a:t>
            </a:r>
            <a:r>
              <a:rPr lang="fr-FR" sz="2000" smtClean="0">
                <a:latin typeface="+mj-lt"/>
                <a:ea typeface="Calibri" panose="020F0502020204030204" pitchFamily="34" charset="0"/>
                <a:cs typeface="Times New Roman" panose="02020603050405020304" pitchFamily="18" charset="0"/>
              </a:rPr>
              <a:t>dạng</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3721" y="2204818"/>
            <a:ext cx="5193683" cy="2733176"/>
          </a:xfrm>
          <a:prstGeom prst="rect">
            <a:avLst/>
          </a:prstGeom>
        </p:spPr>
      </p:pic>
    </p:spTree>
    <p:extLst>
      <p:ext uri="{BB962C8B-B14F-4D97-AF65-F5344CB8AC3E}">
        <p14:creationId xmlns:p14="http://schemas.microsoft.com/office/powerpoint/2010/main" val="259232807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randombar(horizont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8" name="Google Shape;458;p37"/>
          <p:cNvSpPr txBox="1">
            <a:spLocks noGrp="1"/>
          </p:cNvSpPr>
          <p:nvPr>
            <p:ph type="title"/>
          </p:nvPr>
        </p:nvSpPr>
        <p:spPr>
          <a:xfrm>
            <a:off x="703196" y="487329"/>
            <a:ext cx="7704000" cy="677100"/>
          </a:xfrm>
          <a:prstGeom prst="rect">
            <a:avLst/>
          </a:prstGeom>
        </p:spPr>
        <p:txBody>
          <a:bodyPr spcFirstLastPara="1" wrap="square" lIns="90000" tIns="91425" rIns="90000" bIns="91425" anchor="t" anchorCtr="0">
            <a:noAutofit/>
          </a:bodyPr>
          <a:lstStyle/>
          <a:p>
            <a:pPr marL="0" lvl="0" indent="0" algn="ctr" rtl="0">
              <a:spcBef>
                <a:spcPts val="0"/>
              </a:spcBef>
              <a:spcAft>
                <a:spcPts val="0"/>
              </a:spcAft>
              <a:buNone/>
            </a:pPr>
            <a:r>
              <a:rPr lang="vi-VN" sz="3700" dirty="0" smtClean="0">
                <a:solidFill>
                  <a:srgbClr val="C00000"/>
                </a:solidFill>
                <a:latin typeface="+mn-lt"/>
              </a:rPr>
              <a:t>KHỞI ĐỘNG</a:t>
            </a:r>
            <a:endParaRPr sz="3700" dirty="0">
              <a:solidFill>
                <a:srgbClr val="C00000"/>
              </a:solidFill>
              <a:latin typeface="+mn-lt"/>
            </a:endParaRPr>
          </a:p>
        </p:txBody>
      </p:sp>
      <p:grpSp>
        <p:nvGrpSpPr>
          <p:cNvPr id="462" name="Google Shape;462;p37"/>
          <p:cNvGrpSpPr/>
          <p:nvPr/>
        </p:nvGrpSpPr>
        <p:grpSpPr>
          <a:xfrm>
            <a:off x="7941815" y="3709284"/>
            <a:ext cx="619209" cy="895696"/>
            <a:chOff x="5992975" y="3910925"/>
            <a:chExt cx="95350" cy="152675"/>
          </a:xfrm>
        </p:grpSpPr>
        <p:sp>
          <p:nvSpPr>
            <p:cNvPr id="463" name="Google Shape;463;p37"/>
            <p:cNvSpPr/>
            <p:nvPr/>
          </p:nvSpPr>
          <p:spPr>
            <a:xfrm>
              <a:off x="6005125" y="3927750"/>
              <a:ext cx="33600" cy="119875"/>
            </a:xfrm>
            <a:custGeom>
              <a:avLst/>
              <a:gdLst/>
              <a:ahLst/>
              <a:cxnLst/>
              <a:rect l="l" t="t" r="r" b="b"/>
              <a:pathLst>
                <a:path w="1344" h="4795" extrusionOk="0">
                  <a:moveTo>
                    <a:pt x="624" y="0"/>
                  </a:moveTo>
                  <a:lnTo>
                    <a:pt x="1" y="95"/>
                  </a:lnTo>
                  <a:lnTo>
                    <a:pt x="721" y="4795"/>
                  </a:lnTo>
                  <a:lnTo>
                    <a:pt x="1344" y="4698"/>
                  </a:lnTo>
                  <a:lnTo>
                    <a:pt x="6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7"/>
            <p:cNvSpPr/>
            <p:nvPr/>
          </p:nvSpPr>
          <p:spPr>
            <a:xfrm>
              <a:off x="6005125" y="3911750"/>
              <a:ext cx="15600" cy="18075"/>
            </a:xfrm>
            <a:custGeom>
              <a:avLst/>
              <a:gdLst/>
              <a:ahLst/>
              <a:cxnLst/>
              <a:rect l="l" t="t" r="r" b="b"/>
              <a:pathLst>
                <a:path w="624" h="723" extrusionOk="0">
                  <a:moveTo>
                    <a:pt x="209" y="1"/>
                  </a:moveTo>
                  <a:lnTo>
                    <a:pt x="138" y="247"/>
                  </a:lnTo>
                  <a:lnTo>
                    <a:pt x="1" y="723"/>
                  </a:lnTo>
                  <a:lnTo>
                    <a:pt x="1" y="723"/>
                  </a:lnTo>
                  <a:lnTo>
                    <a:pt x="624" y="628"/>
                  </a:lnTo>
                  <a:lnTo>
                    <a:pt x="351" y="215"/>
                  </a:lnTo>
                  <a:lnTo>
                    <a:pt x="20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7"/>
            <p:cNvSpPr/>
            <p:nvPr/>
          </p:nvSpPr>
          <p:spPr>
            <a:xfrm>
              <a:off x="6021825" y="4036650"/>
              <a:ext cx="16900" cy="10975"/>
            </a:xfrm>
            <a:custGeom>
              <a:avLst/>
              <a:gdLst/>
              <a:ahLst/>
              <a:cxnLst/>
              <a:rect l="l" t="t" r="r" b="b"/>
              <a:pathLst>
                <a:path w="676" h="439" extrusionOk="0">
                  <a:moveTo>
                    <a:pt x="623" y="1"/>
                  </a:moveTo>
                  <a:lnTo>
                    <a:pt x="0" y="97"/>
                  </a:lnTo>
                  <a:lnTo>
                    <a:pt x="53" y="439"/>
                  </a:lnTo>
                  <a:lnTo>
                    <a:pt x="676" y="342"/>
                  </a:lnTo>
                  <a:lnTo>
                    <a:pt x="623" y="1"/>
                  </a:lnTo>
                  <a:close/>
                </a:path>
              </a:pathLst>
            </a:custGeom>
            <a:solidFill>
              <a:srgbClr val="1619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7"/>
            <p:cNvSpPr/>
            <p:nvPr/>
          </p:nvSpPr>
          <p:spPr>
            <a:xfrm>
              <a:off x="6023125" y="4044875"/>
              <a:ext cx="16575" cy="9075"/>
            </a:xfrm>
            <a:custGeom>
              <a:avLst/>
              <a:gdLst/>
              <a:ahLst/>
              <a:cxnLst/>
              <a:rect l="l" t="t" r="r" b="b"/>
              <a:pathLst>
                <a:path w="663" h="363" extrusionOk="0">
                  <a:moveTo>
                    <a:pt x="624" y="1"/>
                  </a:moveTo>
                  <a:lnTo>
                    <a:pt x="0" y="97"/>
                  </a:lnTo>
                  <a:lnTo>
                    <a:pt x="35" y="327"/>
                  </a:lnTo>
                  <a:cubicBezTo>
                    <a:pt x="39" y="347"/>
                    <a:pt x="56" y="363"/>
                    <a:pt x="77" y="363"/>
                  </a:cubicBezTo>
                  <a:cubicBezTo>
                    <a:pt x="79" y="363"/>
                    <a:pt x="81" y="362"/>
                    <a:pt x="84" y="362"/>
                  </a:cubicBezTo>
                  <a:lnTo>
                    <a:pt x="624" y="279"/>
                  </a:lnTo>
                  <a:cubicBezTo>
                    <a:pt x="647" y="276"/>
                    <a:pt x="662" y="254"/>
                    <a:pt x="659" y="232"/>
                  </a:cubicBezTo>
                  <a:lnTo>
                    <a:pt x="624" y="1"/>
                  </a:lnTo>
                  <a:close/>
                </a:path>
              </a:pathLst>
            </a:custGeom>
            <a:solidFill>
              <a:srgbClr val="7B57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7"/>
            <p:cNvSpPr/>
            <p:nvPr/>
          </p:nvSpPr>
          <p:spPr>
            <a:xfrm>
              <a:off x="6008550" y="3911750"/>
              <a:ext cx="5350" cy="6175"/>
            </a:xfrm>
            <a:custGeom>
              <a:avLst/>
              <a:gdLst/>
              <a:ahLst/>
              <a:cxnLst/>
              <a:rect l="l" t="t" r="r" b="b"/>
              <a:pathLst>
                <a:path w="214" h="247" extrusionOk="0">
                  <a:moveTo>
                    <a:pt x="72" y="1"/>
                  </a:moveTo>
                  <a:lnTo>
                    <a:pt x="1" y="247"/>
                  </a:lnTo>
                  <a:lnTo>
                    <a:pt x="214" y="215"/>
                  </a:lnTo>
                  <a:lnTo>
                    <a:pt x="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7"/>
            <p:cNvSpPr/>
            <p:nvPr/>
          </p:nvSpPr>
          <p:spPr>
            <a:xfrm>
              <a:off x="6021000" y="4030350"/>
              <a:ext cx="16550" cy="8525"/>
            </a:xfrm>
            <a:custGeom>
              <a:avLst/>
              <a:gdLst/>
              <a:ahLst/>
              <a:cxnLst/>
              <a:rect l="l" t="t" r="r" b="b"/>
              <a:pathLst>
                <a:path w="662" h="341" extrusionOk="0">
                  <a:moveTo>
                    <a:pt x="624" y="0"/>
                  </a:moveTo>
                  <a:lnTo>
                    <a:pt x="0" y="96"/>
                  </a:lnTo>
                  <a:lnTo>
                    <a:pt x="37" y="341"/>
                  </a:lnTo>
                  <a:lnTo>
                    <a:pt x="661" y="246"/>
                  </a:lnTo>
                  <a:lnTo>
                    <a:pt x="624" y="0"/>
                  </a:lnTo>
                  <a:close/>
                </a:path>
              </a:pathLst>
            </a:custGeom>
            <a:solidFill>
              <a:srgbClr val="4B1D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7"/>
            <p:cNvSpPr/>
            <p:nvPr/>
          </p:nvSpPr>
          <p:spPr>
            <a:xfrm>
              <a:off x="6009800" y="3933625"/>
              <a:ext cx="15925" cy="89425"/>
            </a:xfrm>
            <a:custGeom>
              <a:avLst/>
              <a:gdLst/>
              <a:ahLst/>
              <a:cxnLst/>
              <a:rect l="l" t="t" r="r" b="b"/>
              <a:pathLst>
                <a:path w="637" h="3577" extrusionOk="0">
                  <a:moveTo>
                    <a:pt x="51" y="0"/>
                  </a:moveTo>
                  <a:cubicBezTo>
                    <a:pt x="49" y="0"/>
                    <a:pt x="46" y="1"/>
                    <a:pt x="44" y="1"/>
                  </a:cubicBezTo>
                  <a:cubicBezTo>
                    <a:pt x="18" y="5"/>
                    <a:pt x="0" y="30"/>
                    <a:pt x="4" y="56"/>
                  </a:cubicBezTo>
                  <a:lnTo>
                    <a:pt x="537" y="3535"/>
                  </a:lnTo>
                  <a:cubicBezTo>
                    <a:pt x="541" y="3559"/>
                    <a:pt x="561" y="3576"/>
                    <a:pt x="585" y="3576"/>
                  </a:cubicBezTo>
                  <a:cubicBezTo>
                    <a:pt x="587" y="3576"/>
                    <a:pt x="589" y="3576"/>
                    <a:pt x="592" y="3576"/>
                  </a:cubicBezTo>
                  <a:cubicBezTo>
                    <a:pt x="618" y="3572"/>
                    <a:pt x="636" y="3547"/>
                    <a:pt x="632" y="3521"/>
                  </a:cubicBezTo>
                  <a:lnTo>
                    <a:pt x="100" y="41"/>
                  </a:lnTo>
                  <a:cubicBezTo>
                    <a:pt x="96" y="18"/>
                    <a:pt x="75" y="0"/>
                    <a:pt x="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7"/>
            <p:cNvSpPr/>
            <p:nvPr/>
          </p:nvSpPr>
          <p:spPr>
            <a:xfrm>
              <a:off x="6015875" y="3932700"/>
              <a:ext cx="15925" cy="89400"/>
            </a:xfrm>
            <a:custGeom>
              <a:avLst/>
              <a:gdLst/>
              <a:ahLst/>
              <a:cxnLst/>
              <a:rect l="l" t="t" r="r" b="b"/>
              <a:pathLst>
                <a:path w="637" h="3576" extrusionOk="0">
                  <a:moveTo>
                    <a:pt x="53" y="0"/>
                  </a:moveTo>
                  <a:cubicBezTo>
                    <a:pt x="50" y="0"/>
                    <a:pt x="47" y="0"/>
                    <a:pt x="45" y="1"/>
                  </a:cubicBezTo>
                  <a:cubicBezTo>
                    <a:pt x="19" y="5"/>
                    <a:pt x="0" y="29"/>
                    <a:pt x="4" y="56"/>
                  </a:cubicBezTo>
                  <a:lnTo>
                    <a:pt x="537" y="3535"/>
                  </a:lnTo>
                  <a:cubicBezTo>
                    <a:pt x="541" y="3558"/>
                    <a:pt x="562" y="3576"/>
                    <a:pt x="585" y="3576"/>
                  </a:cubicBezTo>
                  <a:cubicBezTo>
                    <a:pt x="587" y="3576"/>
                    <a:pt x="590" y="3576"/>
                    <a:pt x="592" y="3575"/>
                  </a:cubicBezTo>
                  <a:cubicBezTo>
                    <a:pt x="619" y="3571"/>
                    <a:pt x="637" y="3546"/>
                    <a:pt x="632" y="3521"/>
                  </a:cubicBezTo>
                  <a:lnTo>
                    <a:pt x="100" y="41"/>
                  </a:lnTo>
                  <a:cubicBezTo>
                    <a:pt x="96" y="17"/>
                    <a:pt x="76"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7"/>
            <p:cNvSpPr/>
            <p:nvPr/>
          </p:nvSpPr>
          <p:spPr>
            <a:xfrm>
              <a:off x="6033150" y="3928000"/>
              <a:ext cx="16175" cy="118900"/>
            </a:xfrm>
            <a:custGeom>
              <a:avLst/>
              <a:gdLst/>
              <a:ahLst/>
              <a:cxnLst/>
              <a:rect l="l" t="t" r="r" b="b"/>
              <a:pathLst>
                <a:path w="647" h="4756" extrusionOk="0">
                  <a:moveTo>
                    <a:pt x="631" y="0"/>
                  </a:moveTo>
                  <a:lnTo>
                    <a:pt x="0" y="2"/>
                  </a:lnTo>
                  <a:lnTo>
                    <a:pt x="16" y="4756"/>
                  </a:lnTo>
                  <a:lnTo>
                    <a:pt x="646" y="4754"/>
                  </a:lnTo>
                  <a:lnTo>
                    <a:pt x="6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7"/>
            <p:cNvSpPr/>
            <p:nvPr/>
          </p:nvSpPr>
          <p:spPr>
            <a:xfrm>
              <a:off x="6033125" y="3910925"/>
              <a:ext cx="15775" cy="17125"/>
            </a:xfrm>
            <a:custGeom>
              <a:avLst/>
              <a:gdLst/>
              <a:ahLst/>
              <a:cxnLst/>
              <a:rect l="l" t="t" r="r" b="b"/>
              <a:pathLst>
                <a:path w="631" h="685" extrusionOk="0">
                  <a:moveTo>
                    <a:pt x="313" y="1"/>
                  </a:moveTo>
                  <a:lnTo>
                    <a:pt x="206" y="234"/>
                  </a:lnTo>
                  <a:lnTo>
                    <a:pt x="0" y="684"/>
                  </a:lnTo>
                  <a:lnTo>
                    <a:pt x="631" y="682"/>
                  </a:lnTo>
                  <a:lnTo>
                    <a:pt x="422" y="233"/>
                  </a:lnTo>
                  <a:lnTo>
                    <a:pt x="3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7"/>
            <p:cNvSpPr/>
            <p:nvPr/>
          </p:nvSpPr>
          <p:spPr>
            <a:xfrm>
              <a:off x="6033475" y="4038175"/>
              <a:ext cx="15850" cy="8725"/>
            </a:xfrm>
            <a:custGeom>
              <a:avLst/>
              <a:gdLst/>
              <a:ahLst/>
              <a:cxnLst/>
              <a:rect l="l" t="t" r="r" b="b"/>
              <a:pathLst>
                <a:path w="634" h="349" extrusionOk="0">
                  <a:moveTo>
                    <a:pt x="632" y="1"/>
                  </a:moveTo>
                  <a:lnTo>
                    <a:pt x="1" y="3"/>
                  </a:lnTo>
                  <a:lnTo>
                    <a:pt x="3" y="349"/>
                  </a:lnTo>
                  <a:lnTo>
                    <a:pt x="633" y="347"/>
                  </a:lnTo>
                  <a:lnTo>
                    <a:pt x="632" y="1"/>
                  </a:lnTo>
                  <a:close/>
                </a:path>
              </a:pathLst>
            </a:custGeom>
            <a:solidFill>
              <a:srgbClr val="4B1D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7"/>
            <p:cNvSpPr/>
            <p:nvPr/>
          </p:nvSpPr>
          <p:spPr>
            <a:xfrm>
              <a:off x="6033500" y="4046800"/>
              <a:ext cx="15825" cy="6950"/>
            </a:xfrm>
            <a:custGeom>
              <a:avLst/>
              <a:gdLst/>
              <a:ahLst/>
              <a:cxnLst/>
              <a:rect l="l" t="t" r="r" b="b"/>
              <a:pathLst>
                <a:path w="633" h="278" extrusionOk="0">
                  <a:moveTo>
                    <a:pt x="631" y="1"/>
                  </a:moveTo>
                  <a:lnTo>
                    <a:pt x="1" y="3"/>
                  </a:lnTo>
                  <a:lnTo>
                    <a:pt x="1" y="236"/>
                  </a:lnTo>
                  <a:cubicBezTo>
                    <a:pt x="1" y="259"/>
                    <a:pt x="21" y="278"/>
                    <a:pt x="43" y="278"/>
                  </a:cubicBezTo>
                  <a:lnTo>
                    <a:pt x="590" y="276"/>
                  </a:lnTo>
                  <a:cubicBezTo>
                    <a:pt x="613" y="276"/>
                    <a:pt x="632" y="257"/>
                    <a:pt x="632" y="234"/>
                  </a:cubicBezTo>
                  <a:lnTo>
                    <a:pt x="631" y="1"/>
                  </a:lnTo>
                  <a:close/>
                </a:path>
              </a:pathLst>
            </a:custGeom>
            <a:solidFill>
              <a:srgbClr val="D839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7"/>
            <p:cNvSpPr/>
            <p:nvPr/>
          </p:nvSpPr>
          <p:spPr>
            <a:xfrm>
              <a:off x="6038275" y="3910925"/>
              <a:ext cx="5400" cy="5875"/>
            </a:xfrm>
            <a:custGeom>
              <a:avLst/>
              <a:gdLst/>
              <a:ahLst/>
              <a:cxnLst/>
              <a:rect l="l" t="t" r="r" b="b"/>
              <a:pathLst>
                <a:path w="216" h="235" extrusionOk="0">
                  <a:moveTo>
                    <a:pt x="107" y="1"/>
                  </a:moveTo>
                  <a:lnTo>
                    <a:pt x="0" y="234"/>
                  </a:lnTo>
                  <a:lnTo>
                    <a:pt x="216" y="233"/>
                  </a:lnTo>
                  <a:lnTo>
                    <a:pt x="10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7"/>
            <p:cNvSpPr/>
            <p:nvPr/>
          </p:nvSpPr>
          <p:spPr>
            <a:xfrm>
              <a:off x="6033475" y="4032000"/>
              <a:ext cx="15825" cy="6275"/>
            </a:xfrm>
            <a:custGeom>
              <a:avLst/>
              <a:gdLst/>
              <a:ahLst/>
              <a:cxnLst/>
              <a:rect l="l" t="t" r="r" b="b"/>
              <a:pathLst>
                <a:path w="633" h="251" extrusionOk="0">
                  <a:moveTo>
                    <a:pt x="631" y="1"/>
                  </a:moveTo>
                  <a:lnTo>
                    <a:pt x="1" y="3"/>
                  </a:lnTo>
                  <a:lnTo>
                    <a:pt x="2" y="250"/>
                  </a:lnTo>
                  <a:lnTo>
                    <a:pt x="632" y="248"/>
                  </a:lnTo>
                  <a:lnTo>
                    <a:pt x="631" y="1"/>
                  </a:lnTo>
                  <a:close/>
                </a:path>
              </a:pathLst>
            </a:custGeom>
            <a:solidFill>
              <a:srgbClr val="D839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7"/>
            <p:cNvSpPr/>
            <p:nvPr/>
          </p:nvSpPr>
          <p:spPr>
            <a:xfrm>
              <a:off x="6037050" y="3932650"/>
              <a:ext cx="2725" cy="90425"/>
            </a:xfrm>
            <a:custGeom>
              <a:avLst/>
              <a:gdLst/>
              <a:ahLst/>
              <a:cxnLst/>
              <a:rect l="l" t="t" r="r" b="b"/>
              <a:pathLst>
                <a:path w="109" h="3617" extrusionOk="0">
                  <a:moveTo>
                    <a:pt x="48" y="1"/>
                  </a:moveTo>
                  <a:cubicBezTo>
                    <a:pt x="22" y="1"/>
                    <a:pt x="1" y="22"/>
                    <a:pt x="1" y="49"/>
                  </a:cubicBezTo>
                  <a:lnTo>
                    <a:pt x="12" y="3569"/>
                  </a:lnTo>
                  <a:cubicBezTo>
                    <a:pt x="12" y="3596"/>
                    <a:pt x="34" y="3617"/>
                    <a:pt x="61" y="3617"/>
                  </a:cubicBezTo>
                  <a:cubicBezTo>
                    <a:pt x="87" y="3617"/>
                    <a:pt x="108" y="3595"/>
                    <a:pt x="108" y="3568"/>
                  </a:cubicBezTo>
                  <a:lnTo>
                    <a:pt x="97" y="48"/>
                  </a:lnTo>
                  <a:cubicBezTo>
                    <a:pt x="97" y="22"/>
                    <a:pt x="75" y="1"/>
                    <a:pt x="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7"/>
            <p:cNvSpPr/>
            <p:nvPr/>
          </p:nvSpPr>
          <p:spPr>
            <a:xfrm>
              <a:off x="6043200" y="3932625"/>
              <a:ext cx="2725" cy="90425"/>
            </a:xfrm>
            <a:custGeom>
              <a:avLst/>
              <a:gdLst/>
              <a:ahLst/>
              <a:cxnLst/>
              <a:rect l="l" t="t" r="r" b="b"/>
              <a:pathLst>
                <a:path w="109" h="3617" extrusionOk="0">
                  <a:moveTo>
                    <a:pt x="49" y="1"/>
                  </a:moveTo>
                  <a:cubicBezTo>
                    <a:pt x="23" y="1"/>
                    <a:pt x="1" y="22"/>
                    <a:pt x="1" y="49"/>
                  </a:cubicBezTo>
                  <a:lnTo>
                    <a:pt x="12" y="3569"/>
                  </a:lnTo>
                  <a:cubicBezTo>
                    <a:pt x="12" y="3596"/>
                    <a:pt x="34" y="3617"/>
                    <a:pt x="61" y="3617"/>
                  </a:cubicBezTo>
                  <a:cubicBezTo>
                    <a:pt x="88" y="3617"/>
                    <a:pt x="109" y="3595"/>
                    <a:pt x="109" y="3568"/>
                  </a:cubicBezTo>
                  <a:lnTo>
                    <a:pt x="97" y="48"/>
                  </a:lnTo>
                  <a:cubicBezTo>
                    <a:pt x="97" y="22"/>
                    <a:pt x="75"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7"/>
            <p:cNvSpPr/>
            <p:nvPr/>
          </p:nvSpPr>
          <p:spPr>
            <a:xfrm>
              <a:off x="6044075" y="3927325"/>
              <a:ext cx="32350" cy="119925"/>
            </a:xfrm>
            <a:custGeom>
              <a:avLst/>
              <a:gdLst/>
              <a:ahLst/>
              <a:cxnLst/>
              <a:rect l="l" t="t" r="r" b="b"/>
              <a:pathLst>
                <a:path w="1294" h="4797" extrusionOk="0">
                  <a:moveTo>
                    <a:pt x="670" y="0"/>
                  </a:moveTo>
                  <a:lnTo>
                    <a:pt x="0" y="4707"/>
                  </a:lnTo>
                  <a:lnTo>
                    <a:pt x="625" y="4796"/>
                  </a:lnTo>
                  <a:lnTo>
                    <a:pt x="1293" y="89"/>
                  </a:lnTo>
                  <a:lnTo>
                    <a:pt x="6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7"/>
            <p:cNvSpPr/>
            <p:nvPr/>
          </p:nvSpPr>
          <p:spPr>
            <a:xfrm>
              <a:off x="6060475" y="3911650"/>
              <a:ext cx="15600" cy="18025"/>
            </a:xfrm>
            <a:custGeom>
              <a:avLst/>
              <a:gdLst/>
              <a:ahLst/>
              <a:cxnLst/>
              <a:rect l="l" t="t" r="r" b="b"/>
              <a:pathLst>
                <a:path w="624" h="721" extrusionOk="0">
                  <a:moveTo>
                    <a:pt x="409" y="0"/>
                  </a:moveTo>
                  <a:lnTo>
                    <a:pt x="269" y="216"/>
                  </a:lnTo>
                  <a:lnTo>
                    <a:pt x="0" y="632"/>
                  </a:lnTo>
                  <a:lnTo>
                    <a:pt x="624" y="721"/>
                  </a:lnTo>
                  <a:lnTo>
                    <a:pt x="482" y="246"/>
                  </a:lnTo>
                  <a:lnTo>
                    <a:pt x="4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7"/>
            <p:cNvSpPr/>
            <p:nvPr/>
          </p:nvSpPr>
          <p:spPr>
            <a:xfrm>
              <a:off x="6043825" y="4036850"/>
              <a:ext cx="16850" cy="10800"/>
            </a:xfrm>
            <a:custGeom>
              <a:avLst/>
              <a:gdLst/>
              <a:ahLst/>
              <a:cxnLst/>
              <a:rect l="l" t="t" r="r" b="b"/>
              <a:pathLst>
                <a:path w="674" h="432" extrusionOk="0">
                  <a:moveTo>
                    <a:pt x="49" y="0"/>
                  </a:moveTo>
                  <a:lnTo>
                    <a:pt x="1" y="343"/>
                  </a:lnTo>
                  <a:lnTo>
                    <a:pt x="625" y="432"/>
                  </a:lnTo>
                  <a:lnTo>
                    <a:pt x="673" y="89"/>
                  </a:lnTo>
                  <a:lnTo>
                    <a:pt x="49" y="0"/>
                  </a:lnTo>
                  <a:close/>
                </a:path>
              </a:pathLst>
            </a:custGeom>
            <a:solidFill>
              <a:srgbClr val="1619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7"/>
            <p:cNvSpPr/>
            <p:nvPr/>
          </p:nvSpPr>
          <p:spPr>
            <a:xfrm>
              <a:off x="6042850" y="4045075"/>
              <a:ext cx="16525" cy="8925"/>
            </a:xfrm>
            <a:custGeom>
              <a:avLst/>
              <a:gdLst/>
              <a:ahLst/>
              <a:cxnLst/>
              <a:rect l="l" t="t" r="r" b="b"/>
              <a:pathLst>
                <a:path w="661" h="357" extrusionOk="0">
                  <a:moveTo>
                    <a:pt x="37" y="0"/>
                  </a:moveTo>
                  <a:lnTo>
                    <a:pt x="4" y="232"/>
                  </a:lnTo>
                  <a:cubicBezTo>
                    <a:pt x="0" y="255"/>
                    <a:pt x="17" y="275"/>
                    <a:pt x="40" y="280"/>
                  </a:cubicBezTo>
                  <a:lnTo>
                    <a:pt x="581" y="356"/>
                  </a:lnTo>
                  <a:cubicBezTo>
                    <a:pt x="583" y="356"/>
                    <a:pt x="585" y="357"/>
                    <a:pt x="587" y="357"/>
                  </a:cubicBezTo>
                  <a:cubicBezTo>
                    <a:pt x="607" y="357"/>
                    <a:pt x="625" y="342"/>
                    <a:pt x="628" y="320"/>
                  </a:cubicBezTo>
                  <a:lnTo>
                    <a:pt x="661" y="89"/>
                  </a:lnTo>
                  <a:lnTo>
                    <a:pt x="37" y="0"/>
                  </a:lnTo>
                  <a:close/>
                </a:path>
              </a:pathLst>
            </a:custGeom>
            <a:solidFill>
              <a:srgbClr val="CE61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7"/>
            <p:cNvSpPr/>
            <p:nvPr/>
          </p:nvSpPr>
          <p:spPr>
            <a:xfrm>
              <a:off x="6067200" y="3911650"/>
              <a:ext cx="5350" cy="6150"/>
            </a:xfrm>
            <a:custGeom>
              <a:avLst/>
              <a:gdLst/>
              <a:ahLst/>
              <a:cxnLst/>
              <a:rect l="l" t="t" r="r" b="b"/>
              <a:pathLst>
                <a:path w="214" h="246" extrusionOk="0">
                  <a:moveTo>
                    <a:pt x="140" y="0"/>
                  </a:moveTo>
                  <a:lnTo>
                    <a:pt x="0" y="216"/>
                  </a:lnTo>
                  <a:lnTo>
                    <a:pt x="213" y="246"/>
                  </a:lnTo>
                  <a:lnTo>
                    <a:pt x="14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7"/>
            <p:cNvSpPr/>
            <p:nvPr/>
          </p:nvSpPr>
          <p:spPr>
            <a:xfrm>
              <a:off x="6045100" y="4030150"/>
              <a:ext cx="16500" cy="8350"/>
            </a:xfrm>
            <a:custGeom>
              <a:avLst/>
              <a:gdLst/>
              <a:ahLst/>
              <a:cxnLst/>
              <a:rect l="l" t="t" r="r" b="b"/>
              <a:pathLst>
                <a:path w="660" h="334" extrusionOk="0">
                  <a:moveTo>
                    <a:pt x="36" y="0"/>
                  </a:moveTo>
                  <a:lnTo>
                    <a:pt x="0" y="245"/>
                  </a:lnTo>
                  <a:lnTo>
                    <a:pt x="625" y="333"/>
                  </a:lnTo>
                  <a:lnTo>
                    <a:pt x="660" y="88"/>
                  </a:lnTo>
                  <a:lnTo>
                    <a:pt x="36" y="0"/>
                  </a:lnTo>
                  <a:close/>
                </a:path>
              </a:pathLst>
            </a:custGeom>
            <a:solidFill>
              <a:srgbClr val="C47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7"/>
            <p:cNvSpPr/>
            <p:nvPr/>
          </p:nvSpPr>
          <p:spPr>
            <a:xfrm>
              <a:off x="6051050" y="3932750"/>
              <a:ext cx="14975" cy="89550"/>
            </a:xfrm>
            <a:custGeom>
              <a:avLst/>
              <a:gdLst/>
              <a:ahLst/>
              <a:cxnLst/>
              <a:rect l="l" t="t" r="r" b="b"/>
              <a:pathLst>
                <a:path w="599" h="3582" extrusionOk="0">
                  <a:moveTo>
                    <a:pt x="546" y="0"/>
                  </a:moveTo>
                  <a:cubicBezTo>
                    <a:pt x="523" y="0"/>
                    <a:pt x="503" y="18"/>
                    <a:pt x="499" y="41"/>
                  </a:cubicBezTo>
                  <a:lnTo>
                    <a:pt x="5" y="3527"/>
                  </a:lnTo>
                  <a:cubicBezTo>
                    <a:pt x="0" y="3553"/>
                    <a:pt x="19" y="3578"/>
                    <a:pt x="45" y="3581"/>
                  </a:cubicBezTo>
                  <a:cubicBezTo>
                    <a:pt x="47" y="3581"/>
                    <a:pt x="50" y="3581"/>
                    <a:pt x="52" y="3581"/>
                  </a:cubicBezTo>
                  <a:cubicBezTo>
                    <a:pt x="76" y="3581"/>
                    <a:pt x="96" y="3564"/>
                    <a:pt x="100" y="3540"/>
                  </a:cubicBezTo>
                  <a:lnTo>
                    <a:pt x="594" y="55"/>
                  </a:lnTo>
                  <a:cubicBezTo>
                    <a:pt x="598" y="29"/>
                    <a:pt x="580" y="4"/>
                    <a:pt x="554" y="1"/>
                  </a:cubicBezTo>
                  <a:cubicBezTo>
                    <a:pt x="551" y="0"/>
                    <a:pt x="549" y="0"/>
                    <a:pt x="5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7"/>
            <p:cNvSpPr/>
            <p:nvPr/>
          </p:nvSpPr>
          <p:spPr>
            <a:xfrm>
              <a:off x="6057150" y="3933600"/>
              <a:ext cx="14975" cy="89575"/>
            </a:xfrm>
            <a:custGeom>
              <a:avLst/>
              <a:gdLst/>
              <a:ahLst/>
              <a:cxnLst/>
              <a:rect l="l" t="t" r="r" b="b"/>
              <a:pathLst>
                <a:path w="599" h="3583" extrusionOk="0">
                  <a:moveTo>
                    <a:pt x="548" y="1"/>
                  </a:moveTo>
                  <a:cubicBezTo>
                    <a:pt x="524" y="1"/>
                    <a:pt x="503" y="17"/>
                    <a:pt x="499" y="42"/>
                  </a:cubicBezTo>
                  <a:lnTo>
                    <a:pt x="5" y="3527"/>
                  </a:lnTo>
                  <a:cubicBezTo>
                    <a:pt x="1" y="3554"/>
                    <a:pt x="19" y="3578"/>
                    <a:pt x="45" y="3582"/>
                  </a:cubicBezTo>
                  <a:cubicBezTo>
                    <a:pt x="47" y="3582"/>
                    <a:pt x="49" y="3582"/>
                    <a:pt x="51" y="3582"/>
                  </a:cubicBezTo>
                  <a:cubicBezTo>
                    <a:pt x="76" y="3582"/>
                    <a:pt x="96" y="3565"/>
                    <a:pt x="100" y="3540"/>
                  </a:cubicBezTo>
                  <a:lnTo>
                    <a:pt x="595" y="56"/>
                  </a:lnTo>
                  <a:cubicBezTo>
                    <a:pt x="599" y="29"/>
                    <a:pt x="580" y="5"/>
                    <a:pt x="554" y="1"/>
                  </a:cubicBezTo>
                  <a:cubicBezTo>
                    <a:pt x="552" y="1"/>
                    <a:pt x="550" y="1"/>
                    <a:pt x="5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7"/>
            <p:cNvSpPr/>
            <p:nvPr/>
          </p:nvSpPr>
          <p:spPr>
            <a:xfrm>
              <a:off x="5997400" y="3976250"/>
              <a:ext cx="86350" cy="87350"/>
            </a:xfrm>
            <a:custGeom>
              <a:avLst/>
              <a:gdLst/>
              <a:ahLst/>
              <a:cxnLst/>
              <a:rect l="l" t="t" r="r" b="b"/>
              <a:pathLst>
                <a:path w="3454" h="3494" extrusionOk="0">
                  <a:moveTo>
                    <a:pt x="1" y="0"/>
                  </a:moveTo>
                  <a:lnTo>
                    <a:pt x="51" y="458"/>
                  </a:lnTo>
                  <a:lnTo>
                    <a:pt x="107" y="960"/>
                  </a:lnTo>
                  <a:lnTo>
                    <a:pt x="389" y="3494"/>
                  </a:lnTo>
                  <a:lnTo>
                    <a:pt x="3065" y="3494"/>
                  </a:lnTo>
                  <a:lnTo>
                    <a:pt x="3382" y="643"/>
                  </a:lnTo>
                  <a:lnTo>
                    <a:pt x="3402" y="458"/>
                  </a:lnTo>
                  <a:lnTo>
                    <a:pt x="345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7"/>
            <p:cNvSpPr/>
            <p:nvPr/>
          </p:nvSpPr>
          <p:spPr>
            <a:xfrm>
              <a:off x="5998675" y="3987700"/>
              <a:ext cx="83800" cy="12575"/>
            </a:xfrm>
            <a:custGeom>
              <a:avLst/>
              <a:gdLst/>
              <a:ahLst/>
              <a:cxnLst/>
              <a:rect l="l" t="t" r="r" b="b"/>
              <a:pathLst>
                <a:path w="3352" h="503" extrusionOk="0">
                  <a:moveTo>
                    <a:pt x="0" y="0"/>
                  </a:moveTo>
                  <a:lnTo>
                    <a:pt x="56" y="502"/>
                  </a:lnTo>
                  <a:lnTo>
                    <a:pt x="3331" y="185"/>
                  </a:lnTo>
                  <a:lnTo>
                    <a:pt x="33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7"/>
            <p:cNvSpPr/>
            <p:nvPr/>
          </p:nvSpPr>
          <p:spPr>
            <a:xfrm>
              <a:off x="5992975" y="3970925"/>
              <a:ext cx="95350" cy="16800"/>
            </a:xfrm>
            <a:custGeom>
              <a:avLst/>
              <a:gdLst/>
              <a:ahLst/>
              <a:cxnLst/>
              <a:rect l="l" t="t" r="r" b="b"/>
              <a:pathLst>
                <a:path w="3814" h="672" extrusionOk="0">
                  <a:moveTo>
                    <a:pt x="1" y="1"/>
                  </a:moveTo>
                  <a:lnTo>
                    <a:pt x="71" y="671"/>
                  </a:lnTo>
                  <a:lnTo>
                    <a:pt x="3742" y="671"/>
                  </a:lnTo>
                  <a:lnTo>
                    <a:pt x="38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roup 3"/>
          <p:cNvGrpSpPr/>
          <p:nvPr/>
        </p:nvGrpSpPr>
        <p:grpSpPr>
          <a:xfrm>
            <a:off x="272922" y="390756"/>
            <a:ext cx="7990949" cy="3289394"/>
            <a:chOff x="-213973" y="69811"/>
            <a:chExt cx="7990949" cy="3289394"/>
          </a:xfrm>
        </p:grpSpPr>
        <p:sp>
          <p:nvSpPr>
            <p:cNvPr id="2" name="TextBox 1"/>
            <p:cNvSpPr txBox="1"/>
            <p:nvPr/>
          </p:nvSpPr>
          <p:spPr>
            <a:xfrm>
              <a:off x="377629" y="1081658"/>
              <a:ext cx="7399347" cy="2277547"/>
            </a:xfrm>
            <a:prstGeom prst="rect">
              <a:avLst/>
            </a:prstGeom>
            <a:noFill/>
          </p:spPr>
          <p:txBody>
            <a:bodyPr wrap="square" rtlCol="0">
              <a:spAutoFit/>
            </a:bodyPr>
            <a:lstStyle/>
            <a:p>
              <a:pPr algn="just">
                <a:lnSpc>
                  <a:spcPct val="150000"/>
                </a:lnSpc>
                <a:spcBef>
                  <a:spcPts val="600"/>
                </a:spcBef>
                <a:spcAft>
                  <a:spcPts val="600"/>
                </a:spcAft>
              </a:pPr>
              <a:r>
                <a:rPr lang="vi-VN" sz="2200" i="1">
                  <a:solidFill>
                    <a:srgbClr val="002060"/>
                  </a:solidFill>
                </a:rPr>
                <a:t>1. Nêu dấu hiệu đặc biệt nhận biết hai tam giác vuông đồng dạng?</a:t>
              </a:r>
            </a:p>
            <a:p>
              <a:pPr algn="just">
                <a:lnSpc>
                  <a:spcPct val="150000"/>
                </a:lnSpc>
                <a:spcBef>
                  <a:spcPts val="600"/>
                </a:spcBef>
                <a:spcAft>
                  <a:spcPts val="600"/>
                </a:spcAft>
              </a:pPr>
              <a:r>
                <a:rPr lang="vi-VN" sz="2200" i="1">
                  <a:solidFill>
                    <a:srgbClr val="002060"/>
                  </a:solidFill>
                </a:rPr>
                <a:t>2. Chứng minh rằng: Tỉ số diện tích của hai tam giác đồng dạng bằng bình phương tỉ số đồng dạng?</a:t>
              </a:r>
              <a:endParaRPr lang="vi-VN" sz="2200" i="1" dirty="0">
                <a:solidFill>
                  <a:srgbClr val="002060"/>
                </a:solidFill>
              </a:endParaRPr>
            </a:p>
          </p:txBody>
        </p:sp>
        <p:pic>
          <p:nvPicPr>
            <p:cNvPr id="3" name="Picture 2"/>
            <p:cNvPicPr>
              <a:picLocks noChangeAspect="1"/>
            </p:cNvPicPr>
            <p:nvPr/>
          </p:nvPicPr>
          <p:blipFill>
            <a:blip r:embed="rId3"/>
            <a:stretch>
              <a:fillRect/>
            </a:stretch>
          </p:blipFill>
          <p:spPr>
            <a:xfrm>
              <a:off x="-213973" y="69811"/>
              <a:ext cx="591602" cy="827786"/>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58"/>
                                        </p:tgtEl>
                                        <p:attrNameLst>
                                          <p:attrName>style.visibility</p:attrName>
                                        </p:attrNameLst>
                                      </p:cBhvr>
                                      <p:to>
                                        <p:strVal val="visible"/>
                                      </p:to>
                                    </p:set>
                                    <p:animEffect transition="in" filter="barn(inVertical)">
                                      <p:cBhvr>
                                        <p:cTn id="7" dur="500"/>
                                        <p:tgtEl>
                                          <p:spTgt spid="45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6" name="Rectangle 5"/>
          <p:cNvSpPr/>
          <p:nvPr/>
        </p:nvSpPr>
        <p:spPr>
          <a:xfrm>
            <a:off x="278198" y="140838"/>
            <a:ext cx="8439297" cy="1015663"/>
          </a:xfrm>
          <a:prstGeom prst="rect">
            <a:avLst/>
          </a:prstGeom>
        </p:spPr>
        <p:txBody>
          <a:bodyPr wrap="square">
            <a:spAutoFit/>
          </a:bodyPr>
          <a:lstStyle/>
          <a:p>
            <a:pPr marL="342900" lvl="0" indent="-342900" algn="just">
              <a:lnSpc>
                <a:spcPct val="150000"/>
              </a:lnSpc>
              <a:spcBef>
                <a:spcPts val="300"/>
              </a:spcBef>
              <a:spcAft>
                <a:spcPts val="300"/>
              </a:spcAft>
              <a:buFontTx/>
              <a:buChar char="-"/>
            </a:pPr>
            <a:r>
              <a:rPr lang="vi-VN" sz="2000" smtClean="0">
                <a:ea typeface="Calibri" panose="020F0502020204030204" pitchFamily="34" charset="0"/>
                <a:cs typeface="Times New Roman" panose="02020603050405020304" pitchFamily="18" charset="0"/>
              </a:rPr>
              <a:t>Ngoài </a:t>
            </a:r>
            <a:r>
              <a:rPr lang="vi-VN" sz="2000">
                <a:ea typeface="Calibri" panose="020F0502020204030204" pitchFamily="34" charset="0"/>
                <a:cs typeface="Times New Roman" panose="02020603050405020304" pitchFamily="18" charset="0"/>
              </a:rPr>
              <a:t>ra, ví dụ hình đồng dạng trong tự nhiên có thể kể đến như các kim tự tháp ở Ai Cập; các mô hình mô phỏng vật thật</a:t>
            </a:r>
            <a:endParaRPr kumimoji="0" lang="fr-FR" sz="20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2186969" y="1188305"/>
            <a:ext cx="4621754" cy="1808261"/>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076826" y="3105057"/>
            <a:ext cx="6842039" cy="1830245"/>
          </a:xfrm>
          <a:prstGeom prst="rect">
            <a:avLst/>
          </a:prstGeom>
        </p:spPr>
      </p:pic>
    </p:spTree>
    <p:extLst>
      <p:ext uri="{BB962C8B-B14F-4D97-AF65-F5344CB8AC3E}">
        <p14:creationId xmlns:p14="http://schemas.microsoft.com/office/powerpoint/2010/main" val="2439032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34" name="Rectangle 33"/>
          <p:cNvSpPr/>
          <p:nvPr/>
        </p:nvSpPr>
        <p:spPr>
          <a:xfrm>
            <a:off x="262265" y="180858"/>
            <a:ext cx="8674873" cy="1015663"/>
          </a:xfrm>
          <a:prstGeom prst="rect">
            <a:avLst/>
          </a:prstGeom>
        </p:spPr>
        <p:txBody>
          <a:bodyPr wrap="square">
            <a:spAutoFit/>
          </a:bodyPr>
          <a:lstStyle/>
          <a:p>
            <a:pPr lvl="0" algn="just">
              <a:lnSpc>
                <a:spcPct val="150000"/>
              </a:lnSpc>
              <a:buClrTx/>
              <a:defRPr/>
            </a:pPr>
            <a:r>
              <a:rPr lang="fr-FR" sz="2000" b="1">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Bài </a:t>
            </a:r>
            <a:r>
              <a:rPr lang="fr-FR" sz="2000" b="1"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2 </a:t>
            </a:r>
            <a:r>
              <a:rPr lang="fr-FR" sz="2000" b="1">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(SGK – tr.93) </a:t>
            </a:r>
            <a:r>
              <a:rPr lang="fr-FR" sz="2000">
                <a:latin typeface="Arial" panose="020B0604020202020204" pitchFamily="34" charset="0"/>
                <a:ea typeface="Calibri" panose="020F0502020204030204" pitchFamily="34" charset="0"/>
                <a:cs typeface="Times New Roman" panose="02020603050405020304" pitchFamily="18" charset="0"/>
              </a:rPr>
              <a:t>Gấp và cắt giấy thành những chữ cái in hoa đồng dạng với nhau theo mẫu (Hình 99, Hình 100) sau đây:</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40000"/>
                    </a14:imgEffect>
                  </a14:imgLayer>
                </a14:imgProps>
              </a:ext>
            </a:extLst>
          </a:blip>
          <a:stretch>
            <a:fillRect/>
          </a:stretch>
        </p:blipFill>
        <p:spPr>
          <a:xfrm>
            <a:off x="2090263" y="1196521"/>
            <a:ext cx="5018876" cy="1541512"/>
          </a:xfrm>
          <a:prstGeom prst="rect">
            <a:avLst/>
          </a:prstGeom>
        </p:spPr>
      </p:pic>
      <p:sp>
        <p:nvSpPr>
          <p:cNvPr id="35" name="Rectangle 34"/>
          <p:cNvSpPr/>
          <p:nvPr/>
        </p:nvSpPr>
        <p:spPr>
          <a:xfrm>
            <a:off x="858855" y="2796435"/>
            <a:ext cx="667170" cy="40011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Lst>
          </a:blip>
          <a:stretch>
            <a:fillRect/>
          </a:stretch>
        </p:blipFill>
        <p:spPr>
          <a:xfrm>
            <a:off x="1176529" y="3386785"/>
            <a:ext cx="6894045" cy="1500682"/>
          </a:xfrm>
          <a:prstGeom prst="rect">
            <a:avLst/>
          </a:prstGeom>
        </p:spPr>
      </p:pic>
      <p:pic>
        <p:nvPicPr>
          <p:cNvPr id="7" name="Picture 6"/>
          <p:cNvPicPr>
            <a:picLocks noChangeAspect="1"/>
          </p:cNvPicPr>
          <p:nvPr/>
        </p:nvPicPr>
        <p:blipFill>
          <a:blip r:embed="rId7"/>
          <a:stretch>
            <a:fillRect/>
          </a:stretch>
        </p:blipFill>
        <p:spPr>
          <a:xfrm rot="13856721">
            <a:off x="7982772" y="2618246"/>
            <a:ext cx="655174" cy="756489"/>
          </a:xfrm>
          <a:prstGeom prst="rect">
            <a:avLst/>
          </a:prstGeom>
        </p:spPr>
      </p:pic>
    </p:spTree>
    <p:extLst>
      <p:ext uri="{BB962C8B-B14F-4D97-AF65-F5344CB8AC3E}">
        <p14:creationId xmlns:p14="http://schemas.microsoft.com/office/powerpoint/2010/main" val="5416423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anim calcmode="lin" valueType="num">
                                      <p:cBhvr>
                                        <p:cTn id="8" dur="500" fill="hold"/>
                                        <p:tgtEl>
                                          <p:spTgt spid="34"/>
                                        </p:tgtEl>
                                        <p:attrNameLst>
                                          <p:attrName>ppt_x</p:attrName>
                                        </p:attrNameLst>
                                      </p:cBhvr>
                                      <p:tavLst>
                                        <p:tav tm="0">
                                          <p:val>
                                            <p:strVal val="#ppt_x"/>
                                          </p:val>
                                        </p:tav>
                                        <p:tav tm="100000">
                                          <p:val>
                                            <p:strVal val="#ppt_x"/>
                                          </p:val>
                                        </p:tav>
                                      </p:tavLst>
                                    </p:anim>
                                    <p:anim calcmode="lin" valueType="num">
                                      <p:cBhvr>
                                        <p:cTn id="9" dur="5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barn(inVertical)">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0776" y="166924"/>
            <a:ext cx="8906267" cy="840871"/>
          </a:xfrm>
          <a:prstGeom prst="rect">
            <a:avLst/>
          </a:prstGeom>
          <a:noFill/>
        </p:spPr>
        <p:txBody>
          <a:bodyPr wrap="square" rtlCol="0">
            <a:spAutoFit/>
          </a:bodyPr>
          <a:lstStyle/>
          <a:p>
            <a:pPr algn="ctr">
              <a:lnSpc>
                <a:spcPct val="150000"/>
              </a:lnSpc>
            </a:pPr>
            <a:r>
              <a:rPr lang="vi-VN" sz="3700" b="1" dirty="0" smtClean="0">
                <a:solidFill>
                  <a:srgbClr val="C00000"/>
                </a:solidFill>
              </a:rPr>
              <a:t>HƯỚNG DẪN VỀ NHÀ</a:t>
            </a:r>
            <a:endParaRPr lang="en-US" sz="3700" b="1" dirty="0">
              <a:solidFill>
                <a:srgbClr val="C00000"/>
              </a:solidFill>
            </a:endParaRPr>
          </a:p>
        </p:txBody>
      </p:sp>
      <p:grpSp>
        <p:nvGrpSpPr>
          <p:cNvPr id="7" name="Group 6"/>
          <p:cNvGrpSpPr/>
          <p:nvPr/>
        </p:nvGrpSpPr>
        <p:grpSpPr>
          <a:xfrm>
            <a:off x="355022" y="1166569"/>
            <a:ext cx="2556155" cy="2830920"/>
            <a:chOff x="975826" y="1241351"/>
            <a:chExt cx="2556155" cy="2830920"/>
          </a:xfrm>
        </p:grpSpPr>
        <p:sp>
          <p:nvSpPr>
            <p:cNvPr id="5" name="Rounded Rectangle 4"/>
            <p:cNvSpPr/>
            <p:nvPr/>
          </p:nvSpPr>
          <p:spPr>
            <a:xfrm>
              <a:off x="975826" y="1637415"/>
              <a:ext cx="2556155" cy="2434856"/>
            </a:xfrm>
            <a:prstGeom prst="roundRect">
              <a:avLst/>
            </a:prstGeom>
            <a:solidFill>
              <a:schemeClr val="accent6"/>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834432" y="1241351"/>
              <a:ext cx="792127" cy="792127"/>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solidFill>
                    <a:schemeClr val="accent6"/>
                  </a:solidFill>
                </a:rPr>
                <a:t>01</a:t>
              </a:r>
              <a:endParaRPr lang="en-US" sz="2400" b="1" dirty="0">
                <a:solidFill>
                  <a:schemeClr val="accent6"/>
                </a:solidFill>
              </a:endParaRPr>
            </a:p>
          </p:txBody>
        </p:sp>
      </p:grpSp>
      <p:grpSp>
        <p:nvGrpSpPr>
          <p:cNvPr id="8" name="Group 7"/>
          <p:cNvGrpSpPr/>
          <p:nvPr/>
        </p:nvGrpSpPr>
        <p:grpSpPr>
          <a:xfrm>
            <a:off x="3313048" y="1159786"/>
            <a:ext cx="2556155" cy="2830923"/>
            <a:chOff x="875070" y="1229734"/>
            <a:chExt cx="2556155" cy="2830923"/>
          </a:xfrm>
        </p:grpSpPr>
        <p:sp>
          <p:nvSpPr>
            <p:cNvPr id="9" name="Rounded Rectangle 8"/>
            <p:cNvSpPr/>
            <p:nvPr/>
          </p:nvSpPr>
          <p:spPr>
            <a:xfrm>
              <a:off x="875070" y="1625801"/>
              <a:ext cx="2556155" cy="2434856"/>
            </a:xfrm>
            <a:prstGeom prst="roundRect">
              <a:avLst/>
            </a:prstGeom>
            <a:solidFill>
              <a:schemeClr val="accent6"/>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753973" y="1229734"/>
              <a:ext cx="792127" cy="792127"/>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solidFill>
                    <a:schemeClr val="accent6"/>
                  </a:solidFill>
                </a:rPr>
                <a:t>02</a:t>
              </a:r>
              <a:endParaRPr lang="en-US" sz="2400" b="1" dirty="0">
                <a:solidFill>
                  <a:schemeClr val="accent6"/>
                </a:solidFill>
              </a:endParaRPr>
            </a:p>
          </p:txBody>
        </p:sp>
      </p:grpSp>
      <p:grpSp>
        <p:nvGrpSpPr>
          <p:cNvPr id="11" name="Group 10"/>
          <p:cNvGrpSpPr/>
          <p:nvPr/>
        </p:nvGrpSpPr>
        <p:grpSpPr>
          <a:xfrm>
            <a:off x="6241477" y="1159786"/>
            <a:ext cx="2556154" cy="2830923"/>
            <a:chOff x="1358678" y="1187018"/>
            <a:chExt cx="2556154" cy="2830923"/>
          </a:xfrm>
        </p:grpSpPr>
        <p:sp>
          <p:nvSpPr>
            <p:cNvPr id="12" name="Rounded Rectangle 11"/>
            <p:cNvSpPr/>
            <p:nvPr/>
          </p:nvSpPr>
          <p:spPr>
            <a:xfrm>
              <a:off x="1358678" y="1583084"/>
              <a:ext cx="2556154" cy="2434857"/>
            </a:xfrm>
            <a:prstGeom prst="roundRect">
              <a:avLst/>
            </a:prstGeom>
            <a:solidFill>
              <a:schemeClr val="accent6"/>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175436" y="1187018"/>
              <a:ext cx="792127" cy="792127"/>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solidFill>
                    <a:schemeClr val="accent6"/>
                  </a:solidFill>
                </a:rPr>
                <a:t>03</a:t>
              </a:r>
              <a:endParaRPr lang="en-US" sz="2400" b="1" dirty="0">
                <a:solidFill>
                  <a:schemeClr val="accent6"/>
                </a:solidFill>
              </a:endParaRPr>
            </a:p>
          </p:txBody>
        </p:sp>
      </p:grpSp>
      <p:sp>
        <p:nvSpPr>
          <p:cNvPr id="14" name="TextBox 13"/>
          <p:cNvSpPr txBox="1"/>
          <p:nvPr/>
        </p:nvSpPr>
        <p:spPr>
          <a:xfrm>
            <a:off x="283268" y="2317136"/>
            <a:ext cx="2602970" cy="958660"/>
          </a:xfrm>
          <a:prstGeom prst="rect">
            <a:avLst/>
          </a:prstGeom>
          <a:noFill/>
        </p:spPr>
        <p:txBody>
          <a:bodyPr wrap="square" rtlCol="0">
            <a:spAutoFit/>
          </a:bodyPr>
          <a:lstStyle/>
          <a:p>
            <a:pPr algn="ctr">
              <a:lnSpc>
                <a:spcPct val="150000"/>
              </a:lnSpc>
            </a:pPr>
            <a:r>
              <a:rPr lang="vi-VN" sz="2000" dirty="0" smtClean="0"/>
              <a:t>Ôn </a:t>
            </a:r>
            <a:r>
              <a:rPr lang="vi-VN" sz="2000" smtClean="0"/>
              <a:t>tập kiến </a:t>
            </a:r>
            <a:r>
              <a:rPr lang="vi-VN" sz="2000" dirty="0" smtClean="0"/>
              <a:t>thức </a:t>
            </a:r>
            <a:endParaRPr lang="en-US" sz="2000" dirty="0" smtClean="0"/>
          </a:p>
          <a:p>
            <a:pPr algn="ctr">
              <a:lnSpc>
                <a:spcPct val="150000"/>
              </a:lnSpc>
            </a:pPr>
            <a:r>
              <a:rPr lang="vi-VN" sz="2000" dirty="0" smtClean="0"/>
              <a:t>đã học</a:t>
            </a:r>
            <a:endParaRPr lang="en-US" sz="2000" dirty="0"/>
          </a:p>
        </p:txBody>
      </p:sp>
      <p:sp>
        <p:nvSpPr>
          <p:cNvPr id="15" name="TextBox 14"/>
          <p:cNvSpPr txBox="1"/>
          <p:nvPr/>
        </p:nvSpPr>
        <p:spPr>
          <a:xfrm>
            <a:off x="3258512" y="2317136"/>
            <a:ext cx="2615348" cy="958660"/>
          </a:xfrm>
          <a:prstGeom prst="rect">
            <a:avLst/>
          </a:prstGeom>
          <a:noFill/>
        </p:spPr>
        <p:txBody>
          <a:bodyPr wrap="square" rtlCol="0">
            <a:spAutoFit/>
          </a:bodyPr>
          <a:lstStyle/>
          <a:p>
            <a:pPr algn="ctr">
              <a:lnSpc>
                <a:spcPct val="150000"/>
              </a:lnSpc>
            </a:pPr>
            <a:r>
              <a:rPr lang="vi-VN" sz="2000" dirty="0" smtClean="0"/>
              <a:t>Hoàn </a:t>
            </a:r>
            <a:r>
              <a:rPr lang="vi-VN" sz="2000" smtClean="0"/>
              <a:t>thành bài </a:t>
            </a:r>
            <a:r>
              <a:rPr lang="vi-VN" sz="2000" dirty="0" smtClean="0"/>
              <a:t>tập </a:t>
            </a:r>
            <a:endParaRPr lang="en-US" sz="2000" dirty="0" smtClean="0"/>
          </a:p>
          <a:p>
            <a:pPr algn="ctr">
              <a:lnSpc>
                <a:spcPct val="150000"/>
              </a:lnSpc>
            </a:pPr>
            <a:r>
              <a:rPr lang="vi-VN" sz="2000" dirty="0" smtClean="0"/>
              <a:t>trong SBT</a:t>
            </a:r>
            <a:endParaRPr lang="en-US" sz="2000" dirty="0"/>
          </a:p>
        </p:txBody>
      </p:sp>
      <p:sp>
        <p:nvSpPr>
          <p:cNvPr id="16" name="TextBox 15"/>
          <p:cNvSpPr txBox="1"/>
          <p:nvPr/>
        </p:nvSpPr>
        <p:spPr>
          <a:xfrm>
            <a:off x="6319378" y="2176731"/>
            <a:ext cx="2350473" cy="1477328"/>
          </a:xfrm>
          <a:prstGeom prst="rect">
            <a:avLst/>
          </a:prstGeom>
          <a:noFill/>
        </p:spPr>
        <p:txBody>
          <a:bodyPr wrap="square" rtlCol="0">
            <a:spAutoFit/>
          </a:bodyPr>
          <a:lstStyle/>
          <a:p>
            <a:pPr algn="ctr">
              <a:lnSpc>
                <a:spcPct val="150000"/>
              </a:lnSpc>
            </a:pPr>
            <a:r>
              <a:rPr lang="vi-VN" sz="2000" dirty="0" smtClean="0"/>
              <a:t>Chuẩn bị bài sau:</a:t>
            </a:r>
          </a:p>
          <a:p>
            <a:pPr algn="ctr">
              <a:lnSpc>
                <a:spcPct val="150000"/>
              </a:lnSpc>
            </a:pPr>
            <a:r>
              <a:rPr lang="vi-VN" sz="2000" b="1" i="1"/>
              <a:t>BÀI TẬP CUỐI CHƯƠNG VIII</a:t>
            </a:r>
            <a:endParaRPr lang="en-US" sz="2000" b="1" i="1" dirty="0"/>
          </a:p>
        </p:txBody>
      </p:sp>
      <p:pic>
        <p:nvPicPr>
          <p:cNvPr id="17" name="Picture 16"/>
          <p:cNvPicPr>
            <a:picLocks noChangeAspect="1"/>
          </p:cNvPicPr>
          <p:nvPr/>
        </p:nvPicPr>
        <p:blipFill>
          <a:blip r:embed="rId2"/>
          <a:stretch>
            <a:fillRect/>
          </a:stretch>
        </p:blipFill>
        <p:spPr>
          <a:xfrm>
            <a:off x="2202351" y="4562238"/>
            <a:ext cx="1065027" cy="535971"/>
          </a:xfrm>
          <a:prstGeom prst="rect">
            <a:avLst/>
          </a:prstGeom>
        </p:spPr>
      </p:pic>
      <p:pic>
        <p:nvPicPr>
          <p:cNvPr id="18" name="Picture 17"/>
          <p:cNvPicPr>
            <a:picLocks noChangeAspect="1"/>
          </p:cNvPicPr>
          <p:nvPr/>
        </p:nvPicPr>
        <p:blipFill>
          <a:blip r:embed="rId3"/>
          <a:stretch>
            <a:fillRect/>
          </a:stretch>
        </p:blipFill>
        <p:spPr>
          <a:xfrm>
            <a:off x="8046719" y="4311692"/>
            <a:ext cx="454419" cy="730857"/>
          </a:xfrm>
          <a:prstGeom prst="rect">
            <a:avLst/>
          </a:prstGeom>
        </p:spPr>
      </p:pic>
    </p:spTree>
    <p:extLst>
      <p:ext uri="{BB962C8B-B14F-4D97-AF65-F5344CB8AC3E}">
        <p14:creationId xmlns:p14="http://schemas.microsoft.com/office/powerpoint/2010/main" val="3705067636"/>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par>
                                <p:cTn id="14" presetID="53"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par>
                          <p:cTn id="19" fill="hold">
                            <p:stCondLst>
                              <p:cond delay="1000"/>
                            </p:stCondLst>
                            <p:childTnLst>
                              <p:par>
                                <p:cTn id="20" presetID="14" presetClass="entr" presetSubtype="10"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par>
                                <p:cTn id="23" presetID="14" presetClass="entr" presetSubtype="1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par>
                          <p:cTn id="26" fill="hold">
                            <p:stCondLst>
                              <p:cond delay="1500"/>
                            </p:stCondLst>
                            <p:childTnLst>
                              <p:par>
                                <p:cTn id="27" presetID="42" presetClass="entr" presetSubtype="0"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anim calcmode="lin" valueType="num">
                                      <p:cBhvr>
                                        <p:cTn id="30" dur="500" fill="hold"/>
                                        <p:tgtEl>
                                          <p:spTgt spid="16"/>
                                        </p:tgtEl>
                                        <p:attrNameLst>
                                          <p:attrName>ppt_x</p:attrName>
                                        </p:attrNameLst>
                                      </p:cBhvr>
                                      <p:tavLst>
                                        <p:tav tm="0">
                                          <p:val>
                                            <p:strVal val="#ppt_x"/>
                                          </p:val>
                                        </p:tav>
                                        <p:tav tm="100000">
                                          <p:val>
                                            <p:strVal val="#ppt_x"/>
                                          </p:val>
                                        </p:tav>
                                      </p:tavLst>
                                    </p:anim>
                                    <p:anim calcmode="lin" valueType="num">
                                      <p:cBhvr>
                                        <p:cTn id="31" dur="500" fill="hold"/>
                                        <p:tgtEl>
                                          <p:spTgt spid="1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anim calcmode="lin" valueType="num">
                                      <p:cBhvr>
                                        <p:cTn id="35" dur="500" fill="hold"/>
                                        <p:tgtEl>
                                          <p:spTgt spid="11"/>
                                        </p:tgtEl>
                                        <p:attrNameLst>
                                          <p:attrName>ppt_x</p:attrName>
                                        </p:attrNameLst>
                                      </p:cBhvr>
                                      <p:tavLst>
                                        <p:tav tm="0">
                                          <p:val>
                                            <p:strVal val="#ppt_x"/>
                                          </p:val>
                                        </p:tav>
                                        <p:tav tm="100000">
                                          <p:val>
                                            <p:strVal val="#ppt_x"/>
                                          </p:val>
                                        </p:tav>
                                      </p:tavLst>
                                    </p:anim>
                                    <p:anim calcmode="lin" valueType="num">
                                      <p:cBhvr>
                                        <p:cTn id="36"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4" name="Google Shape;274;p36"/>
          <p:cNvSpPr txBox="1">
            <a:spLocks noGrp="1"/>
          </p:cNvSpPr>
          <p:nvPr>
            <p:ph type="ctrTitle"/>
          </p:nvPr>
        </p:nvSpPr>
        <p:spPr>
          <a:xfrm>
            <a:off x="381974" y="1294155"/>
            <a:ext cx="8369669" cy="1847100"/>
          </a:xfrm>
          <a:prstGeom prst="rect">
            <a:avLst/>
          </a:prstGeom>
        </p:spPr>
        <p:txBody>
          <a:bodyPr spcFirstLastPara="1" wrap="square" lIns="90000" tIns="91425" rIns="90000" bIns="91425" anchor="t" anchorCtr="0">
            <a:noAutofit/>
          </a:bodyPr>
          <a:lstStyle/>
          <a:p>
            <a:pPr marL="0" lvl="0" indent="0" algn="ctr" rtl="0">
              <a:lnSpc>
                <a:spcPct val="150000"/>
              </a:lnSpc>
              <a:spcBef>
                <a:spcPts val="0"/>
              </a:spcBef>
              <a:spcAft>
                <a:spcPts val="0"/>
              </a:spcAft>
              <a:buNone/>
            </a:pPr>
            <a:r>
              <a:rPr lang="vi-VN" sz="4400" dirty="0" smtClean="0">
                <a:solidFill>
                  <a:srgbClr val="C00000"/>
                </a:solidFill>
                <a:latin typeface="+mn-lt"/>
              </a:rPr>
              <a:t>CẢM ƠN CÁC EM ĐÃ </a:t>
            </a:r>
            <a:br>
              <a:rPr lang="vi-VN" sz="4400" dirty="0" smtClean="0">
                <a:solidFill>
                  <a:srgbClr val="C00000"/>
                </a:solidFill>
                <a:latin typeface="+mn-lt"/>
              </a:rPr>
            </a:br>
            <a:r>
              <a:rPr lang="vi-VN" sz="4400" dirty="0" smtClean="0">
                <a:solidFill>
                  <a:srgbClr val="C00000"/>
                </a:solidFill>
                <a:latin typeface="+mn-lt"/>
              </a:rPr>
              <a:t>THAM GIA TIẾT THỰC HÀNH!</a:t>
            </a:r>
            <a:endParaRPr sz="4400" dirty="0">
              <a:solidFill>
                <a:srgbClr val="C00000"/>
              </a:solidFill>
              <a:latin typeface="+mn-lt"/>
            </a:endParaRPr>
          </a:p>
        </p:txBody>
      </p:sp>
      <p:grpSp>
        <p:nvGrpSpPr>
          <p:cNvPr id="360" name="Google Shape;360;p36"/>
          <p:cNvGrpSpPr/>
          <p:nvPr/>
        </p:nvGrpSpPr>
        <p:grpSpPr>
          <a:xfrm flipH="1">
            <a:off x="6868028" y="3855360"/>
            <a:ext cx="2275972" cy="1188188"/>
            <a:chOff x="1699200" y="2989250"/>
            <a:chExt cx="1062000" cy="592125"/>
          </a:xfrm>
        </p:grpSpPr>
        <p:sp>
          <p:nvSpPr>
            <p:cNvPr id="361" name="Google Shape;361;p36"/>
            <p:cNvSpPr/>
            <p:nvPr/>
          </p:nvSpPr>
          <p:spPr>
            <a:xfrm>
              <a:off x="1772525" y="3383300"/>
              <a:ext cx="919000" cy="198075"/>
            </a:xfrm>
            <a:custGeom>
              <a:avLst/>
              <a:gdLst/>
              <a:ahLst/>
              <a:cxnLst/>
              <a:rect l="l" t="t" r="r" b="b"/>
              <a:pathLst>
                <a:path w="36760" h="7923" extrusionOk="0">
                  <a:moveTo>
                    <a:pt x="36749" y="0"/>
                  </a:moveTo>
                  <a:lnTo>
                    <a:pt x="3936" y="44"/>
                  </a:lnTo>
                  <a:cubicBezTo>
                    <a:pt x="2850" y="45"/>
                    <a:pt x="1862" y="485"/>
                    <a:pt x="1152" y="1201"/>
                  </a:cubicBezTo>
                  <a:cubicBezTo>
                    <a:pt x="441" y="1914"/>
                    <a:pt x="0" y="2899"/>
                    <a:pt x="2" y="3989"/>
                  </a:cubicBezTo>
                  <a:cubicBezTo>
                    <a:pt x="4" y="6163"/>
                    <a:pt x="1767" y="7923"/>
                    <a:pt x="3941" y="7923"/>
                  </a:cubicBezTo>
                  <a:cubicBezTo>
                    <a:pt x="3943" y="7923"/>
                    <a:pt x="3945" y="7923"/>
                    <a:pt x="3947" y="7923"/>
                  </a:cubicBezTo>
                  <a:lnTo>
                    <a:pt x="36759" y="7880"/>
                  </a:lnTo>
                  <a:lnTo>
                    <a:pt x="36757" y="6758"/>
                  </a:lnTo>
                  <a:lnTo>
                    <a:pt x="35890" y="6759"/>
                  </a:lnTo>
                  <a:lnTo>
                    <a:pt x="35883" y="1297"/>
                  </a:lnTo>
                  <a:lnTo>
                    <a:pt x="36751" y="1296"/>
                  </a:lnTo>
                  <a:lnTo>
                    <a:pt x="367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6"/>
            <p:cNvSpPr/>
            <p:nvPr/>
          </p:nvSpPr>
          <p:spPr>
            <a:xfrm>
              <a:off x="1856050" y="3415725"/>
              <a:ext cx="819350" cy="137500"/>
            </a:xfrm>
            <a:custGeom>
              <a:avLst/>
              <a:gdLst/>
              <a:ahLst/>
              <a:cxnLst/>
              <a:rect l="l" t="t" r="r" b="b"/>
              <a:pathLst>
                <a:path w="32774" h="5500" extrusionOk="0">
                  <a:moveTo>
                    <a:pt x="32767" y="0"/>
                  </a:moveTo>
                  <a:lnTo>
                    <a:pt x="2658" y="39"/>
                  </a:lnTo>
                  <a:cubicBezTo>
                    <a:pt x="1923" y="40"/>
                    <a:pt x="1260" y="346"/>
                    <a:pt x="778" y="840"/>
                  </a:cubicBezTo>
                  <a:cubicBezTo>
                    <a:pt x="298" y="1338"/>
                    <a:pt x="1" y="2019"/>
                    <a:pt x="2" y="2774"/>
                  </a:cubicBezTo>
                  <a:cubicBezTo>
                    <a:pt x="4" y="4279"/>
                    <a:pt x="1193" y="5500"/>
                    <a:pt x="2661" y="5500"/>
                  </a:cubicBezTo>
                  <a:cubicBezTo>
                    <a:pt x="2662" y="5500"/>
                    <a:pt x="2664" y="5500"/>
                    <a:pt x="2665" y="5500"/>
                  </a:cubicBezTo>
                  <a:lnTo>
                    <a:pt x="32774" y="5461"/>
                  </a:lnTo>
                  <a:lnTo>
                    <a:pt x="3276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6"/>
            <p:cNvSpPr/>
            <p:nvPr/>
          </p:nvSpPr>
          <p:spPr>
            <a:xfrm>
              <a:off x="1931600" y="3450300"/>
              <a:ext cx="743700" cy="21850"/>
            </a:xfrm>
            <a:custGeom>
              <a:avLst/>
              <a:gdLst/>
              <a:ahLst/>
              <a:cxnLst/>
              <a:rect l="l" t="t" r="r" b="b"/>
              <a:pathLst>
                <a:path w="29748" h="874" extrusionOk="0">
                  <a:moveTo>
                    <a:pt x="29747" y="0"/>
                  </a:moveTo>
                  <a:lnTo>
                    <a:pt x="417" y="38"/>
                  </a:lnTo>
                  <a:cubicBezTo>
                    <a:pt x="188" y="39"/>
                    <a:pt x="0" y="226"/>
                    <a:pt x="0" y="455"/>
                  </a:cubicBezTo>
                  <a:lnTo>
                    <a:pt x="0" y="457"/>
                  </a:lnTo>
                  <a:cubicBezTo>
                    <a:pt x="1" y="686"/>
                    <a:pt x="189" y="873"/>
                    <a:pt x="418" y="873"/>
                  </a:cubicBezTo>
                  <a:lnTo>
                    <a:pt x="29748" y="835"/>
                  </a:lnTo>
                  <a:lnTo>
                    <a:pt x="29747" y="0"/>
                  </a:lnTo>
                  <a:close/>
                </a:path>
              </a:pathLst>
            </a:custGeom>
            <a:solidFill>
              <a:srgbClr val="093F51">
                <a:alpha val="2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6"/>
            <p:cNvSpPr/>
            <p:nvPr/>
          </p:nvSpPr>
          <p:spPr>
            <a:xfrm>
              <a:off x="1931675" y="3501675"/>
              <a:ext cx="743700" cy="21850"/>
            </a:xfrm>
            <a:custGeom>
              <a:avLst/>
              <a:gdLst/>
              <a:ahLst/>
              <a:cxnLst/>
              <a:rect l="l" t="t" r="r" b="b"/>
              <a:pathLst>
                <a:path w="29748" h="874" extrusionOk="0">
                  <a:moveTo>
                    <a:pt x="29747" y="0"/>
                  </a:moveTo>
                  <a:lnTo>
                    <a:pt x="416" y="39"/>
                  </a:lnTo>
                  <a:cubicBezTo>
                    <a:pt x="188" y="39"/>
                    <a:pt x="0" y="227"/>
                    <a:pt x="0" y="455"/>
                  </a:cubicBezTo>
                  <a:lnTo>
                    <a:pt x="0" y="458"/>
                  </a:lnTo>
                  <a:cubicBezTo>
                    <a:pt x="0" y="687"/>
                    <a:pt x="188" y="874"/>
                    <a:pt x="415" y="874"/>
                  </a:cubicBezTo>
                  <a:cubicBezTo>
                    <a:pt x="416" y="874"/>
                    <a:pt x="416" y="874"/>
                    <a:pt x="417" y="874"/>
                  </a:cubicBezTo>
                  <a:lnTo>
                    <a:pt x="29748" y="836"/>
                  </a:lnTo>
                  <a:lnTo>
                    <a:pt x="29747" y="0"/>
                  </a:lnTo>
                  <a:close/>
                </a:path>
              </a:pathLst>
            </a:custGeom>
            <a:solidFill>
              <a:srgbClr val="093F51">
                <a:alpha val="2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6"/>
            <p:cNvSpPr/>
            <p:nvPr/>
          </p:nvSpPr>
          <p:spPr>
            <a:xfrm>
              <a:off x="1699200" y="3186400"/>
              <a:ext cx="919000" cy="198100"/>
            </a:xfrm>
            <a:custGeom>
              <a:avLst/>
              <a:gdLst/>
              <a:ahLst/>
              <a:cxnLst/>
              <a:rect l="l" t="t" r="r" b="b"/>
              <a:pathLst>
                <a:path w="36760" h="7924" extrusionOk="0">
                  <a:moveTo>
                    <a:pt x="36749" y="1"/>
                  </a:moveTo>
                  <a:lnTo>
                    <a:pt x="3937" y="44"/>
                  </a:lnTo>
                  <a:cubicBezTo>
                    <a:pt x="2850" y="45"/>
                    <a:pt x="1864" y="486"/>
                    <a:pt x="1152" y="1201"/>
                  </a:cubicBezTo>
                  <a:cubicBezTo>
                    <a:pt x="442" y="1914"/>
                    <a:pt x="1" y="2899"/>
                    <a:pt x="3" y="3989"/>
                  </a:cubicBezTo>
                  <a:cubicBezTo>
                    <a:pt x="6" y="6163"/>
                    <a:pt x="1768" y="7923"/>
                    <a:pt x="3941" y="7923"/>
                  </a:cubicBezTo>
                  <a:cubicBezTo>
                    <a:pt x="3943" y="7923"/>
                    <a:pt x="3945" y="7923"/>
                    <a:pt x="3947" y="7923"/>
                  </a:cubicBezTo>
                  <a:lnTo>
                    <a:pt x="36760" y="7881"/>
                  </a:lnTo>
                  <a:lnTo>
                    <a:pt x="36759" y="6759"/>
                  </a:lnTo>
                  <a:lnTo>
                    <a:pt x="35891" y="6760"/>
                  </a:lnTo>
                  <a:lnTo>
                    <a:pt x="35884" y="1298"/>
                  </a:lnTo>
                  <a:lnTo>
                    <a:pt x="36751" y="1297"/>
                  </a:lnTo>
                  <a:lnTo>
                    <a:pt x="3674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6"/>
            <p:cNvSpPr/>
            <p:nvPr/>
          </p:nvSpPr>
          <p:spPr>
            <a:xfrm>
              <a:off x="1782750" y="3218825"/>
              <a:ext cx="819350" cy="137550"/>
            </a:xfrm>
            <a:custGeom>
              <a:avLst/>
              <a:gdLst/>
              <a:ahLst/>
              <a:cxnLst/>
              <a:rect l="l" t="t" r="r" b="b"/>
              <a:pathLst>
                <a:path w="32774" h="5502" extrusionOk="0">
                  <a:moveTo>
                    <a:pt x="32767" y="1"/>
                  </a:moveTo>
                  <a:lnTo>
                    <a:pt x="2657" y="40"/>
                  </a:lnTo>
                  <a:cubicBezTo>
                    <a:pt x="1923" y="40"/>
                    <a:pt x="1260" y="348"/>
                    <a:pt x="777" y="841"/>
                  </a:cubicBezTo>
                  <a:cubicBezTo>
                    <a:pt x="297" y="1338"/>
                    <a:pt x="0" y="2020"/>
                    <a:pt x="1" y="2775"/>
                  </a:cubicBezTo>
                  <a:cubicBezTo>
                    <a:pt x="3" y="4280"/>
                    <a:pt x="1194" y="5501"/>
                    <a:pt x="2663" y="5501"/>
                  </a:cubicBezTo>
                  <a:cubicBezTo>
                    <a:pt x="2663" y="5501"/>
                    <a:pt x="2664" y="5501"/>
                    <a:pt x="2664" y="5501"/>
                  </a:cubicBezTo>
                  <a:lnTo>
                    <a:pt x="32773" y="5462"/>
                  </a:lnTo>
                  <a:lnTo>
                    <a:pt x="3276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6"/>
            <p:cNvSpPr/>
            <p:nvPr/>
          </p:nvSpPr>
          <p:spPr>
            <a:xfrm>
              <a:off x="1858275" y="3253400"/>
              <a:ext cx="743725" cy="21850"/>
            </a:xfrm>
            <a:custGeom>
              <a:avLst/>
              <a:gdLst/>
              <a:ahLst/>
              <a:cxnLst/>
              <a:rect l="l" t="t" r="r" b="b"/>
              <a:pathLst>
                <a:path w="29749" h="874" extrusionOk="0">
                  <a:moveTo>
                    <a:pt x="29747" y="1"/>
                  </a:moveTo>
                  <a:lnTo>
                    <a:pt x="417" y="38"/>
                  </a:lnTo>
                  <a:cubicBezTo>
                    <a:pt x="188" y="38"/>
                    <a:pt x="1" y="226"/>
                    <a:pt x="2" y="455"/>
                  </a:cubicBezTo>
                  <a:lnTo>
                    <a:pt x="2" y="457"/>
                  </a:lnTo>
                  <a:cubicBezTo>
                    <a:pt x="2" y="686"/>
                    <a:pt x="189" y="874"/>
                    <a:pt x="418" y="874"/>
                  </a:cubicBezTo>
                  <a:lnTo>
                    <a:pt x="29748" y="836"/>
                  </a:lnTo>
                  <a:lnTo>
                    <a:pt x="29747" y="1"/>
                  </a:lnTo>
                  <a:close/>
                </a:path>
              </a:pathLst>
            </a:custGeom>
            <a:solidFill>
              <a:srgbClr val="093F51">
                <a:alpha val="2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6"/>
            <p:cNvSpPr/>
            <p:nvPr/>
          </p:nvSpPr>
          <p:spPr>
            <a:xfrm>
              <a:off x="1858350" y="3304775"/>
              <a:ext cx="743725" cy="21850"/>
            </a:xfrm>
            <a:custGeom>
              <a:avLst/>
              <a:gdLst/>
              <a:ahLst/>
              <a:cxnLst/>
              <a:rect l="l" t="t" r="r" b="b"/>
              <a:pathLst>
                <a:path w="29749" h="874" extrusionOk="0">
                  <a:moveTo>
                    <a:pt x="29747" y="1"/>
                  </a:moveTo>
                  <a:lnTo>
                    <a:pt x="417" y="39"/>
                  </a:lnTo>
                  <a:cubicBezTo>
                    <a:pt x="188" y="39"/>
                    <a:pt x="1" y="228"/>
                    <a:pt x="1" y="457"/>
                  </a:cubicBezTo>
                  <a:lnTo>
                    <a:pt x="1" y="459"/>
                  </a:lnTo>
                  <a:cubicBezTo>
                    <a:pt x="1" y="687"/>
                    <a:pt x="188" y="874"/>
                    <a:pt x="416" y="874"/>
                  </a:cubicBezTo>
                  <a:cubicBezTo>
                    <a:pt x="417" y="874"/>
                    <a:pt x="418" y="874"/>
                    <a:pt x="418" y="874"/>
                  </a:cubicBezTo>
                  <a:lnTo>
                    <a:pt x="29748" y="837"/>
                  </a:lnTo>
                  <a:lnTo>
                    <a:pt x="29747" y="1"/>
                  </a:lnTo>
                  <a:close/>
                </a:path>
              </a:pathLst>
            </a:custGeom>
            <a:solidFill>
              <a:srgbClr val="093F51">
                <a:alpha val="2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6"/>
            <p:cNvSpPr/>
            <p:nvPr/>
          </p:nvSpPr>
          <p:spPr>
            <a:xfrm>
              <a:off x="1842225" y="2989250"/>
              <a:ext cx="918975" cy="198075"/>
            </a:xfrm>
            <a:custGeom>
              <a:avLst/>
              <a:gdLst/>
              <a:ahLst/>
              <a:cxnLst/>
              <a:rect l="l" t="t" r="r" b="b"/>
              <a:pathLst>
                <a:path w="36759" h="7923" extrusionOk="0">
                  <a:moveTo>
                    <a:pt x="36748" y="1"/>
                  </a:moveTo>
                  <a:lnTo>
                    <a:pt x="3937" y="43"/>
                  </a:lnTo>
                  <a:cubicBezTo>
                    <a:pt x="2849" y="44"/>
                    <a:pt x="1863" y="485"/>
                    <a:pt x="1152" y="1200"/>
                  </a:cubicBezTo>
                  <a:cubicBezTo>
                    <a:pt x="441" y="1913"/>
                    <a:pt x="1" y="2898"/>
                    <a:pt x="2" y="3988"/>
                  </a:cubicBezTo>
                  <a:cubicBezTo>
                    <a:pt x="5" y="6162"/>
                    <a:pt x="1767" y="7922"/>
                    <a:pt x="3940" y="7922"/>
                  </a:cubicBezTo>
                  <a:cubicBezTo>
                    <a:pt x="3942" y="7922"/>
                    <a:pt x="3944" y="7922"/>
                    <a:pt x="3946" y="7922"/>
                  </a:cubicBezTo>
                  <a:lnTo>
                    <a:pt x="36759" y="7880"/>
                  </a:lnTo>
                  <a:lnTo>
                    <a:pt x="36758" y="6758"/>
                  </a:lnTo>
                  <a:lnTo>
                    <a:pt x="35891" y="6760"/>
                  </a:lnTo>
                  <a:lnTo>
                    <a:pt x="35883" y="1297"/>
                  </a:lnTo>
                  <a:lnTo>
                    <a:pt x="36750" y="1296"/>
                  </a:lnTo>
                  <a:lnTo>
                    <a:pt x="367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6"/>
            <p:cNvSpPr/>
            <p:nvPr/>
          </p:nvSpPr>
          <p:spPr>
            <a:xfrm>
              <a:off x="1925775" y="3021650"/>
              <a:ext cx="819350" cy="137550"/>
            </a:xfrm>
            <a:custGeom>
              <a:avLst/>
              <a:gdLst/>
              <a:ahLst/>
              <a:cxnLst/>
              <a:rect l="l" t="t" r="r" b="b"/>
              <a:pathLst>
                <a:path w="32774" h="5502" extrusionOk="0">
                  <a:moveTo>
                    <a:pt x="32766" y="1"/>
                  </a:moveTo>
                  <a:lnTo>
                    <a:pt x="2657" y="40"/>
                  </a:lnTo>
                  <a:cubicBezTo>
                    <a:pt x="1922" y="41"/>
                    <a:pt x="1260" y="348"/>
                    <a:pt x="777" y="842"/>
                  </a:cubicBezTo>
                  <a:cubicBezTo>
                    <a:pt x="297" y="1338"/>
                    <a:pt x="0" y="2020"/>
                    <a:pt x="1" y="2775"/>
                  </a:cubicBezTo>
                  <a:cubicBezTo>
                    <a:pt x="2" y="4280"/>
                    <a:pt x="1192" y="5501"/>
                    <a:pt x="2661" y="5501"/>
                  </a:cubicBezTo>
                  <a:cubicBezTo>
                    <a:pt x="2662" y="5501"/>
                    <a:pt x="2663" y="5501"/>
                    <a:pt x="2664" y="5501"/>
                  </a:cubicBezTo>
                  <a:lnTo>
                    <a:pt x="32773" y="5462"/>
                  </a:lnTo>
                  <a:lnTo>
                    <a:pt x="327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6"/>
            <p:cNvSpPr/>
            <p:nvPr/>
          </p:nvSpPr>
          <p:spPr>
            <a:xfrm>
              <a:off x="2001300" y="3056225"/>
              <a:ext cx="743725" cy="21850"/>
            </a:xfrm>
            <a:custGeom>
              <a:avLst/>
              <a:gdLst/>
              <a:ahLst/>
              <a:cxnLst/>
              <a:rect l="l" t="t" r="r" b="b"/>
              <a:pathLst>
                <a:path w="29749" h="874" extrusionOk="0">
                  <a:moveTo>
                    <a:pt x="29747" y="1"/>
                  </a:moveTo>
                  <a:lnTo>
                    <a:pt x="416" y="39"/>
                  </a:lnTo>
                  <a:cubicBezTo>
                    <a:pt x="188" y="39"/>
                    <a:pt x="1" y="226"/>
                    <a:pt x="1" y="455"/>
                  </a:cubicBezTo>
                  <a:lnTo>
                    <a:pt x="1" y="457"/>
                  </a:lnTo>
                  <a:cubicBezTo>
                    <a:pt x="1" y="686"/>
                    <a:pt x="189" y="874"/>
                    <a:pt x="417" y="874"/>
                  </a:cubicBezTo>
                  <a:lnTo>
                    <a:pt x="29748" y="836"/>
                  </a:lnTo>
                  <a:lnTo>
                    <a:pt x="29747" y="1"/>
                  </a:lnTo>
                  <a:close/>
                </a:path>
              </a:pathLst>
            </a:custGeom>
            <a:solidFill>
              <a:srgbClr val="093F51">
                <a:alpha val="2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6"/>
            <p:cNvSpPr/>
            <p:nvPr/>
          </p:nvSpPr>
          <p:spPr>
            <a:xfrm>
              <a:off x="2001350" y="3107625"/>
              <a:ext cx="743725" cy="21850"/>
            </a:xfrm>
            <a:custGeom>
              <a:avLst/>
              <a:gdLst/>
              <a:ahLst/>
              <a:cxnLst/>
              <a:rect l="l" t="t" r="r" b="b"/>
              <a:pathLst>
                <a:path w="29749" h="874" extrusionOk="0">
                  <a:moveTo>
                    <a:pt x="29747" y="1"/>
                  </a:moveTo>
                  <a:lnTo>
                    <a:pt x="417" y="38"/>
                  </a:lnTo>
                  <a:cubicBezTo>
                    <a:pt x="188" y="39"/>
                    <a:pt x="1" y="227"/>
                    <a:pt x="2" y="456"/>
                  </a:cubicBezTo>
                  <a:lnTo>
                    <a:pt x="2" y="458"/>
                  </a:lnTo>
                  <a:cubicBezTo>
                    <a:pt x="2" y="686"/>
                    <a:pt x="188" y="873"/>
                    <a:pt x="416" y="873"/>
                  </a:cubicBezTo>
                  <a:cubicBezTo>
                    <a:pt x="417" y="873"/>
                    <a:pt x="418" y="873"/>
                    <a:pt x="418" y="873"/>
                  </a:cubicBezTo>
                  <a:lnTo>
                    <a:pt x="29748" y="836"/>
                  </a:lnTo>
                  <a:lnTo>
                    <a:pt x="29747" y="1"/>
                  </a:lnTo>
                  <a:close/>
                </a:path>
              </a:pathLst>
            </a:custGeom>
            <a:solidFill>
              <a:srgbClr val="093F51">
                <a:alpha val="2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p:cNvPicPr>
            <a:picLocks noChangeAspect="1"/>
          </p:cNvPicPr>
          <p:nvPr/>
        </p:nvPicPr>
        <p:blipFill>
          <a:blip r:embed="rId3"/>
          <a:stretch>
            <a:fillRect/>
          </a:stretch>
        </p:blipFill>
        <p:spPr>
          <a:xfrm rot="1838057">
            <a:off x="159489" y="-49356"/>
            <a:ext cx="1445135" cy="1612341"/>
          </a:xfrm>
          <a:prstGeom prst="rect">
            <a:avLst/>
          </a:prstGeom>
        </p:spPr>
      </p:pic>
    </p:spTree>
    <p:extLst>
      <p:ext uri="{BB962C8B-B14F-4D97-AF65-F5344CB8AC3E}">
        <p14:creationId xmlns:p14="http://schemas.microsoft.com/office/powerpoint/2010/main" val="1408244723"/>
      </p:ext>
    </p:extLst>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grpSp>
        <p:nvGrpSpPr>
          <p:cNvPr id="462" name="Google Shape;462;p37"/>
          <p:cNvGrpSpPr/>
          <p:nvPr/>
        </p:nvGrpSpPr>
        <p:grpSpPr>
          <a:xfrm>
            <a:off x="8528858" y="3981796"/>
            <a:ext cx="437494" cy="598246"/>
            <a:chOff x="5992975" y="3910925"/>
            <a:chExt cx="95350" cy="152675"/>
          </a:xfrm>
        </p:grpSpPr>
        <p:sp>
          <p:nvSpPr>
            <p:cNvPr id="463" name="Google Shape;463;p37"/>
            <p:cNvSpPr/>
            <p:nvPr/>
          </p:nvSpPr>
          <p:spPr>
            <a:xfrm>
              <a:off x="6005125" y="3927750"/>
              <a:ext cx="33600" cy="119875"/>
            </a:xfrm>
            <a:custGeom>
              <a:avLst/>
              <a:gdLst/>
              <a:ahLst/>
              <a:cxnLst/>
              <a:rect l="l" t="t" r="r" b="b"/>
              <a:pathLst>
                <a:path w="1344" h="4795" extrusionOk="0">
                  <a:moveTo>
                    <a:pt x="624" y="0"/>
                  </a:moveTo>
                  <a:lnTo>
                    <a:pt x="1" y="95"/>
                  </a:lnTo>
                  <a:lnTo>
                    <a:pt x="721" y="4795"/>
                  </a:lnTo>
                  <a:lnTo>
                    <a:pt x="1344" y="4698"/>
                  </a:lnTo>
                  <a:lnTo>
                    <a:pt x="62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37"/>
            <p:cNvSpPr/>
            <p:nvPr/>
          </p:nvSpPr>
          <p:spPr>
            <a:xfrm>
              <a:off x="6005125" y="3911750"/>
              <a:ext cx="15600" cy="18075"/>
            </a:xfrm>
            <a:custGeom>
              <a:avLst/>
              <a:gdLst/>
              <a:ahLst/>
              <a:cxnLst/>
              <a:rect l="l" t="t" r="r" b="b"/>
              <a:pathLst>
                <a:path w="624" h="723" extrusionOk="0">
                  <a:moveTo>
                    <a:pt x="209" y="1"/>
                  </a:moveTo>
                  <a:lnTo>
                    <a:pt x="138" y="247"/>
                  </a:lnTo>
                  <a:lnTo>
                    <a:pt x="1" y="723"/>
                  </a:lnTo>
                  <a:lnTo>
                    <a:pt x="1" y="723"/>
                  </a:lnTo>
                  <a:lnTo>
                    <a:pt x="624" y="628"/>
                  </a:lnTo>
                  <a:lnTo>
                    <a:pt x="351" y="215"/>
                  </a:lnTo>
                  <a:lnTo>
                    <a:pt x="20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37"/>
            <p:cNvSpPr/>
            <p:nvPr/>
          </p:nvSpPr>
          <p:spPr>
            <a:xfrm>
              <a:off x="6021825" y="4036650"/>
              <a:ext cx="16900" cy="10975"/>
            </a:xfrm>
            <a:custGeom>
              <a:avLst/>
              <a:gdLst/>
              <a:ahLst/>
              <a:cxnLst/>
              <a:rect l="l" t="t" r="r" b="b"/>
              <a:pathLst>
                <a:path w="676" h="439" extrusionOk="0">
                  <a:moveTo>
                    <a:pt x="623" y="1"/>
                  </a:moveTo>
                  <a:lnTo>
                    <a:pt x="0" y="97"/>
                  </a:lnTo>
                  <a:lnTo>
                    <a:pt x="53" y="439"/>
                  </a:lnTo>
                  <a:lnTo>
                    <a:pt x="676" y="342"/>
                  </a:lnTo>
                  <a:lnTo>
                    <a:pt x="623" y="1"/>
                  </a:lnTo>
                  <a:close/>
                </a:path>
              </a:pathLst>
            </a:custGeom>
            <a:solidFill>
              <a:srgbClr val="1619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37"/>
            <p:cNvSpPr/>
            <p:nvPr/>
          </p:nvSpPr>
          <p:spPr>
            <a:xfrm>
              <a:off x="6023125" y="4044875"/>
              <a:ext cx="16575" cy="9075"/>
            </a:xfrm>
            <a:custGeom>
              <a:avLst/>
              <a:gdLst/>
              <a:ahLst/>
              <a:cxnLst/>
              <a:rect l="l" t="t" r="r" b="b"/>
              <a:pathLst>
                <a:path w="663" h="363" extrusionOk="0">
                  <a:moveTo>
                    <a:pt x="624" y="1"/>
                  </a:moveTo>
                  <a:lnTo>
                    <a:pt x="0" y="97"/>
                  </a:lnTo>
                  <a:lnTo>
                    <a:pt x="35" y="327"/>
                  </a:lnTo>
                  <a:cubicBezTo>
                    <a:pt x="39" y="347"/>
                    <a:pt x="56" y="363"/>
                    <a:pt x="77" y="363"/>
                  </a:cubicBezTo>
                  <a:cubicBezTo>
                    <a:pt x="79" y="363"/>
                    <a:pt x="81" y="362"/>
                    <a:pt x="84" y="362"/>
                  </a:cubicBezTo>
                  <a:lnTo>
                    <a:pt x="624" y="279"/>
                  </a:lnTo>
                  <a:cubicBezTo>
                    <a:pt x="647" y="276"/>
                    <a:pt x="662" y="254"/>
                    <a:pt x="659" y="232"/>
                  </a:cubicBezTo>
                  <a:lnTo>
                    <a:pt x="624" y="1"/>
                  </a:lnTo>
                  <a:close/>
                </a:path>
              </a:pathLst>
            </a:custGeom>
            <a:solidFill>
              <a:srgbClr val="7B57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37"/>
            <p:cNvSpPr/>
            <p:nvPr/>
          </p:nvSpPr>
          <p:spPr>
            <a:xfrm>
              <a:off x="6008550" y="3911750"/>
              <a:ext cx="5350" cy="6175"/>
            </a:xfrm>
            <a:custGeom>
              <a:avLst/>
              <a:gdLst/>
              <a:ahLst/>
              <a:cxnLst/>
              <a:rect l="l" t="t" r="r" b="b"/>
              <a:pathLst>
                <a:path w="214" h="247" extrusionOk="0">
                  <a:moveTo>
                    <a:pt x="72" y="1"/>
                  </a:moveTo>
                  <a:lnTo>
                    <a:pt x="1" y="247"/>
                  </a:lnTo>
                  <a:lnTo>
                    <a:pt x="214" y="215"/>
                  </a:lnTo>
                  <a:lnTo>
                    <a:pt x="7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37"/>
            <p:cNvSpPr/>
            <p:nvPr/>
          </p:nvSpPr>
          <p:spPr>
            <a:xfrm>
              <a:off x="6021000" y="4030350"/>
              <a:ext cx="16550" cy="8525"/>
            </a:xfrm>
            <a:custGeom>
              <a:avLst/>
              <a:gdLst/>
              <a:ahLst/>
              <a:cxnLst/>
              <a:rect l="l" t="t" r="r" b="b"/>
              <a:pathLst>
                <a:path w="662" h="341" extrusionOk="0">
                  <a:moveTo>
                    <a:pt x="624" y="0"/>
                  </a:moveTo>
                  <a:lnTo>
                    <a:pt x="0" y="96"/>
                  </a:lnTo>
                  <a:lnTo>
                    <a:pt x="37" y="341"/>
                  </a:lnTo>
                  <a:lnTo>
                    <a:pt x="661" y="246"/>
                  </a:lnTo>
                  <a:lnTo>
                    <a:pt x="624" y="0"/>
                  </a:lnTo>
                  <a:close/>
                </a:path>
              </a:pathLst>
            </a:custGeom>
            <a:solidFill>
              <a:srgbClr val="4B1D9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37"/>
            <p:cNvSpPr/>
            <p:nvPr/>
          </p:nvSpPr>
          <p:spPr>
            <a:xfrm>
              <a:off x="6009800" y="3933625"/>
              <a:ext cx="15925" cy="89425"/>
            </a:xfrm>
            <a:custGeom>
              <a:avLst/>
              <a:gdLst/>
              <a:ahLst/>
              <a:cxnLst/>
              <a:rect l="l" t="t" r="r" b="b"/>
              <a:pathLst>
                <a:path w="637" h="3577" extrusionOk="0">
                  <a:moveTo>
                    <a:pt x="51" y="0"/>
                  </a:moveTo>
                  <a:cubicBezTo>
                    <a:pt x="49" y="0"/>
                    <a:pt x="46" y="1"/>
                    <a:pt x="44" y="1"/>
                  </a:cubicBezTo>
                  <a:cubicBezTo>
                    <a:pt x="18" y="5"/>
                    <a:pt x="0" y="30"/>
                    <a:pt x="4" y="56"/>
                  </a:cubicBezTo>
                  <a:lnTo>
                    <a:pt x="537" y="3535"/>
                  </a:lnTo>
                  <a:cubicBezTo>
                    <a:pt x="541" y="3559"/>
                    <a:pt x="561" y="3576"/>
                    <a:pt x="585" y="3576"/>
                  </a:cubicBezTo>
                  <a:cubicBezTo>
                    <a:pt x="587" y="3576"/>
                    <a:pt x="589" y="3576"/>
                    <a:pt x="592" y="3576"/>
                  </a:cubicBezTo>
                  <a:cubicBezTo>
                    <a:pt x="618" y="3572"/>
                    <a:pt x="636" y="3547"/>
                    <a:pt x="632" y="3521"/>
                  </a:cubicBezTo>
                  <a:lnTo>
                    <a:pt x="100" y="41"/>
                  </a:lnTo>
                  <a:cubicBezTo>
                    <a:pt x="96" y="18"/>
                    <a:pt x="75" y="0"/>
                    <a:pt x="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37"/>
            <p:cNvSpPr/>
            <p:nvPr/>
          </p:nvSpPr>
          <p:spPr>
            <a:xfrm>
              <a:off x="6015875" y="3932700"/>
              <a:ext cx="15925" cy="89400"/>
            </a:xfrm>
            <a:custGeom>
              <a:avLst/>
              <a:gdLst/>
              <a:ahLst/>
              <a:cxnLst/>
              <a:rect l="l" t="t" r="r" b="b"/>
              <a:pathLst>
                <a:path w="637" h="3576" extrusionOk="0">
                  <a:moveTo>
                    <a:pt x="53" y="0"/>
                  </a:moveTo>
                  <a:cubicBezTo>
                    <a:pt x="50" y="0"/>
                    <a:pt x="47" y="0"/>
                    <a:pt x="45" y="1"/>
                  </a:cubicBezTo>
                  <a:cubicBezTo>
                    <a:pt x="19" y="5"/>
                    <a:pt x="0" y="29"/>
                    <a:pt x="4" y="56"/>
                  </a:cubicBezTo>
                  <a:lnTo>
                    <a:pt x="537" y="3535"/>
                  </a:lnTo>
                  <a:cubicBezTo>
                    <a:pt x="541" y="3558"/>
                    <a:pt x="562" y="3576"/>
                    <a:pt x="585" y="3576"/>
                  </a:cubicBezTo>
                  <a:cubicBezTo>
                    <a:pt x="587" y="3576"/>
                    <a:pt x="590" y="3576"/>
                    <a:pt x="592" y="3575"/>
                  </a:cubicBezTo>
                  <a:cubicBezTo>
                    <a:pt x="619" y="3571"/>
                    <a:pt x="637" y="3546"/>
                    <a:pt x="632" y="3521"/>
                  </a:cubicBezTo>
                  <a:lnTo>
                    <a:pt x="100" y="41"/>
                  </a:lnTo>
                  <a:cubicBezTo>
                    <a:pt x="96" y="17"/>
                    <a:pt x="76" y="0"/>
                    <a:pt x="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37"/>
            <p:cNvSpPr/>
            <p:nvPr/>
          </p:nvSpPr>
          <p:spPr>
            <a:xfrm>
              <a:off x="6033150" y="3928000"/>
              <a:ext cx="16175" cy="118900"/>
            </a:xfrm>
            <a:custGeom>
              <a:avLst/>
              <a:gdLst/>
              <a:ahLst/>
              <a:cxnLst/>
              <a:rect l="l" t="t" r="r" b="b"/>
              <a:pathLst>
                <a:path w="647" h="4756" extrusionOk="0">
                  <a:moveTo>
                    <a:pt x="631" y="0"/>
                  </a:moveTo>
                  <a:lnTo>
                    <a:pt x="0" y="2"/>
                  </a:lnTo>
                  <a:lnTo>
                    <a:pt x="16" y="4756"/>
                  </a:lnTo>
                  <a:lnTo>
                    <a:pt x="646" y="4754"/>
                  </a:lnTo>
                  <a:lnTo>
                    <a:pt x="63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37"/>
            <p:cNvSpPr/>
            <p:nvPr/>
          </p:nvSpPr>
          <p:spPr>
            <a:xfrm>
              <a:off x="6033125" y="3910925"/>
              <a:ext cx="15775" cy="17125"/>
            </a:xfrm>
            <a:custGeom>
              <a:avLst/>
              <a:gdLst/>
              <a:ahLst/>
              <a:cxnLst/>
              <a:rect l="l" t="t" r="r" b="b"/>
              <a:pathLst>
                <a:path w="631" h="685" extrusionOk="0">
                  <a:moveTo>
                    <a:pt x="313" y="1"/>
                  </a:moveTo>
                  <a:lnTo>
                    <a:pt x="206" y="234"/>
                  </a:lnTo>
                  <a:lnTo>
                    <a:pt x="0" y="684"/>
                  </a:lnTo>
                  <a:lnTo>
                    <a:pt x="631" y="682"/>
                  </a:lnTo>
                  <a:lnTo>
                    <a:pt x="422" y="233"/>
                  </a:lnTo>
                  <a:lnTo>
                    <a:pt x="31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37"/>
            <p:cNvSpPr/>
            <p:nvPr/>
          </p:nvSpPr>
          <p:spPr>
            <a:xfrm>
              <a:off x="6033475" y="4038175"/>
              <a:ext cx="15850" cy="8725"/>
            </a:xfrm>
            <a:custGeom>
              <a:avLst/>
              <a:gdLst/>
              <a:ahLst/>
              <a:cxnLst/>
              <a:rect l="l" t="t" r="r" b="b"/>
              <a:pathLst>
                <a:path w="634" h="349" extrusionOk="0">
                  <a:moveTo>
                    <a:pt x="632" y="1"/>
                  </a:moveTo>
                  <a:lnTo>
                    <a:pt x="1" y="3"/>
                  </a:lnTo>
                  <a:lnTo>
                    <a:pt x="3" y="349"/>
                  </a:lnTo>
                  <a:lnTo>
                    <a:pt x="633" y="347"/>
                  </a:lnTo>
                  <a:lnTo>
                    <a:pt x="632" y="1"/>
                  </a:lnTo>
                  <a:close/>
                </a:path>
              </a:pathLst>
            </a:custGeom>
            <a:solidFill>
              <a:srgbClr val="4B1D9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37"/>
            <p:cNvSpPr/>
            <p:nvPr/>
          </p:nvSpPr>
          <p:spPr>
            <a:xfrm>
              <a:off x="6033500" y="4046800"/>
              <a:ext cx="15825" cy="6950"/>
            </a:xfrm>
            <a:custGeom>
              <a:avLst/>
              <a:gdLst/>
              <a:ahLst/>
              <a:cxnLst/>
              <a:rect l="l" t="t" r="r" b="b"/>
              <a:pathLst>
                <a:path w="633" h="278" extrusionOk="0">
                  <a:moveTo>
                    <a:pt x="631" y="1"/>
                  </a:moveTo>
                  <a:lnTo>
                    <a:pt x="1" y="3"/>
                  </a:lnTo>
                  <a:lnTo>
                    <a:pt x="1" y="236"/>
                  </a:lnTo>
                  <a:cubicBezTo>
                    <a:pt x="1" y="259"/>
                    <a:pt x="21" y="278"/>
                    <a:pt x="43" y="278"/>
                  </a:cubicBezTo>
                  <a:lnTo>
                    <a:pt x="590" y="276"/>
                  </a:lnTo>
                  <a:cubicBezTo>
                    <a:pt x="613" y="276"/>
                    <a:pt x="632" y="257"/>
                    <a:pt x="632" y="234"/>
                  </a:cubicBezTo>
                  <a:lnTo>
                    <a:pt x="631" y="1"/>
                  </a:lnTo>
                  <a:close/>
                </a:path>
              </a:pathLst>
            </a:custGeom>
            <a:solidFill>
              <a:srgbClr val="D839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37"/>
            <p:cNvSpPr/>
            <p:nvPr/>
          </p:nvSpPr>
          <p:spPr>
            <a:xfrm>
              <a:off x="6038275" y="3910925"/>
              <a:ext cx="5400" cy="5875"/>
            </a:xfrm>
            <a:custGeom>
              <a:avLst/>
              <a:gdLst/>
              <a:ahLst/>
              <a:cxnLst/>
              <a:rect l="l" t="t" r="r" b="b"/>
              <a:pathLst>
                <a:path w="216" h="235" extrusionOk="0">
                  <a:moveTo>
                    <a:pt x="107" y="1"/>
                  </a:moveTo>
                  <a:lnTo>
                    <a:pt x="0" y="234"/>
                  </a:lnTo>
                  <a:lnTo>
                    <a:pt x="216" y="233"/>
                  </a:lnTo>
                  <a:lnTo>
                    <a:pt x="10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37"/>
            <p:cNvSpPr/>
            <p:nvPr/>
          </p:nvSpPr>
          <p:spPr>
            <a:xfrm>
              <a:off x="6033475" y="4032000"/>
              <a:ext cx="15825" cy="6275"/>
            </a:xfrm>
            <a:custGeom>
              <a:avLst/>
              <a:gdLst/>
              <a:ahLst/>
              <a:cxnLst/>
              <a:rect l="l" t="t" r="r" b="b"/>
              <a:pathLst>
                <a:path w="633" h="251" extrusionOk="0">
                  <a:moveTo>
                    <a:pt x="631" y="1"/>
                  </a:moveTo>
                  <a:lnTo>
                    <a:pt x="1" y="3"/>
                  </a:lnTo>
                  <a:lnTo>
                    <a:pt x="2" y="250"/>
                  </a:lnTo>
                  <a:lnTo>
                    <a:pt x="632" y="248"/>
                  </a:lnTo>
                  <a:lnTo>
                    <a:pt x="631" y="1"/>
                  </a:lnTo>
                  <a:close/>
                </a:path>
              </a:pathLst>
            </a:custGeom>
            <a:solidFill>
              <a:srgbClr val="D839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37"/>
            <p:cNvSpPr/>
            <p:nvPr/>
          </p:nvSpPr>
          <p:spPr>
            <a:xfrm>
              <a:off x="6037050" y="3932650"/>
              <a:ext cx="2725" cy="90425"/>
            </a:xfrm>
            <a:custGeom>
              <a:avLst/>
              <a:gdLst/>
              <a:ahLst/>
              <a:cxnLst/>
              <a:rect l="l" t="t" r="r" b="b"/>
              <a:pathLst>
                <a:path w="109" h="3617" extrusionOk="0">
                  <a:moveTo>
                    <a:pt x="48" y="1"/>
                  </a:moveTo>
                  <a:cubicBezTo>
                    <a:pt x="22" y="1"/>
                    <a:pt x="1" y="22"/>
                    <a:pt x="1" y="49"/>
                  </a:cubicBezTo>
                  <a:lnTo>
                    <a:pt x="12" y="3569"/>
                  </a:lnTo>
                  <a:cubicBezTo>
                    <a:pt x="12" y="3596"/>
                    <a:pt x="34" y="3617"/>
                    <a:pt x="61" y="3617"/>
                  </a:cubicBezTo>
                  <a:cubicBezTo>
                    <a:pt x="87" y="3617"/>
                    <a:pt x="108" y="3595"/>
                    <a:pt x="108" y="3568"/>
                  </a:cubicBezTo>
                  <a:lnTo>
                    <a:pt x="97" y="48"/>
                  </a:lnTo>
                  <a:cubicBezTo>
                    <a:pt x="97" y="22"/>
                    <a:pt x="75" y="1"/>
                    <a:pt x="4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8" name="Google Shape;478;p37"/>
            <p:cNvSpPr/>
            <p:nvPr/>
          </p:nvSpPr>
          <p:spPr>
            <a:xfrm>
              <a:off x="6043200" y="3932625"/>
              <a:ext cx="2725" cy="90425"/>
            </a:xfrm>
            <a:custGeom>
              <a:avLst/>
              <a:gdLst/>
              <a:ahLst/>
              <a:cxnLst/>
              <a:rect l="l" t="t" r="r" b="b"/>
              <a:pathLst>
                <a:path w="109" h="3617" extrusionOk="0">
                  <a:moveTo>
                    <a:pt x="49" y="1"/>
                  </a:moveTo>
                  <a:cubicBezTo>
                    <a:pt x="23" y="1"/>
                    <a:pt x="1" y="22"/>
                    <a:pt x="1" y="49"/>
                  </a:cubicBezTo>
                  <a:lnTo>
                    <a:pt x="12" y="3569"/>
                  </a:lnTo>
                  <a:cubicBezTo>
                    <a:pt x="12" y="3596"/>
                    <a:pt x="34" y="3617"/>
                    <a:pt x="61" y="3617"/>
                  </a:cubicBezTo>
                  <a:cubicBezTo>
                    <a:pt x="88" y="3617"/>
                    <a:pt x="109" y="3595"/>
                    <a:pt x="109" y="3568"/>
                  </a:cubicBezTo>
                  <a:lnTo>
                    <a:pt x="97" y="48"/>
                  </a:lnTo>
                  <a:cubicBezTo>
                    <a:pt x="97" y="22"/>
                    <a:pt x="75" y="1"/>
                    <a:pt x="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9" name="Google Shape;479;p37"/>
            <p:cNvSpPr/>
            <p:nvPr/>
          </p:nvSpPr>
          <p:spPr>
            <a:xfrm>
              <a:off x="6044075" y="3927325"/>
              <a:ext cx="32350" cy="119925"/>
            </a:xfrm>
            <a:custGeom>
              <a:avLst/>
              <a:gdLst/>
              <a:ahLst/>
              <a:cxnLst/>
              <a:rect l="l" t="t" r="r" b="b"/>
              <a:pathLst>
                <a:path w="1294" h="4797" extrusionOk="0">
                  <a:moveTo>
                    <a:pt x="670" y="0"/>
                  </a:moveTo>
                  <a:lnTo>
                    <a:pt x="0" y="4707"/>
                  </a:lnTo>
                  <a:lnTo>
                    <a:pt x="625" y="4796"/>
                  </a:lnTo>
                  <a:lnTo>
                    <a:pt x="1293" y="89"/>
                  </a:lnTo>
                  <a:lnTo>
                    <a:pt x="67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37"/>
            <p:cNvSpPr/>
            <p:nvPr/>
          </p:nvSpPr>
          <p:spPr>
            <a:xfrm>
              <a:off x="6060475" y="3911650"/>
              <a:ext cx="15600" cy="18025"/>
            </a:xfrm>
            <a:custGeom>
              <a:avLst/>
              <a:gdLst/>
              <a:ahLst/>
              <a:cxnLst/>
              <a:rect l="l" t="t" r="r" b="b"/>
              <a:pathLst>
                <a:path w="624" h="721" extrusionOk="0">
                  <a:moveTo>
                    <a:pt x="409" y="0"/>
                  </a:moveTo>
                  <a:lnTo>
                    <a:pt x="269" y="216"/>
                  </a:lnTo>
                  <a:lnTo>
                    <a:pt x="0" y="632"/>
                  </a:lnTo>
                  <a:lnTo>
                    <a:pt x="624" y="721"/>
                  </a:lnTo>
                  <a:lnTo>
                    <a:pt x="482" y="246"/>
                  </a:lnTo>
                  <a:lnTo>
                    <a:pt x="40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37"/>
            <p:cNvSpPr/>
            <p:nvPr/>
          </p:nvSpPr>
          <p:spPr>
            <a:xfrm>
              <a:off x="6043825" y="4036850"/>
              <a:ext cx="16850" cy="10800"/>
            </a:xfrm>
            <a:custGeom>
              <a:avLst/>
              <a:gdLst/>
              <a:ahLst/>
              <a:cxnLst/>
              <a:rect l="l" t="t" r="r" b="b"/>
              <a:pathLst>
                <a:path w="674" h="432" extrusionOk="0">
                  <a:moveTo>
                    <a:pt x="49" y="0"/>
                  </a:moveTo>
                  <a:lnTo>
                    <a:pt x="1" y="343"/>
                  </a:lnTo>
                  <a:lnTo>
                    <a:pt x="625" y="432"/>
                  </a:lnTo>
                  <a:lnTo>
                    <a:pt x="673" y="89"/>
                  </a:lnTo>
                  <a:lnTo>
                    <a:pt x="49" y="0"/>
                  </a:lnTo>
                  <a:close/>
                </a:path>
              </a:pathLst>
            </a:custGeom>
            <a:solidFill>
              <a:srgbClr val="1619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37"/>
            <p:cNvSpPr/>
            <p:nvPr/>
          </p:nvSpPr>
          <p:spPr>
            <a:xfrm>
              <a:off x="6042850" y="4045075"/>
              <a:ext cx="16525" cy="8925"/>
            </a:xfrm>
            <a:custGeom>
              <a:avLst/>
              <a:gdLst/>
              <a:ahLst/>
              <a:cxnLst/>
              <a:rect l="l" t="t" r="r" b="b"/>
              <a:pathLst>
                <a:path w="661" h="357" extrusionOk="0">
                  <a:moveTo>
                    <a:pt x="37" y="0"/>
                  </a:moveTo>
                  <a:lnTo>
                    <a:pt x="4" y="232"/>
                  </a:lnTo>
                  <a:cubicBezTo>
                    <a:pt x="0" y="255"/>
                    <a:pt x="17" y="275"/>
                    <a:pt x="40" y="280"/>
                  </a:cubicBezTo>
                  <a:lnTo>
                    <a:pt x="581" y="356"/>
                  </a:lnTo>
                  <a:cubicBezTo>
                    <a:pt x="583" y="356"/>
                    <a:pt x="585" y="357"/>
                    <a:pt x="587" y="357"/>
                  </a:cubicBezTo>
                  <a:cubicBezTo>
                    <a:pt x="607" y="357"/>
                    <a:pt x="625" y="342"/>
                    <a:pt x="628" y="320"/>
                  </a:cubicBezTo>
                  <a:lnTo>
                    <a:pt x="661" y="89"/>
                  </a:lnTo>
                  <a:lnTo>
                    <a:pt x="37" y="0"/>
                  </a:lnTo>
                  <a:close/>
                </a:path>
              </a:pathLst>
            </a:custGeom>
            <a:solidFill>
              <a:srgbClr val="CE61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37"/>
            <p:cNvSpPr/>
            <p:nvPr/>
          </p:nvSpPr>
          <p:spPr>
            <a:xfrm>
              <a:off x="6067200" y="3911650"/>
              <a:ext cx="5350" cy="6150"/>
            </a:xfrm>
            <a:custGeom>
              <a:avLst/>
              <a:gdLst/>
              <a:ahLst/>
              <a:cxnLst/>
              <a:rect l="l" t="t" r="r" b="b"/>
              <a:pathLst>
                <a:path w="214" h="246" extrusionOk="0">
                  <a:moveTo>
                    <a:pt x="140" y="0"/>
                  </a:moveTo>
                  <a:lnTo>
                    <a:pt x="0" y="216"/>
                  </a:lnTo>
                  <a:lnTo>
                    <a:pt x="213" y="246"/>
                  </a:lnTo>
                  <a:lnTo>
                    <a:pt x="14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37"/>
            <p:cNvSpPr/>
            <p:nvPr/>
          </p:nvSpPr>
          <p:spPr>
            <a:xfrm>
              <a:off x="6045100" y="4030150"/>
              <a:ext cx="16500" cy="8350"/>
            </a:xfrm>
            <a:custGeom>
              <a:avLst/>
              <a:gdLst/>
              <a:ahLst/>
              <a:cxnLst/>
              <a:rect l="l" t="t" r="r" b="b"/>
              <a:pathLst>
                <a:path w="660" h="334" extrusionOk="0">
                  <a:moveTo>
                    <a:pt x="36" y="0"/>
                  </a:moveTo>
                  <a:lnTo>
                    <a:pt x="0" y="245"/>
                  </a:lnTo>
                  <a:lnTo>
                    <a:pt x="625" y="333"/>
                  </a:lnTo>
                  <a:lnTo>
                    <a:pt x="660" y="88"/>
                  </a:lnTo>
                  <a:lnTo>
                    <a:pt x="36" y="0"/>
                  </a:lnTo>
                  <a:close/>
                </a:path>
              </a:pathLst>
            </a:custGeom>
            <a:solidFill>
              <a:srgbClr val="C470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37"/>
            <p:cNvSpPr/>
            <p:nvPr/>
          </p:nvSpPr>
          <p:spPr>
            <a:xfrm>
              <a:off x="6051050" y="3932750"/>
              <a:ext cx="14975" cy="89550"/>
            </a:xfrm>
            <a:custGeom>
              <a:avLst/>
              <a:gdLst/>
              <a:ahLst/>
              <a:cxnLst/>
              <a:rect l="l" t="t" r="r" b="b"/>
              <a:pathLst>
                <a:path w="599" h="3582" extrusionOk="0">
                  <a:moveTo>
                    <a:pt x="546" y="0"/>
                  </a:moveTo>
                  <a:cubicBezTo>
                    <a:pt x="523" y="0"/>
                    <a:pt x="503" y="18"/>
                    <a:pt x="499" y="41"/>
                  </a:cubicBezTo>
                  <a:lnTo>
                    <a:pt x="5" y="3527"/>
                  </a:lnTo>
                  <a:cubicBezTo>
                    <a:pt x="0" y="3553"/>
                    <a:pt x="19" y="3578"/>
                    <a:pt x="45" y="3581"/>
                  </a:cubicBezTo>
                  <a:cubicBezTo>
                    <a:pt x="47" y="3581"/>
                    <a:pt x="50" y="3581"/>
                    <a:pt x="52" y="3581"/>
                  </a:cubicBezTo>
                  <a:cubicBezTo>
                    <a:pt x="76" y="3581"/>
                    <a:pt x="96" y="3564"/>
                    <a:pt x="100" y="3540"/>
                  </a:cubicBezTo>
                  <a:lnTo>
                    <a:pt x="594" y="55"/>
                  </a:lnTo>
                  <a:cubicBezTo>
                    <a:pt x="598" y="29"/>
                    <a:pt x="580" y="4"/>
                    <a:pt x="554" y="1"/>
                  </a:cubicBezTo>
                  <a:cubicBezTo>
                    <a:pt x="551" y="0"/>
                    <a:pt x="549" y="0"/>
                    <a:pt x="54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37"/>
            <p:cNvSpPr/>
            <p:nvPr/>
          </p:nvSpPr>
          <p:spPr>
            <a:xfrm>
              <a:off x="6057150" y="3933600"/>
              <a:ext cx="14975" cy="89575"/>
            </a:xfrm>
            <a:custGeom>
              <a:avLst/>
              <a:gdLst/>
              <a:ahLst/>
              <a:cxnLst/>
              <a:rect l="l" t="t" r="r" b="b"/>
              <a:pathLst>
                <a:path w="599" h="3583" extrusionOk="0">
                  <a:moveTo>
                    <a:pt x="548" y="1"/>
                  </a:moveTo>
                  <a:cubicBezTo>
                    <a:pt x="524" y="1"/>
                    <a:pt x="503" y="17"/>
                    <a:pt x="499" y="42"/>
                  </a:cubicBezTo>
                  <a:lnTo>
                    <a:pt x="5" y="3527"/>
                  </a:lnTo>
                  <a:cubicBezTo>
                    <a:pt x="1" y="3554"/>
                    <a:pt x="19" y="3578"/>
                    <a:pt x="45" y="3582"/>
                  </a:cubicBezTo>
                  <a:cubicBezTo>
                    <a:pt x="47" y="3582"/>
                    <a:pt x="49" y="3582"/>
                    <a:pt x="51" y="3582"/>
                  </a:cubicBezTo>
                  <a:cubicBezTo>
                    <a:pt x="76" y="3582"/>
                    <a:pt x="96" y="3565"/>
                    <a:pt x="100" y="3540"/>
                  </a:cubicBezTo>
                  <a:lnTo>
                    <a:pt x="595" y="56"/>
                  </a:lnTo>
                  <a:cubicBezTo>
                    <a:pt x="599" y="29"/>
                    <a:pt x="580" y="5"/>
                    <a:pt x="554" y="1"/>
                  </a:cubicBezTo>
                  <a:cubicBezTo>
                    <a:pt x="552" y="1"/>
                    <a:pt x="550" y="1"/>
                    <a:pt x="54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37"/>
            <p:cNvSpPr/>
            <p:nvPr/>
          </p:nvSpPr>
          <p:spPr>
            <a:xfrm>
              <a:off x="5997400" y="3976250"/>
              <a:ext cx="86350" cy="87350"/>
            </a:xfrm>
            <a:custGeom>
              <a:avLst/>
              <a:gdLst/>
              <a:ahLst/>
              <a:cxnLst/>
              <a:rect l="l" t="t" r="r" b="b"/>
              <a:pathLst>
                <a:path w="3454" h="3494" extrusionOk="0">
                  <a:moveTo>
                    <a:pt x="1" y="0"/>
                  </a:moveTo>
                  <a:lnTo>
                    <a:pt x="51" y="458"/>
                  </a:lnTo>
                  <a:lnTo>
                    <a:pt x="107" y="960"/>
                  </a:lnTo>
                  <a:lnTo>
                    <a:pt x="389" y="3494"/>
                  </a:lnTo>
                  <a:lnTo>
                    <a:pt x="3065" y="3494"/>
                  </a:lnTo>
                  <a:lnTo>
                    <a:pt x="3382" y="643"/>
                  </a:lnTo>
                  <a:lnTo>
                    <a:pt x="3402" y="458"/>
                  </a:lnTo>
                  <a:lnTo>
                    <a:pt x="345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37"/>
            <p:cNvSpPr/>
            <p:nvPr/>
          </p:nvSpPr>
          <p:spPr>
            <a:xfrm>
              <a:off x="5998675" y="3987700"/>
              <a:ext cx="83800" cy="12575"/>
            </a:xfrm>
            <a:custGeom>
              <a:avLst/>
              <a:gdLst/>
              <a:ahLst/>
              <a:cxnLst/>
              <a:rect l="l" t="t" r="r" b="b"/>
              <a:pathLst>
                <a:path w="3352" h="503" extrusionOk="0">
                  <a:moveTo>
                    <a:pt x="0" y="0"/>
                  </a:moveTo>
                  <a:lnTo>
                    <a:pt x="56" y="502"/>
                  </a:lnTo>
                  <a:lnTo>
                    <a:pt x="3331" y="185"/>
                  </a:lnTo>
                  <a:lnTo>
                    <a:pt x="335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37"/>
            <p:cNvSpPr/>
            <p:nvPr/>
          </p:nvSpPr>
          <p:spPr>
            <a:xfrm>
              <a:off x="5992975" y="3970925"/>
              <a:ext cx="95350" cy="16800"/>
            </a:xfrm>
            <a:custGeom>
              <a:avLst/>
              <a:gdLst/>
              <a:ahLst/>
              <a:cxnLst/>
              <a:rect l="l" t="t" r="r" b="b"/>
              <a:pathLst>
                <a:path w="3814" h="672" extrusionOk="0">
                  <a:moveTo>
                    <a:pt x="1" y="1"/>
                  </a:moveTo>
                  <a:lnTo>
                    <a:pt x="71" y="671"/>
                  </a:lnTo>
                  <a:lnTo>
                    <a:pt x="3742" y="671"/>
                  </a:lnTo>
                  <a:lnTo>
                    <a:pt x="381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 name="Rectangle 4"/>
          <p:cNvSpPr/>
          <p:nvPr/>
        </p:nvSpPr>
        <p:spPr>
          <a:xfrm>
            <a:off x="196120" y="657161"/>
            <a:ext cx="8756688" cy="923330"/>
          </a:xfrm>
          <a:prstGeom prst="rect">
            <a:avLst/>
          </a:prstGeom>
        </p:spPr>
        <p:txBody>
          <a:bodyPr wrap="square">
            <a:spAutoFit/>
          </a:bodyPr>
          <a:lstStyle/>
          <a:p>
            <a:pPr algn="just">
              <a:lnSpc>
                <a:spcPct val="150000"/>
              </a:lnSpc>
              <a:spcBef>
                <a:spcPts val="300"/>
              </a:spcBef>
              <a:spcAft>
                <a:spcPts val="300"/>
              </a:spcAft>
            </a:pPr>
            <a:r>
              <a:rPr lang="nl-NL" sz="1800" b="1">
                <a:latin typeface="+mj-lt"/>
                <a:ea typeface="Arial" panose="020B0604020202020204" pitchFamily="34" charset="0"/>
                <a:cs typeface="Times New Roman" panose="02020603050405020304" pitchFamily="18" charset="0"/>
              </a:rPr>
              <a:t>1. </a:t>
            </a:r>
            <a:r>
              <a:rPr lang="nl-NL" sz="1800" smtClean="0">
                <a:latin typeface="+mj-lt"/>
                <a:ea typeface="Arial" panose="020B0604020202020204" pitchFamily="34" charset="0"/>
                <a:cs typeface="Times New Roman" panose="02020603050405020304" pitchFamily="18" charset="0"/>
              </a:rPr>
              <a:t>Nếu </a:t>
            </a:r>
            <a:r>
              <a:rPr lang="nl-NL" sz="1800">
                <a:latin typeface="+mj-lt"/>
                <a:ea typeface="Arial" panose="020B0604020202020204" pitchFamily="34" charset="0"/>
                <a:cs typeface="Times New Roman" panose="02020603050405020304" pitchFamily="18" charset="0"/>
              </a:rPr>
              <a:t>cạnh huyền và một cạnh góc vuông của tam giác vuông này tỉ lệ với cạnh huyền và cạnh góc vuông của tam giác vuông kia thì hai tam giác vuông đồng dạng. </a:t>
            </a:r>
            <a:endParaRPr lang="en-US" sz="1800">
              <a:effectLst/>
              <a:latin typeface="+mj-lt"/>
              <a:ea typeface="Arial" panose="020B0604020202020204" pitchFamily="34" charset="0"/>
              <a:cs typeface="Times New Roman" panose="02020603050405020304" pitchFamily="18" charset="0"/>
            </a:endParaRPr>
          </a:p>
        </p:txBody>
      </p:sp>
      <p:sp>
        <p:nvSpPr>
          <p:cNvPr id="6" name="Rectangle 5"/>
          <p:cNvSpPr/>
          <p:nvPr/>
        </p:nvSpPr>
        <p:spPr>
          <a:xfrm>
            <a:off x="3988406" y="258289"/>
            <a:ext cx="1172116" cy="415498"/>
          </a:xfrm>
          <a:prstGeom prst="rect">
            <a:avLst/>
          </a:prstGeom>
        </p:spPr>
        <p:txBody>
          <a:bodyPr wrap="none">
            <a:spAutoFit/>
          </a:bodyPr>
          <a:lstStyle/>
          <a:p>
            <a:r>
              <a:rPr lang="en-US" sz="2100" b="1" i="1">
                <a:solidFill>
                  <a:srgbClr val="C00000"/>
                </a:solidFill>
                <a:sym typeface="Crete Round"/>
              </a:rPr>
              <a:t>Đáp án:</a:t>
            </a:r>
            <a:endParaRPr lang="en-US"/>
          </a:p>
        </p:txBody>
      </p:sp>
      <p:sp>
        <p:nvSpPr>
          <p:cNvPr id="7" name="Rectangle 6"/>
          <p:cNvSpPr/>
          <p:nvPr/>
        </p:nvSpPr>
        <p:spPr>
          <a:xfrm>
            <a:off x="196120" y="1580491"/>
            <a:ext cx="2095445" cy="507831"/>
          </a:xfrm>
          <a:prstGeom prst="rect">
            <a:avLst/>
          </a:prstGeom>
        </p:spPr>
        <p:txBody>
          <a:bodyPr wrap="none">
            <a:spAutoFit/>
          </a:bodyPr>
          <a:lstStyle/>
          <a:p>
            <a:pPr algn="just">
              <a:lnSpc>
                <a:spcPct val="150000"/>
              </a:lnSpc>
              <a:spcBef>
                <a:spcPts val="300"/>
              </a:spcBef>
              <a:spcAft>
                <a:spcPts val="300"/>
              </a:spcAft>
            </a:pPr>
            <a:r>
              <a:rPr lang="nl-NL" sz="1800" b="1">
                <a:latin typeface="+mn-lt"/>
                <a:ea typeface="Arial" panose="020B0604020202020204" pitchFamily="34" charset="0"/>
                <a:cs typeface="Times New Roman" panose="02020603050405020304" pitchFamily="18" charset="0"/>
              </a:rPr>
              <a:t>2.</a:t>
            </a:r>
            <a:r>
              <a:rPr lang="vi-VN" sz="1800" b="1">
                <a:latin typeface="+mn-lt"/>
                <a:ea typeface="Arial" panose="020B0604020202020204" pitchFamily="34" charset="0"/>
                <a:cs typeface="Times New Roman" panose="02020603050405020304" pitchFamily="18" charset="0"/>
              </a:rPr>
              <a:t> </a:t>
            </a:r>
            <a:r>
              <a:rPr lang="vi-VN" sz="1800">
                <a:latin typeface="+mn-lt"/>
                <a:ea typeface="Arial" panose="020B0604020202020204" pitchFamily="34" charset="0"/>
                <a:cs typeface="Times New Roman" panose="02020603050405020304" pitchFamily="18" charset="0"/>
              </a:rPr>
              <a:t>Xét hai tam giác</a:t>
            </a:r>
            <a:endParaRPr lang="en-US" sz="1800">
              <a:effectLst/>
              <a:latin typeface="+mn-lt"/>
              <a:ea typeface="Arial" panose="020B0604020202020204" pitchFamily="34" charset="0"/>
              <a:cs typeface="Times New Roman" panose="02020603050405020304" pitchFamily="18" charset="0"/>
            </a:endParaRP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529399" y="2329010"/>
            <a:ext cx="4277779" cy="1872744"/>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4933984" y="1946111"/>
                <a:ext cx="3468068" cy="2638543"/>
              </a:xfrm>
              <a:prstGeom prst="rect">
                <a:avLst/>
              </a:prstGeom>
            </p:spPr>
            <p:txBody>
              <a:bodyPr wrap="square">
                <a:spAutoFit/>
              </a:bodyPr>
              <a:lstStyle/>
              <a:p>
                <a:pPr algn="just">
                  <a:lnSpc>
                    <a:spcPct val="130000"/>
                  </a:lnSpc>
                </a:pPr>
                <a14:m>
                  <m:oMathPara xmlns:m="http://schemas.openxmlformats.org/officeDocument/2006/math">
                    <m:oMathParaPr>
                      <m:jc m:val="centerGroup"/>
                    </m:oMathParaPr>
                    <m:oMath xmlns:m="http://schemas.openxmlformats.org/officeDocument/2006/math">
                      <m:sSub>
                        <m:sSubPr>
                          <m:ctrlPr>
                            <a:rPr lang="en-US" sz="1800" i="1">
                              <a:latin typeface="Cambria Math" panose="02040503050406030204" pitchFamily="18" charset="0"/>
                              <a:ea typeface="Arial" panose="020B0604020202020204" pitchFamily="34" charset="0"/>
                              <a:cs typeface="Times New Roman" panose="02020603050405020304" pitchFamily="18" charset="0"/>
                            </a:rPr>
                          </m:ctrlPr>
                        </m:sSubPr>
                        <m:e>
                          <m:r>
                            <a:rPr lang="nl-NL" sz="1800" i="1">
                              <a:effectLst/>
                              <a:latin typeface="Cambria Math" panose="02040503050406030204" pitchFamily="18" charset="0"/>
                              <a:ea typeface="Arial" panose="020B0604020202020204" pitchFamily="34" charset="0"/>
                              <a:cs typeface="Times New Roman" panose="02020603050405020304" pitchFamily="18" charset="0"/>
                            </a:rPr>
                            <m:t>𝑆</m:t>
                          </m:r>
                        </m:e>
                        <m:sub>
                          <m:r>
                            <a:rPr lang="nl-NL"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𝐴𝐵𝐶</m:t>
                          </m:r>
                        </m:sub>
                      </m:sSub>
                      <m:r>
                        <a:rPr lang="nl-NL"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nl-NL" sz="1800" i="1">
                              <a:effectLst/>
                              <a:latin typeface="Cambria Math" panose="02040503050406030204" pitchFamily="18" charset="0"/>
                              <a:ea typeface="Arial" panose="020B0604020202020204" pitchFamily="34" charset="0"/>
                              <a:cs typeface="Times New Roman" panose="02020603050405020304" pitchFamily="18" charset="0"/>
                            </a:rPr>
                            <m:t>1</m:t>
                          </m:r>
                        </m:num>
                        <m:den>
                          <m:r>
                            <a:rPr lang="nl-NL" sz="1800" i="1">
                              <a:effectLst/>
                              <a:latin typeface="Cambria Math" panose="02040503050406030204" pitchFamily="18" charset="0"/>
                              <a:ea typeface="Arial" panose="020B0604020202020204" pitchFamily="34" charset="0"/>
                              <a:cs typeface="Times New Roman" panose="02020603050405020304" pitchFamily="18" charset="0"/>
                            </a:rPr>
                            <m:t>2</m:t>
                          </m:r>
                        </m:den>
                      </m:f>
                      <m:r>
                        <a:rPr lang="nl-NL" sz="1800" i="1">
                          <a:effectLst/>
                          <a:latin typeface="Cambria Math" panose="02040503050406030204" pitchFamily="18" charset="0"/>
                          <a:ea typeface="Arial" panose="020B0604020202020204" pitchFamily="34" charset="0"/>
                          <a:cs typeface="Times New Roman" panose="02020603050405020304" pitchFamily="18" charset="0"/>
                        </a:rPr>
                        <m:t>𝐵𝐶</m:t>
                      </m:r>
                      <m:r>
                        <a:rPr lang="nl-NL"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𝐴𝐻</m:t>
                      </m:r>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30000"/>
                  </a:lnSpc>
                </a:pPr>
                <a14:m>
                  <m:oMathPara xmlns:m="http://schemas.openxmlformats.org/officeDocument/2006/math">
                    <m:oMathParaPr>
                      <m:jc m:val="centerGroup"/>
                    </m:oMathParaPr>
                    <m:oMath xmlns:m="http://schemas.openxmlformats.org/officeDocument/2006/math">
                      <m:sSub>
                        <m:sSub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bPr>
                        <m:e>
                          <m:r>
                            <a:rPr lang="nl-NL" sz="1800" i="1">
                              <a:effectLst/>
                              <a:latin typeface="Cambria Math" panose="02040503050406030204" pitchFamily="18" charset="0"/>
                              <a:ea typeface="Arial" panose="020B0604020202020204" pitchFamily="34" charset="0"/>
                              <a:cs typeface="Times New Roman" panose="02020603050405020304" pitchFamily="18" charset="0"/>
                            </a:rPr>
                            <m:t>𝑆</m:t>
                          </m:r>
                        </m:e>
                        <m:sub>
                          <m:r>
                            <a:rPr lang="nl-NL"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𝐴</m:t>
                          </m:r>
                          <m:r>
                            <a:rPr lang="nl-NL"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𝐵</m:t>
                          </m:r>
                          <m:r>
                            <a:rPr lang="nl-NL"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𝐶</m:t>
                          </m:r>
                          <m:r>
                            <a:rPr lang="nl-NL" sz="1800" i="1">
                              <a:effectLst/>
                              <a:latin typeface="Cambria Math" panose="02040503050406030204" pitchFamily="18" charset="0"/>
                              <a:ea typeface="Arial" panose="020B0604020202020204" pitchFamily="34" charset="0"/>
                              <a:cs typeface="Times New Roman" panose="02020603050405020304" pitchFamily="18" charset="0"/>
                            </a:rPr>
                            <m:t>′</m:t>
                          </m:r>
                        </m:sub>
                      </m:sSub>
                      <m:r>
                        <a:rPr lang="nl-NL"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nl-NL" sz="1800" i="1">
                              <a:effectLst/>
                              <a:latin typeface="Cambria Math" panose="02040503050406030204" pitchFamily="18" charset="0"/>
                              <a:ea typeface="Arial" panose="020B0604020202020204" pitchFamily="34" charset="0"/>
                              <a:cs typeface="Times New Roman" panose="02020603050405020304" pitchFamily="18" charset="0"/>
                            </a:rPr>
                            <m:t>1</m:t>
                          </m:r>
                        </m:num>
                        <m:den>
                          <m:r>
                            <a:rPr lang="nl-NL" sz="1800" i="1">
                              <a:effectLst/>
                              <a:latin typeface="Cambria Math" panose="02040503050406030204" pitchFamily="18" charset="0"/>
                              <a:ea typeface="Arial" panose="020B0604020202020204" pitchFamily="34" charset="0"/>
                              <a:cs typeface="Times New Roman" panose="02020603050405020304" pitchFamily="18" charset="0"/>
                            </a:rPr>
                            <m:t>2</m:t>
                          </m:r>
                        </m:den>
                      </m:f>
                      <m:r>
                        <a:rPr lang="nl-NL" sz="1800" i="1">
                          <a:effectLst/>
                          <a:latin typeface="Cambria Math" panose="02040503050406030204" pitchFamily="18" charset="0"/>
                          <a:ea typeface="Arial" panose="020B0604020202020204" pitchFamily="34" charset="0"/>
                          <a:cs typeface="Times New Roman" panose="02020603050405020304" pitchFamily="18" charset="0"/>
                        </a:rPr>
                        <m:t>𝐵</m:t>
                      </m:r>
                      <m:r>
                        <a:rPr lang="nl-NL"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𝐶</m:t>
                      </m:r>
                      <m:r>
                        <a:rPr lang="nl-NL"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𝐴</m:t>
                      </m:r>
                      <m:r>
                        <a:rPr lang="nl-NL"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𝐻</m:t>
                      </m:r>
                      <m:r>
                        <a:rPr lang="nl-NL" sz="1800" i="1">
                          <a:effectLst/>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30000"/>
                  </a:lnSpc>
                </a:pPr>
                <a14:m>
                  <m:oMathPara xmlns:m="http://schemas.openxmlformats.org/officeDocument/2006/math">
                    <m:oMathParaPr>
                      <m:jc m:val="centerGroup"/>
                    </m:oMathParaPr>
                    <m:oMath xmlns:m="http://schemas.openxmlformats.org/officeDocument/2006/math">
                      <m:r>
                        <a:rPr lang="nl-NL"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sSub>
                            <m:sSub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bPr>
                            <m:e>
                              <m:r>
                                <a:rPr lang="nl-NL" sz="1800" i="1">
                                  <a:effectLst/>
                                  <a:latin typeface="Cambria Math" panose="02040503050406030204" pitchFamily="18" charset="0"/>
                                  <a:ea typeface="Arial" panose="020B0604020202020204" pitchFamily="34" charset="0"/>
                                  <a:cs typeface="Times New Roman" panose="02020603050405020304" pitchFamily="18" charset="0"/>
                                </a:rPr>
                                <m:t>𝑆</m:t>
                              </m:r>
                            </m:e>
                            <m:sub>
                              <m:r>
                                <a:rPr lang="nl-NL"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𝐴𝐵𝐶</m:t>
                              </m:r>
                            </m:sub>
                          </m:sSub>
                        </m:num>
                        <m:den>
                          <m:sSub>
                            <m:sSub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bPr>
                            <m:e>
                              <m:r>
                                <a:rPr lang="nl-NL" sz="1800" i="1">
                                  <a:effectLst/>
                                  <a:latin typeface="Cambria Math" panose="02040503050406030204" pitchFamily="18" charset="0"/>
                                  <a:ea typeface="Arial" panose="020B0604020202020204" pitchFamily="34" charset="0"/>
                                  <a:cs typeface="Times New Roman" panose="02020603050405020304" pitchFamily="18" charset="0"/>
                                </a:rPr>
                                <m:t>𝑆</m:t>
                              </m:r>
                            </m:e>
                            <m:sub>
                              <m:r>
                                <a:rPr lang="nl-NL"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𝐴</m:t>
                              </m:r>
                              <m:r>
                                <a:rPr lang="nl-NL"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𝐵</m:t>
                              </m:r>
                              <m:r>
                                <a:rPr lang="nl-NL"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𝐶</m:t>
                              </m:r>
                              <m:r>
                                <a:rPr lang="nl-NL" sz="1800" i="1">
                                  <a:effectLst/>
                                  <a:latin typeface="Cambria Math" panose="02040503050406030204" pitchFamily="18" charset="0"/>
                                  <a:ea typeface="Arial" panose="020B0604020202020204" pitchFamily="34" charset="0"/>
                                  <a:cs typeface="Times New Roman" panose="02020603050405020304" pitchFamily="18" charset="0"/>
                                </a:rPr>
                                <m:t>′</m:t>
                              </m:r>
                            </m:sub>
                          </m:sSub>
                        </m:den>
                      </m:f>
                      <m:r>
                        <a:rPr lang="nl-NL"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nl-NL" sz="1800" i="1">
                                  <a:effectLst/>
                                  <a:latin typeface="Cambria Math" panose="02040503050406030204" pitchFamily="18" charset="0"/>
                                  <a:ea typeface="Arial" panose="020B0604020202020204" pitchFamily="34" charset="0"/>
                                  <a:cs typeface="Times New Roman" panose="02020603050405020304" pitchFamily="18" charset="0"/>
                                </a:rPr>
                                <m:t>1</m:t>
                              </m:r>
                            </m:num>
                            <m:den>
                              <m:r>
                                <a:rPr lang="nl-NL" sz="1800" i="1">
                                  <a:effectLst/>
                                  <a:latin typeface="Cambria Math" panose="02040503050406030204" pitchFamily="18" charset="0"/>
                                  <a:ea typeface="Arial" panose="020B0604020202020204" pitchFamily="34" charset="0"/>
                                  <a:cs typeface="Times New Roman" panose="02020603050405020304" pitchFamily="18" charset="0"/>
                                </a:rPr>
                                <m:t>2</m:t>
                              </m:r>
                            </m:den>
                          </m:f>
                          <m:r>
                            <a:rPr lang="nl-NL" sz="1800" i="1">
                              <a:effectLst/>
                              <a:latin typeface="Cambria Math" panose="02040503050406030204" pitchFamily="18" charset="0"/>
                              <a:ea typeface="Arial" panose="020B0604020202020204" pitchFamily="34" charset="0"/>
                              <a:cs typeface="Times New Roman" panose="02020603050405020304" pitchFamily="18" charset="0"/>
                            </a:rPr>
                            <m:t>𝐵𝐶</m:t>
                          </m:r>
                          <m:r>
                            <a:rPr lang="nl-NL"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𝐴𝐻</m:t>
                          </m:r>
                        </m:num>
                        <m:den>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nl-NL" sz="1800" i="1">
                                  <a:effectLst/>
                                  <a:latin typeface="Cambria Math" panose="02040503050406030204" pitchFamily="18" charset="0"/>
                                  <a:ea typeface="Arial" panose="020B0604020202020204" pitchFamily="34" charset="0"/>
                                  <a:cs typeface="Times New Roman" panose="02020603050405020304" pitchFamily="18" charset="0"/>
                                </a:rPr>
                                <m:t>1</m:t>
                              </m:r>
                            </m:num>
                            <m:den>
                              <m:r>
                                <a:rPr lang="nl-NL" sz="1800" i="1">
                                  <a:effectLst/>
                                  <a:latin typeface="Cambria Math" panose="02040503050406030204" pitchFamily="18" charset="0"/>
                                  <a:ea typeface="Arial" panose="020B0604020202020204" pitchFamily="34" charset="0"/>
                                  <a:cs typeface="Times New Roman" panose="02020603050405020304" pitchFamily="18" charset="0"/>
                                </a:rPr>
                                <m:t>2</m:t>
                              </m:r>
                            </m:den>
                          </m:f>
                          <m:r>
                            <a:rPr lang="nl-NL" sz="1800" i="1">
                              <a:effectLst/>
                              <a:latin typeface="Cambria Math" panose="02040503050406030204" pitchFamily="18" charset="0"/>
                              <a:ea typeface="Arial" panose="020B0604020202020204" pitchFamily="34" charset="0"/>
                              <a:cs typeface="Times New Roman" panose="02020603050405020304" pitchFamily="18" charset="0"/>
                            </a:rPr>
                            <m:t>𝐵</m:t>
                          </m:r>
                          <m:r>
                            <a:rPr lang="nl-NL"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𝐶</m:t>
                          </m:r>
                          <m:r>
                            <a:rPr lang="nl-NL"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𝐴</m:t>
                          </m:r>
                          <m:r>
                            <a:rPr lang="nl-NL"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𝐻</m:t>
                          </m:r>
                          <m:r>
                            <a:rPr lang="nl-NL" sz="1800" i="1">
                              <a:effectLst/>
                              <a:latin typeface="Cambria Math" panose="02040503050406030204" pitchFamily="18" charset="0"/>
                              <a:ea typeface="Arial" panose="020B0604020202020204" pitchFamily="34" charset="0"/>
                              <a:cs typeface="Times New Roman" panose="02020603050405020304" pitchFamily="18" charset="0"/>
                            </a:rPr>
                            <m:t>′</m:t>
                          </m:r>
                        </m:den>
                      </m:f>
                    </m:oMath>
                  </m:oMathPara>
                </a14:m>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933984" y="1946111"/>
                <a:ext cx="3468068" cy="2638543"/>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709881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22" presetClass="entr" presetSubtype="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up)">
                                      <p:cBhvr>
                                        <p:cTn id="25" dur="500"/>
                                        <p:tgtEl>
                                          <p:spTgt spid="9">
                                            <p:txEl>
                                              <p:pRg st="0" end="0"/>
                                            </p:txEl>
                                          </p:spTgt>
                                        </p:tgtEl>
                                      </p:cBhvr>
                                    </p:animEffect>
                                  </p:childTnLst>
                                </p:cTn>
                              </p:par>
                            </p:childTnLst>
                          </p:cTn>
                        </p:par>
                        <p:par>
                          <p:cTn id="26" fill="hold">
                            <p:stCondLst>
                              <p:cond delay="500"/>
                            </p:stCondLst>
                            <p:childTnLst>
                              <p:par>
                                <p:cTn id="27" presetID="22" presetClass="entr" presetSubtype="1" fill="hold" nodeType="afterEffect">
                                  <p:stCondLst>
                                    <p:cond delay="0"/>
                                  </p:stCondLst>
                                  <p:childTnLst>
                                    <p:set>
                                      <p:cBhvr>
                                        <p:cTn id="28" dur="1" fill="hold">
                                          <p:stCondLst>
                                            <p:cond delay="0"/>
                                          </p:stCondLst>
                                        </p:cTn>
                                        <p:tgtEl>
                                          <p:spTgt spid="9">
                                            <p:txEl>
                                              <p:pRg st="1" end="1"/>
                                            </p:txEl>
                                          </p:spTgt>
                                        </p:tgtEl>
                                        <p:attrNameLst>
                                          <p:attrName>style.visibility</p:attrName>
                                        </p:attrNameLst>
                                      </p:cBhvr>
                                      <p:to>
                                        <p:strVal val="visible"/>
                                      </p:to>
                                    </p:set>
                                    <p:animEffect transition="in" filter="wipe(up)">
                                      <p:cBhvr>
                                        <p:cTn id="29" dur="500"/>
                                        <p:tgtEl>
                                          <p:spTgt spid="9">
                                            <p:txEl>
                                              <p:pRg st="1" end="1"/>
                                            </p:txEl>
                                          </p:spTgt>
                                        </p:tgtEl>
                                      </p:cBhvr>
                                    </p:animEffect>
                                  </p:childTnLst>
                                </p:cTn>
                              </p:par>
                            </p:childTnLst>
                          </p:cTn>
                        </p:par>
                        <p:par>
                          <p:cTn id="30" fill="hold">
                            <p:stCondLst>
                              <p:cond delay="1000"/>
                            </p:stCondLst>
                            <p:childTnLst>
                              <p:par>
                                <p:cTn id="31" presetID="22" presetClass="entr" presetSubtype="1" fill="hold" nodeType="after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Effect transition="in" filter="wipe(up)">
                                      <p:cBhvr>
                                        <p:cTn id="33"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37"/>
        <p:cNvGrpSpPr/>
        <p:nvPr/>
      </p:nvGrpSpPr>
      <p:grpSpPr>
        <a:xfrm>
          <a:off x="0" y="0"/>
          <a:ext cx="0" cy="0"/>
          <a:chOff x="0" y="0"/>
          <a:chExt cx="0" cy="0"/>
        </a:xfrm>
      </p:grpSpPr>
      <p:sp>
        <p:nvSpPr>
          <p:cNvPr id="3" name="Rectangle 2"/>
          <p:cNvSpPr/>
          <p:nvPr/>
        </p:nvSpPr>
        <p:spPr>
          <a:xfrm>
            <a:off x="-30307" y="285251"/>
            <a:ext cx="9174307" cy="1651671"/>
          </a:xfrm>
          <a:prstGeom prst="rect">
            <a:avLst/>
          </a:prstGeom>
        </p:spPr>
        <p:txBody>
          <a:bodyPr wrap="square">
            <a:spAutoFit/>
          </a:bodyPr>
          <a:lstStyle/>
          <a:p>
            <a:pPr algn="ctr">
              <a:lnSpc>
                <a:spcPct val="150000"/>
              </a:lnSpc>
            </a:pPr>
            <a:r>
              <a:rPr lang="vi-VN" sz="3600" b="1">
                <a:solidFill>
                  <a:srgbClr val="C00000"/>
                </a:solidFill>
              </a:rPr>
              <a:t>CHƯƠNG VIII. TAM GIÁC ĐỒNG DẠNG. </a:t>
            </a:r>
          </a:p>
          <a:p>
            <a:pPr algn="ctr">
              <a:lnSpc>
                <a:spcPct val="150000"/>
              </a:lnSpc>
            </a:pPr>
            <a:r>
              <a:rPr lang="vi-VN" sz="3600" b="1">
                <a:solidFill>
                  <a:srgbClr val="C00000"/>
                </a:solidFill>
              </a:rPr>
              <a:t>HÌNH ĐỒNG DẠNG</a:t>
            </a:r>
            <a:endParaRPr lang="vi-VN" sz="3600" b="1" dirty="0">
              <a:solidFill>
                <a:srgbClr val="C00000"/>
              </a:solidFill>
            </a:endParaRPr>
          </a:p>
        </p:txBody>
      </p:sp>
      <p:sp>
        <p:nvSpPr>
          <p:cNvPr id="4" name="Rectangle 3"/>
          <p:cNvSpPr/>
          <p:nvPr/>
        </p:nvSpPr>
        <p:spPr>
          <a:xfrm>
            <a:off x="930224" y="2080921"/>
            <a:ext cx="7253244" cy="1651671"/>
          </a:xfrm>
          <a:prstGeom prst="rect">
            <a:avLst/>
          </a:prstGeom>
        </p:spPr>
        <p:txBody>
          <a:bodyPr wrap="square">
            <a:spAutoFit/>
          </a:bodyPr>
          <a:lstStyle/>
          <a:p>
            <a:pPr lvl="0" algn="ctr">
              <a:lnSpc>
                <a:spcPct val="150000"/>
              </a:lnSpc>
            </a:pPr>
            <a:r>
              <a:rPr lang="vi-VN" sz="3600" b="1">
                <a:solidFill>
                  <a:schemeClr val="accent1">
                    <a:lumMod val="75000"/>
                  </a:schemeClr>
                </a:solidFill>
              </a:rPr>
              <a:t>BÀI 10. HÌNH ĐỒNG DẠNG TRONG THỰC TIỄN</a:t>
            </a:r>
            <a:endParaRPr lang="en-US" sz="3600" b="1" dirty="0">
              <a:solidFill>
                <a:schemeClr val="accent1">
                  <a:lumMod val="75000"/>
                </a:schemeClr>
              </a:solidFill>
            </a:endParaRPr>
          </a:p>
        </p:txBody>
      </p:sp>
      <p:pic>
        <p:nvPicPr>
          <p:cNvPr id="19" name="Picture 18"/>
          <p:cNvPicPr>
            <a:picLocks noChangeAspect="1"/>
          </p:cNvPicPr>
          <p:nvPr/>
        </p:nvPicPr>
        <p:blipFill>
          <a:blip r:embed="rId3"/>
          <a:stretch>
            <a:fillRect/>
          </a:stretch>
        </p:blipFill>
        <p:spPr>
          <a:xfrm flipH="1">
            <a:off x="7630231" y="3168293"/>
            <a:ext cx="1181259" cy="16888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587" y="215925"/>
            <a:ext cx="8906267" cy="840871"/>
          </a:xfrm>
          <a:prstGeom prst="rect">
            <a:avLst/>
          </a:prstGeom>
          <a:noFill/>
        </p:spPr>
        <p:txBody>
          <a:bodyPr wrap="square" rtlCol="0">
            <a:spAutoFit/>
          </a:bodyPr>
          <a:lstStyle/>
          <a:p>
            <a:pPr lvl="0" algn="ctr">
              <a:lnSpc>
                <a:spcPct val="150000"/>
              </a:lnSpc>
            </a:pPr>
            <a:r>
              <a:rPr lang="vi-VN" sz="3700" b="1">
                <a:solidFill>
                  <a:srgbClr val="C00000"/>
                </a:solidFill>
              </a:rPr>
              <a:t>NỘI DUNG BÀI HỌC</a:t>
            </a:r>
            <a:endParaRPr lang="vi-VN" sz="3700" b="1" dirty="0">
              <a:solidFill>
                <a:srgbClr val="C00000"/>
              </a:solidFill>
            </a:endParaRPr>
          </a:p>
        </p:txBody>
      </p:sp>
      <p:pic>
        <p:nvPicPr>
          <p:cNvPr id="17" name="Picture 16"/>
          <p:cNvPicPr>
            <a:picLocks noChangeAspect="1"/>
          </p:cNvPicPr>
          <p:nvPr/>
        </p:nvPicPr>
        <p:blipFill>
          <a:blip r:embed="rId2"/>
          <a:stretch>
            <a:fillRect/>
          </a:stretch>
        </p:blipFill>
        <p:spPr>
          <a:xfrm>
            <a:off x="7788446" y="4513680"/>
            <a:ext cx="1180408" cy="594036"/>
          </a:xfrm>
          <a:prstGeom prst="rect">
            <a:avLst/>
          </a:prstGeom>
        </p:spPr>
      </p:pic>
      <p:sp>
        <p:nvSpPr>
          <p:cNvPr id="28" name="Google Shape;914;p39"/>
          <p:cNvSpPr txBox="1">
            <a:spLocks/>
          </p:cNvSpPr>
          <p:nvPr/>
        </p:nvSpPr>
        <p:spPr>
          <a:xfrm>
            <a:off x="1277257" y="1495062"/>
            <a:ext cx="726721" cy="601972"/>
          </a:xfrm>
          <a:prstGeom prst="rect">
            <a:avLst/>
          </a:prstGeom>
          <a:ln>
            <a:solidFill>
              <a:schemeClr val="tx2"/>
            </a:solidFill>
          </a:ln>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a:buClrTx/>
            </a:pPr>
            <a:r>
              <a:rPr lang="en-US" sz="3000" b="1" dirty="0">
                <a:solidFill>
                  <a:prstClr val="black"/>
                </a:solidFill>
                <a:latin typeface="Calibri"/>
              </a:rPr>
              <a:t>I</a:t>
            </a:r>
          </a:p>
        </p:txBody>
      </p:sp>
      <p:sp>
        <p:nvSpPr>
          <p:cNvPr id="29" name="Rectangle 28"/>
          <p:cNvSpPr/>
          <p:nvPr/>
        </p:nvSpPr>
        <p:spPr>
          <a:xfrm>
            <a:off x="2085741" y="1495062"/>
            <a:ext cx="5486400" cy="517193"/>
          </a:xfrm>
          <a:prstGeom prst="rect">
            <a:avLst/>
          </a:prstGeom>
        </p:spPr>
        <p:txBody>
          <a:bodyPr wrap="square">
            <a:spAutoFit/>
          </a:bodyPr>
          <a:lstStyle/>
          <a:p>
            <a:pPr algn="just">
              <a:lnSpc>
                <a:spcPct val="150000"/>
              </a:lnSpc>
              <a:buClr>
                <a:srgbClr val="014040"/>
              </a:buClr>
              <a:buSzPts val="4600"/>
              <a:defRPr/>
            </a:pPr>
            <a:r>
              <a:rPr lang="vi-VN" sz="2100" b="1">
                <a:solidFill>
                  <a:srgbClr val="014040"/>
                </a:solidFill>
                <a:latin typeface="Arial" panose="020B0604020202020204" pitchFamily="34" charset="0"/>
                <a:ea typeface="+mn-ea"/>
                <a:sym typeface="DM Sans SemiBold"/>
              </a:rPr>
              <a:t>Hình đồng dạng trong thế giới tự nhiên</a:t>
            </a:r>
            <a:endParaRPr lang="en" sz="2100" b="1" dirty="0">
              <a:solidFill>
                <a:srgbClr val="014040"/>
              </a:solidFill>
              <a:ea typeface="+mn-ea"/>
              <a:sym typeface="DM Sans SemiBold"/>
            </a:endParaRPr>
          </a:p>
        </p:txBody>
      </p:sp>
      <p:sp>
        <p:nvSpPr>
          <p:cNvPr id="30" name="Rectangle 29"/>
          <p:cNvSpPr/>
          <p:nvPr/>
        </p:nvSpPr>
        <p:spPr>
          <a:xfrm>
            <a:off x="2085741" y="2535300"/>
            <a:ext cx="6218673" cy="577081"/>
          </a:xfrm>
          <a:prstGeom prst="rect">
            <a:avLst/>
          </a:prstGeom>
        </p:spPr>
        <p:txBody>
          <a:bodyPr wrap="square">
            <a:spAutoFit/>
          </a:bodyPr>
          <a:lstStyle/>
          <a:p>
            <a:pPr algn="just">
              <a:lnSpc>
                <a:spcPct val="150000"/>
              </a:lnSpc>
              <a:buClr>
                <a:srgbClr val="014040"/>
              </a:buClr>
              <a:buSzPts val="4600"/>
              <a:defRPr/>
            </a:pPr>
            <a:r>
              <a:rPr lang="vi-VN" sz="2100" b="1">
                <a:solidFill>
                  <a:srgbClr val="014040"/>
                </a:solidFill>
                <a:ea typeface="+mn-ea"/>
                <a:sym typeface="DM Sans SemiBold"/>
              </a:rPr>
              <a:t>Hình đồng dạng trong nghệ thuật, kiến trúc</a:t>
            </a:r>
            <a:endParaRPr lang="en" sz="2100" b="1" dirty="0">
              <a:solidFill>
                <a:srgbClr val="014040"/>
              </a:solidFill>
              <a:ea typeface="+mn-ea"/>
              <a:sym typeface="DM Sans SemiBold"/>
            </a:endParaRPr>
          </a:p>
        </p:txBody>
      </p:sp>
      <p:sp>
        <p:nvSpPr>
          <p:cNvPr id="31" name="Google Shape;914;p39"/>
          <p:cNvSpPr txBox="1">
            <a:spLocks/>
          </p:cNvSpPr>
          <p:nvPr/>
        </p:nvSpPr>
        <p:spPr>
          <a:xfrm>
            <a:off x="1277257" y="2535300"/>
            <a:ext cx="726721" cy="601972"/>
          </a:xfrm>
          <a:prstGeom prst="rect">
            <a:avLst/>
          </a:prstGeom>
          <a:ln>
            <a:solidFill>
              <a:schemeClr val="tx2"/>
            </a:solidFill>
          </a:ln>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a:buClrTx/>
            </a:pPr>
            <a:r>
              <a:rPr lang="en-US" sz="3000" b="1">
                <a:solidFill>
                  <a:prstClr val="black"/>
                </a:solidFill>
                <a:latin typeface="Calibri"/>
              </a:rPr>
              <a:t>II</a:t>
            </a:r>
            <a:endParaRPr lang="en-US" sz="3000" b="1" dirty="0">
              <a:solidFill>
                <a:prstClr val="black"/>
              </a:solidFill>
              <a:latin typeface="Calibri"/>
            </a:endParaRPr>
          </a:p>
        </p:txBody>
      </p:sp>
      <p:sp>
        <p:nvSpPr>
          <p:cNvPr id="33" name="Google Shape;914;p39"/>
          <p:cNvSpPr txBox="1">
            <a:spLocks/>
          </p:cNvSpPr>
          <p:nvPr/>
        </p:nvSpPr>
        <p:spPr>
          <a:xfrm>
            <a:off x="1277257" y="3660554"/>
            <a:ext cx="726721" cy="601972"/>
          </a:xfrm>
          <a:prstGeom prst="rect">
            <a:avLst/>
          </a:prstGeom>
          <a:ln>
            <a:solidFill>
              <a:schemeClr val="tx2"/>
            </a:solidFill>
          </a:ln>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a:buClrTx/>
            </a:pPr>
            <a:r>
              <a:rPr lang="en-US" sz="3000" b="1" smtClean="0">
                <a:solidFill>
                  <a:prstClr val="black"/>
                </a:solidFill>
                <a:latin typeface="Calibri"/>
              </a:rPr>
              <a:t>III</a:t>
            </a:r>
            <a:endParaRPr lang="en-US" sz="3000" b="1" dirty="0">
              <a:solidFill>
                <a:prstClr val="black"/>
              </a:solidFill>
              <a:latin typeface="Calibri"/>
            </a:endParaRPr>
          </a:p>
        </p:txBody>
      </p:sp>
      <p:sp>
        <p:nvSpPr>
          <p:cNvPr id="34" name="Rectangle 33"/>
          <p:cNvSpPr/>
          <p:nvPr/>
        </p:nvSpPr>
        <p:spPr>
          <a:xfrm>
            <a:off x="2085742" y="3702943"/>
            <a:ext cx="6218673" cy="517193"/>
          </a:xfrm>
          <a:prstGeom prst="rect">
            <a:avLst/>
          </a:prstGeom>
        </p:spPr>
        <p:txBody>
          <a:bodyPr wrap="square">
            <a:spAutoFit/>
          </a:bodyPr>
          <a:lstStyle/>
          <a:p>
            <a:pPr algn="just">
              <a:lnSpc>
                <a:spcPct val="150000"/>
              </a:lnSpc>
              <a:buClr>
                <a:srgbClr val="014040"/>
              </a:buClr>
              <a:buSzPts val="4600"/>
              <a:defRPr/>
            </a:pPr>
            <a:r>
              <a:rPr lang="vi-VN" sz="2100" b="1">
                <a:solidFill>
                  <a:srgbClr val="014040"/>
                </a:solidFill>
                <a:ea typeface="+mn-ea"/>
                <a:sym typeface="DM Sans SemiBold"/>
              </a:rPr>
              <a:t>Hình đồng dạng trong khoa học và công nghệ</a:t>
            </a:r>
            <a:endParaRPr lang="en" sz="2100" b="1" dirty="0">
              <a:solidFill>
                <a:srgbClr val="014040"/>
              </a:solidFill>
              <a:ea typeface="+mn-ea"/>
              <a:sym typeface="DM Sans SemiBold"/>
            </a:endParaRPr>
          </a:p>
        </p:txBody>
      </p:sp>
    </p:spTree>
    <p:extLst>
      <p:ext uri="{BB962C8B-B14F-4D97-AF65-F5344CB8AC3E}">
        <p14:creationId xmlns:p14="http://schemas.microsoft.com/office/powerpoint/2010/main" val="3180597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down)">
                                      <p:cBhvr>
                                        <p:cTn id="11" dur="500"/>
                                        <p:tgtEl>
                                          <p:spTgt spid="28"/>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wipe(down)">
                                      <p:cBhvr>
                                        <p:cTn id="14" dur="500"/>
                                        <p:tgtEl>
                                          <p:spTgt spid="29"/>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down)">
                                      <p:cBhvr>
                                        <p:cTn id="18" dur="500"/>
                                        <p:tgtEl>
                                          <p:spTgt spid="31"/>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down)">
                                      <p:cBhvr>
                                        <p:cTn id="21" dur="500"/>
                                        <p:tgtEl>
                                          <p:spTgt spid="30"/>
                                        </p:tgtEl>
                                      </p:cBhvr>
                                    </p:animEffect>
                                  </p:childTnLst>
                                </p:cTn>
                              </p:par>
                            </p:childTnLst>
                          </p:cTn>
                        </p:par>
                        <p:par>
                          <p:cTn id="22" fill="hold">
                            <p:stCondLst>
                              <p:cond delay="1500"/>
                            </p:stCondLst>
                            <p:childTnLst>
                              <p:par>
                                <p:cTn id="23" presetID="22" presetClass="entr" presetSubtype="4" fill="hold" grpId="0"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down)">
                                      <p:cBhvr>
                                        <p:cTn id="25" dur="500"/>
                                        <p:tgtEl>
                                          <p:spTgt spid="3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down)">
                                      <p:cBhvr>
                                        <p:cTn id="2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8" grpId="0" animBg="1"/>
      <p:bldP spid="29" grpId="0"/>
      <p:bldP spid="30" grpId="0"/>
      <p:bldP spid="31" grpId="0" animBg="1"/>
      <p:bldP spid="33" grpId="0" animBg="1"/>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grpSp>
        <p:nvGrpSpPr>
          <p:cNvPr id="543" name="Google Shape;543;p38"/>
          <p:cNvGrpSpPr/>
          <p:nvPr/>
        </p:nvGrpSpPr>
        <p:grpSpPr>
          <a:xfrm>
            <a:off x="7909844" y="4424299"/>
            <a:ext cx="1109465" cy="419321"/>
            <a:chOff x="5848450" y="2417400"/>
            <a:chExt cx="279725" cy="128225"/>
          </a:xfrm>
        </p:grpSpPr>
        <p:sp>
          <p:nvSpPr>
            <p:cNvPr id="544" name="Google Shape;544;p38"/>
            <p:cNvSpPr/>
            <p:nvPr/>
          </p:nvSpPr>
          <p:spPr>
            <a:xfrm>
              <a:off x="5848450" y="2417400"/>
              <a:ext cx="262425" cy="105825"/>
            </a:xfrm>
            <a:custGeom>
              <a:avLst/>
              <a:gdLst/>
              <a:ahLst/>
              <a:cxnLst/>
              <a:rect l="l" t="t" r="r" b="b"/>
              <a:pathLst>
                <a:path w="10497" h="4233" extrusionOk="0">
                  <a:moveTo>
                    <a:pt x="914" y="1"/>
                  </a:moveTo>
                  <a:cubicBezTo>
                    <a:pt x="914" y="1"/>
                    <a:pt x="712" y="19"/>
                    <a:pt x="496" y="147"/>
                  </a:cubicBezTo>
                  <a:cubicBezTo>
                    <a:pt x="49" y="410"/>
                    <a:pt x="0" y="1005"/>
                    <a:pt x="254" y="1469"/>
                  </a:cubicBezTo>
                  <a:cubicBezTo>
                    <a:pt x="298" y="1549"/>
                    <a:pt x="356" y="1622"/>
                    <a:pt x="435" y="1678"/>
                  </a:cubicBezTo>
                  <a:cubicBezTo>
                    <a:pt x="435" y="1678"/>
                    <a:pt x="3427" y="2276"/>
                    <a:pt x="4553" y="2619"/>
                  </a:cubicBezTo>
                  <a:cubicBezTo>
                    <a:pt x="5679" y="2961"/>
                    <a:pt x="9426" y="4059"/>
                    <a:pt x="9761" y="4232"/>
                  </a:cubicBezTo>
                  <a:lnTo>
                    <a:pt x="10497" y="1097"/>
                  </a:lnTo>
                  <a:cubicBezTo>
                    <a:pt x="10497" y="1097"/>
                    <a:pt x="7322" y="880"/>
                    <a:pt x="5917" y="704"/>
                  </a:cubicBezTo>
                  <a:cubicBezTo>
                    <a:pt x="4511" y="528"/>
                    <a:pt x="914" y="1"/>
                    <a:pt x="9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8"/>
            <p:cNvSpPr/>
            <p:nvPr/>
          </p:nvSpPr>
          <p:spPr>
            <a:xfrm>
              <a:off x="5851500" y="2455375"/>
              <a:ext cx="270025" cy="90250"/>
            </a:xfrm>
            <a:custGeom>
              <a:avLst/>
              <a:gdLst/>
              <a:ahLst/>
              <a:cxnLst/>
              <a:rect l="l" t="t" r="r" b="b"/>
              <a:pathLst>
                <a:path w="10801" h="3610" extrusionOk="0">
                  <a:moveTo>
                    <a:pt x="9584" y="1"/>
                  </a:moveTo>
                  <a:lnTo>
                    <a:pt x="8668" y="1190"/>
                  </a:lnTo>
                  <a:lnTo>
                    <a:pt x="604" y="107"/>
                  </a:lnTo>
                  <a:lnTo>
                    <a:pt x="0" y="550"/>
                  </a:lnTo>
                  <a:cubicBezTo>
                    <a:pt x="0" y="550"/>
                    <a:pt x="1598" y="627"/>
                    <a:pt x="2557" y="865"/>
                  </a:cubicBezTo>
                  <a:cubicBezTo>
                    <a:pt x="2927" y="957"/>
                    <a:pt x="3294" y="1061"/>
                    <a:pt x="3661" y="1164"/>
                  </a:cubicBezTo>
                  <a:cubicBezTo>
                    <a:pt x="4033" y="1270"/>
                    <a:pt x="4408" y="1361"/>
                    <a:pt x="4781" y="1462"/>
                  </a:cubicBezTo>
                  <a:cubicBezTo>
                    <a:pt x="5845" y="1753"/>
                    <a:pt x="6847" y="2175"/>
                    <a:pt x="7832" y="2677"/>
                  </a:cubicBezTo>
                  <a:cubicBezTo>
                    <a:pt x="7956" y="2740"/>
                    <a:pt x="9642" y="3562"/>
                    <a:pt x="9626" y="3609"/>
                  </a:cubicBezTo>
                  <a:cubicBezTo>
                    <a:pt x="10514" y="2399"/>
                    <a:pt x="10800" y="1500"/>
                    <a:pt x="10800" y="1500"/>
                  </a:cubicBezTo>
                  <a:lnTo>
                    <a:pt x="95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8"/>
            <p:cNvSpPr/>
            <p:nvPr/>
          </p:nvSpPr>
          <p:spPr>
            <a:xfrm>
              <a:off x="5851225" y="2443325"/>
              <a:ext cx="244150" cy="79900"/>
            </a:xfrm>
            <a:custGeom>
              <a:avLst/>
              <a:gdLst/>
              <a:ahLst/>
              <a:cxnLst/>
              <a:rect l="l" t="t" r="r" b="b"/>
              <a:pathLst>
                <a:path w="9766" h="3196" extrusionOk="0">
                  <a:moveTo>
                    <a:pt x="0" y="0"/>
                  </a:moveTo>
                  <a:lnTo>
                    <a:pt x="0" y="0"/>
                  </a:lnTo>
                  <a:cubicBezTo>
                    <a:pt x="20" y="148"/>
                    <a:pt x="68" y="296"/>
                    <a:pt x="144" y="432"/>
                  </a:cubicBezTo>
                  <a:cubicBezTo>
                    <a:pt x="187" y="512"/>
                    <a:pt x="246" y="585"/>
                    <a:pt x="324" y="641"/>
                  </a:cubicBezTo>
                  <a:cubicBezTo>
                    <a:pt x="324" y="641"/>
                    <a:pt x="3316" y="1239"/>
                    <a:pt x="4442" y="1582"/>
                  </a:cubicBezTo>
                  <a:cubicBezTo>
                    <a:pt x="5568" y="1924"/>
                    <a:pt x="9315" y="3021"/>
                    <a:pt x="9650" y="3195"/>
                  </a:cubicBezTo>
                  <a:lnTo>
                    <a:pt x="9765" y="2703"/>
                  </a:lnTo>
                  <a:cubicBezTo>
                    <a:pt x="8984" y="2413"/>
                    <a:pt x="5529" y="1410"/>
                    <a:pt x="4435" y="1081"/>
                  </a:cubicBezTo>
                  <a:cubicBezTo>
                    <a:pt x="3254" y="726"/>
                    <a:pt x="114" y="106"/>
                    <a:pt x="114" y="106"/>
                  </a:cubicBezTo>
                  <a:cubicBezTo>
                    <a:pt x="71" y="75"/>
                    <a:pt x="33" y="39"/>
                    <a:pt x="0" y="0"/>
                  </a:cubicBezTo>
                  <a:close/>
                </a:path>
              </a:pathLst>
            </a:custGeom>
            <a:solidFill>
              <a:srgbClr val="093F51">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8"/>
            <p:cNvSpPr/>
            <p:nvPr/>
          </p:nvSpPr>
          <p:spPr>
            <a:xfrm>
              <a:off x="6083350" y="2444875"/>
              <a:ext cx="44825" cy="78725"/>
            </a:xfrm>
            <a:custGeom>
              <a:avLst/>
              <a:gdLst/>
              <a:ahLst/>
              <a:cxnLst/>
              <a:rect l="l" t="t" r="r" b="b"/>
              <a:pathLst>
                <a:path w="1793" h="3149" extrusionOk="0">
                  <a:moveTo>
                    <a:pt x="1122" y="1"/>
                  </a:moveTo>
                  <a:cubicBezTo>
                    <a:pt x="814" y="1"/>
                    <a:pt x="422" y="607"/>
                    <a:pt x="218" y="1419"/>
                  </a:cubicBezTo>
                  <a:cubicBezTo>
                    <a:pt x="1" y="2285"/>
                    <a:pt x="80" y="3056"/>
                    <a:pt x="395" y="3141"/>
                  </a:cubicBezTo>
                  <a:cubicBezTo>
                    <a:pt x="415" y="3146"/>
                    <a:pt x="435" y="3149"/>
                    <a:pt x="457" y="3149"/>
                  </a:cubicBezTo>
                  <a:cubicBezTo>
                    <a:pt x="788" y="3149"/>
                    <a:pt x="1372" y="2560"/>
                    <a:pt x="1576" y="1750"/>
                  </a:cubicBezTo>
                  <a:cubicBezTo>
                    <a:pt x="1793" y="884"/>
                    <a:pt x="1495" y="94"/>
                    <a:pt x="1181" y="8"/>
                  </a:cubicBezTo>
                  <a:cubicBezTo>
                    <a:pt x="1162" y="3"/>
                    <a:pt x="1142" y="1"/>
                    <a:pt x="1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8"/>
            <p:cNvSpPr/>
            <p:nvPr/>
          </p:nvSpPr>
          <p:spPr>
            <a:xfrm>
              <a:off x="6083350" y="2444875"/>
              <a:ext cx="44825" cy="78725"/>
            </a:xfrm>
            <a:custGeom>
              <a:avLst/>
              <a:gdLst/>
              <a:ahLst/>
              <a:cxnLst/>
              <a:rect l="l" t="t" r="r" b="b"/>
              <a:pathLst>
                <a:path w="1793" h="3149" extrusionOk="0">
                  <a:moveTo>
                    <a:pt x="1122" y="1"/>
                  </a:moveTo>
                  <a:cubicBezTo>
                    <a:pt x="814" y="1"/>
                    <a:pt x="422" y="607"/>
                    <a:pt x="218" y="1419"/>
                  </a:cubicBezTo>
                  <a:cubicBezTo>
                    <a:pt x="1" y="2285"/>
                    <a:pt x="80" y="3056"/>
                    <a:pt x="395" y="3141"/>
                  </a:cubicBezTo>
                  <a:cubicBezTo>
                    <a:pt x="415" y="3146"/>
                    <a:pt x="435" y="3149"/>
                    <a:pt x="457" y="3149"/>
                  </a:cubicBezTo>
                  <a:cubicBezTo>
                    <a:pt x="788" y="3149"/>
                    <a:pt x="1372" y="2560"/>
                    <a:pt x="1576" y="1750"/>
                  </a:cubicBezTo>
                  <a:cubicBezTo>
                    <a:pt x="1793" y="884"/>
                    <a:pt x="1495" y="94"/>
                    <a:pt x="1181" y="8"/>
                  </a:cubicBezTo>
                  <a:cubicBezTo>
                    <a:pt x="1162" y="3"/>
                    <a:pt x="1142" y="1"/>
                    <a:pt x="1122" y="1"/>
                  </a:cubicBezTo>
                  <a:close/>
                </a:path>
              </a:pathLst>
            </a:custGeom>
            <a:solidFill>
              <a:srgbClr val="093F51">
                <a:alpha val="2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8"/>
            <p:cNvSpPr/>
            <p:nvPr/>
          </p:nvSpPr>
          <p:spPr>
            <a:xfrm>
              <a:off x="6085575" y="2456100"/>
              <a:ext cx="23075" cy="51550"/>
            </a:xfrm>
            <a:custGeom>
              <a:avLst/>
              <a:gdLst/>
              <a:ahLst/>
              <a:cxnLst/>
              <a:rect l="l" t="t" r="r" b="b"/>
              <a:pathLst>
                <a:path w="923" h="2062" extrusionOk="0">
                  <a:moveTo>
                    <a:pt x="515" y="1"/>
                  </a:moveTo>
                  <a:cubicBezTo>
                    <a:pt x="425" y="149"/>
                    <a:pt x="339" y="328"/>
                    <a:pt x="265" y="529"/>
                  </a:cubicBezTo>
                  <a:lnTo>
                    <a:pt x="469" y="854"/>
                  </a:lnTo>
                  <a:cubicBezTo>
                    <a:pt x="469" y="854"/>
                    <a:pt x="289" y="1505"/>
                    <a:pt x="73" y="1505"/>
                  </a:cubicBezTo>
                  <a:cubicBezTo>
                    <a:pt x="72" y="1505"/>
                    <a:pt x="72" y="1505"/>
                    <a:pt x="72" y="1505"/>
                  </a:cubicBezTo>
                  <a:cubicBezTo>
                    <a:pt x="58" y="1505"/>
                    <a:pt x="44" y="1502"/>
                    <a:pt x="31" y="1498"/>
                  </a:cubicBezTo>
                  <a:cubicBezTo>
                    <a:pt x="7" y="1701"/>
                    <a:pt x="0" y="1890"/>
                    <a:pt x="12" y="2055"/>
                  </a:cubicBezTo>
                  <a:cubicBezTo>
                    <a:pt x="33" y="2059"/>
                    <a:pt x="57" y="2061"/>
                    <a:pt x="84" y="2061"/>
                  </a:cubicBezTo>
                  <a:cubicBezTo>
                    <a:pt x="235" y="2061"/>
                    <a:pt x="483" y="1979"/>
                    <a:pt x="707" y="1531"/>
                  </a:cubicBezTo>
                  <a:cubicBezTo>
                    <a:pt x="874" y="1238"/>
                    <a:pt x="907" y="927"/>
                    <a:pt x="907" y="927"/>
                  </a:cubicBezTo>
                  <a:cubicBezTo>
                    <a:pt x="919" y="841"/>
                    <a:pt x="922" y="749"/>
                    <a:pt x="914" y="657"/>
                  </a:cubicBezTo>
                  <a:cubicBezTo>
                    <a:pt x="858" y="108"/>
                    <a:pt x="521" y="1"/>
                    <a:pt x="521" y="1"/>
                  </a:cubicBezTo>
                  <a:close/>
                </a:path>
              </a:pathLst>
            </a:custGeom>
            <a:solidFill>
              <a:srgbClr val="093F51">
                <a:alpha val="2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8"/>
            <p:cNvSpPr/>
            <p:nvPr/>
          </p:nvSpPr>
          <p:spPr>
            <a:xfrm>
              <a:off x="5870150" y="2484675"/>
              <a:ext cx="93475" cy="56850"/>
            </a:xfrm>
            <a:custGeom>
              <a:avLst/>
              <a:gdLst/>
              <a:ahLst/>
              <a:cxnLst/>
              <a:rect l="l" t="t" r="r" b="b"/>
              <a:pathLst>
                <a:path w="3739" h="2274" extrusionOk="0">
                  <a:moveTo>
                    <a:pt x="3243" y="1"/>
                  </a:moveTo>
                  <a:cubicBezTo>
                    <a:pt x="3119" y="1"/>
                    <a:pt x="2875" y="114"/>
                    <a:pt x="2800" y="144"/>
                  </a:cubicBezTo>
                  <a:cubicBezTo>
                    <a:pt x="2299" y="339"/>
                    <a:pt x="1926" y="756"/>
                    <a:pt x="1425" y="961"/>
                  </a:cubicBezTo>
                  <a:cubicBezTo>
                    <a:pt x="1125" y="1082"/>
                    <a:pt x="712" y="1257"/>
                    <a:pt x="349" y="1257"/>
                  </a:cubicBezTo>
                  <a:cubicBezTo>
                    <a:pt x="264" y="1257"/>
                    <a:pt x="182" y="1247"/>
                    <a:pt x="105" y="1225"/>
                  </a:cubicBezTo>
                  <a:lnTo>
                    <a:pt x="105" y="1225"/>
                  </a:lnTo>
                  <a:cubicBezTo>
                    <a:pt x="105" y="1225"/>
                    <a:pt x="0" y="1969"/>
                    <a:pt x="540" y="2273"/>
                  </a:cubicBezTo>
                  <a:cubicBezTo>
                    <a:pt x="540" y="2273"/>
                    <a:pt x="1697" y="2008"/>
                    <a:pt x="2298" y="1253"/>
                  </a:cubicBezTo>
                  <a:cubicBezTo>
                    <a:pt x="2898" y="499"/>
                    <a:pt x="3738" y="212"/>
                    <a:pt x="3738" y="212"/>
                  </a:cubicBezTo>
                  <a:lnTo>
                    <a:pt x="3289" y="9"/>
                  </a:lnTo>
                  <a:cubicBezTo>
                    <a:pt x="3277" y="3"/>
                    <a:pt x="3261" y="1"/>
                    <a:pt x="32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8"/>
            <p:cNvSpPr/>
            <p:nvPr/>
          </p:nvSpPr>
          <p:spPr>
            <a:xfrm>
              <a:off x="5934400" y="2466375"/>
              <a:ext cx="33075" cy="75425"/>
            </a:xfrm>
            <a:custGeom>
              <a:avLst/>
              <a:gdLst/>
              <a:ahLst/>
              <a:cxnLst/>
              <a:rect l="l" t="t" r="r" b="b"/>
              <a:pathLst>
                <a:path w="1323" h="3017" extrusionOk="0">
                  <a:moveTo>
                    <a:pt x="1042" y="0"/>
                  </a:moveTo>
                  <a:cubicBezTo>
                    <a:pt x="1042" y="0"/>
                    <a:pt x="964" y="693"/>
                    <a:pt x="486" y="1280"/>
                  </a:cubicBezTo>
                  <a:cubicBezTo>
                    <a:pt x="9" y="1869"/>
                    <a:pt x="0" y="2800"/>
                    <a:pt x="0" y="2800"/>
                  </a:cubicBezTo>
                  <a:cubicBezTo>
                    <a:pt x="153" y="2971"/>
                    <a:pt x="355" y="3016"/>
                    <a:pt x="527" y="3016"/>
                  </a:cubicBezTo>
                  <a:cubicBezTo>
                    <a:pt x="722" y="3016"/>
                    <a:pt x="878" y="2958"/>
                    <a:pt x="878" y="2958"/>
                  </a:cubicBezTo>
                  <a:cubicBezTo>
                    <a:pt x="719" y="2665"/>
                    <a:pt x="804" y="2210"/>
                    <a:pt x="858" y="1900"/>
                  </a:cubicBezTo>
                  <a:cubicBezTo>
                    <a:pt x="931" y="1481"/>
                    <a:pt x="1188" y="1125"/>
                    <a:pt x="1252" y="708"/>
                  </a:cubicBezTo>
                  <a:cubicBezTo>
                    <a:pt x="1263" y="636"/>
                    <a:pt x="1323" y="376"/>
                    <a:pt x="1273" y="310"/>
                  </a:cubicBezTo>
                  <a:lnTo>
                    <a:pt x="10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8"/>
            <p:cNvSpPr/>
            <p:nvPr/>
          </p:nvSpPr>
          <p:spPr>
            <a:xfrm>
              <a:off x="5932675" y="2429750"/>
              <a:ext cx="47300" cy="60300"/>
            </a:xfrm>
            <a:custGeom>
              <a:avLst/>
              <a:gdLst/>
              <a:ahLst/>
              <a:cxnLst/>
              <a:rect l="l" t="t" r="r" b="b"/>
              <a:pathLst>
                <a:path w="1892" h="2412" extrusionOk="0">
                  <a:moveTo>
                    <a:pt x="1358" y="0"/>
                  </a:moveTo>
                  <a:cubicBezTo>
                    <a:pt x="1312" y="0"/>
                    <a:pt x="1265" y="4"/>
                    <a:pt x="1218" y="11"/>
                  </a:cubicBezTo>
                  <a:cubicBezTo>
                    <a:pt x="1218" y="11"/>
                    <a:pt x="0" y="712"/>
                    <a:pt x="540" y="2225"/>
                  </a:cubicBezTo>
                  <a:cubicBezTo>
                    <a:pt x="540" y="2225"/>
                    <a:pt x="854" y="2412"/>
                    <a:pt x="1171" y="2412"/>
                  </a:cubicBezTo>
                  <a:cubicBezTo>
                    <a:pt x="1194" y="2412"/>
                    <a:pt x="1216" y="2411"/>
                    <a:pt x="1238" y="2409"/>
                  </a:cubicBezTo>
                  <a:cubicBezTo>
                    <a:pt x="699" y="895"/>
                    <a:pt x="1891" y="124"/>
                    <a:pt x="1891" y="124"/>
                  </a:cubicBezTo>
                  <a:cubicBezTo>
                    <a:pt x="1891" y="124"/>
                    <a:pt x="1643" y="0"/>
                    <a:pt x="13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8"/>
            <p:cNvSpPr/>
            <p:nvPr/>
          </p:nvSpPr>
          <p:spPr>
            <a:xfrm>
              <a:off x="6086325" y="2469300"/>
              <a:ext cx="10975" cy="24425"/>
            </a:xfrm>
            <a:custGeom>
              <a:avLst/>
              <a:gdLst/>
              <a:ahLst/>
              <a:cxnLst/>
              <a:rect l="l" t="t" r="r" b="b"/>
              <a:pathLst>
                <a:path w="439" h="977" extrusionOk="0">
                  <a:moveTo>
                    <a:pt x="235" y="1"/>
                  </a:moveTo>
                  <a:cubicBezTo>
                    <a:pt x="184" y="139"/>
                    <a:pt x="138" y="287"/>
                    <a:pt x="99" y="442"/>
                  </a:cubicBezTo>
                  <a:cubicBezTo>
                    <a:pt x="54" y="625"/>
                    <a:pt x="21" y="802"/>
                    <a:pt x="1" y="970"/>
                  </a:cubicBezTo>
                  <a:cubicBezTo>
                    <a:pt x="14" y="973"/>
                    <a:pt x="28" y="977"/>
                    <a:pt x="42" y="977"/>
                  </a:cubicBezTo>
                  <a:cubicBezTo>
                    <a:pt x="42" y="977"/>
                    <a:pt x="42" y="977"/>
                    <a:pt x="43" y="977"/>
                  </a:cubicBezTo>
                  <a:cubicBezTo>
                    <a:pt x="259" y="977"/>
                    <a:pt x="439" y="326"/>
                    <a:pt x="439" y="326"/>
                  </a:cubicBezTo>
                  <a:lnTo>
                    <a:pt x="235" y="1"/>
                  </a:lnTo>
                  <a:close/>
                </a:path>
              </a:pathLst>
            </a:custGeom>
            <a:solidFill>
              <a:srgbClr val="093F51">
                <a:alpha val="30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roup 16"/>
          <p:cNvGrpSpPr/>
          <p:nvPr/>
        </p:nvGrpSpPr>
        <p:grpSpPr>
          <a:xfrm>
            <a:off x="1087830" y="131503"/>
            <a:ext cx="7017338" cy="633982"/>
            <a:chOff x="3127702" y="129384"/>
            <a:chExt cx="7017338" cy="633982"/>
          </a:xfrm>
        </p:grpSpPr>
        <p:sp>
          <p:nvSpPr>
            <p:cNvPr id="15" name="Round Same Side Corner Rectangle 14"/>
            <p:cNvSpPr/>
            <p:nvPr/>
          </p:nvSpPr>
          <p:spPr>
            <a:xfrm flipV="1">
              <a:off x="3528353" y="145636"/>
              <a:ext cx="6178958" cy="617730"/>
            </a:xfrm>
            <a:prstGeom prst="round2SameRect">
              <a:avLst>
                <a:gd name="adj1" fmla="val 36667"/>
                <a:gd name="adj2" fmla="val 0"/>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127702" y="129384"/>
              <a:ext cx="7017338" cy="537391"/>
            </a:xfrm>
            <a:prstGeom prst="rect">
              <a:avLst/>
            </a:prstGeom>
            <a:noFill/>
          </p:spPr>
          <p:txBody>
            <a:bodyPr wrap="square" rtlCol="0">
              <a:spAutoFit/>
            </a:bodyPr>
            <a:lstStyle/>
            <a:p>
              <a:pPr algn="ctr">
                <a:lnSpc>
                  <a:spcPct val="150000"/>
                </a:lnSpc>
              </a:pPr>
              <a:r>
                <a:rPr lang="en-US" sz="2200" b="1" smtClean="0">
                  <a:solidFill>
                    <a:srgbClr val="C00000"/>
                  </a:solidFill>
                </a:rPr>
                <a:t>I. Hình </a:t>
              </a:r>
              <a:r>
                <a:rPr lang="en-US" sz="2200" b="1">
                  <a:solidFill>
                    <a:srgbClr val="C00000"/>
                  </a:solidFill>
                </a:rPr>
                <a:t>đồng dạng trong thế giới tự nhiên</a:t>
              </a:r>
              <a:endParaRPr lang="en-US" sz="2200" b="1" dirty="0">
                <a:solidFill>
                  <a:srgbClr val="C00000"/>
                </a:solidFill>
              </a:endParaRPr>
            </a:p>
          </p:txBody>
        </p:sp>
      </p:grpSp>
      <p:sp>
        <p:nvSpPr>
          <p:cNvPr id="2" name="Rectangle 1"/>
          <p:cNvSpPr/>
          <p:nvPr/>
        </p:nvSpPr>
        <p:spPr>
          <a:xfrm>
            <a:off x="266335" y="835398"/>
            <a:ext cx="8468796" cy="3728649"/>
          </a:xfrm>
          <a:prstGeom prst="rect">
            <a:avLst/>
          </a:prstGeom>
        </p:spPr>
        <p:txBody>
          <a:bodyPr wrap="square">
            <a:spAutoFit/>
          </a:bodyPr>
          <a:lstStyle/>
          <a:p>
            <a:pPr marL="342900" indent="-342900" algn="just">
              <a:lnSpc>
                <a:spcPct val="150000"/>
              </a:lnSpc>
              <a:buFontTx/>
              <a:buChar char="-"/>
            </a:pPr>
            <a:r>
              <a:rPr lang="vi-VN" sz="2000" smtClean="0"/>
              <a:t>Cấu </a:t>
            </a:r>
            <a:r>
              <a:rPr lang="vi-VN" sz="2000"/>
              <a:t>trúc fractal là một cấu trúc hình học có thể chia thành nhiều phần, mỗi phần có dạng thu nhỏ của cấu trúc hoàn chỉnh ban đầu.</a:t>
            </a:r>
          </a:p>
          <a:p>
            <a:pPr marL="342900" indent="-342900" algn="just">
              <a:lnSpc>
                <a:spcPct val="150000"/>
              </a:lnSpc>
              <a:buFontTx/>
              <a:buChar char="-"/>
            </a:pPr>
            <a:r>
              <a:rPr lang="vi-VN" sz="2000" smtClean="0"/>
              <a:t>Các </a:t>
            </a:r>
            <a:r>
              <a:rPr lang="vi-VN" sz="2000"/>
              <a:t>vật thể tự nhiên có cấu trúc fractal rất phổ biến, chẳng hạn như đám mây, bông tuyết, nhành dương xỉ, dãy núi,...</a:t>
            </a:r>
          </a:p>
          <a:p>
            <a:pPr marL="342900" indent="-342900" algn="just">
              <a:lnSpc>
                <a:spcPct val="150000"/>
              </a:lnSpc>
              <a:buFontTx/>
              <a:buChar char="-"/>
            </a:pPr>
            <a:r>
              <a:rPr lang="vi-VN" sz="2000" smtClean="0"/>
              <a:t>Hình </a:t>
            </a:r>
            <a:r>
              <a:rPr lang="vi-VN" sz="2000"/>
              <a:t>học fractal là một nhánh của toán học nghiên cứu các cấu trúc fractal.</a:t>
            </a:r>
          </a:p>
          <a:p>
            <a:pPr marL="342900" indent="-342900" algn="just">
              <a:lnSpc>
                <a:spcPct val="150000"/>
              </a:lnSpc>
              <a:buFontTx/>
              <a:buChar char="-"/>
            </a:pPr>
            <a:r>
              <a:rPr lang="vi-VN" sz="2000" smtClean="0"/>
              <a:t>Các </a:t>
            </a:r>
            <a:r>
              <a:rPr lang="vi-VN" sz="2000"/>
              <a:t>cấu trúc fractal có thể được ứng dụng trong nhiều lĩnh vực khác nhau, chẳng hạn như nghệ thuật, khoa học, kỹ thuật.</a:t>
            </a:r>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grpSp>
        <p:nvGrpSpPr>
          <p:cNvPr id="21" name="Google Shape;543;p38"/>
          <p:cNvGrpSpPr/>
          <p:nvPr/>
        </p:nvGrpSpPr>
        <p:grpSpPr>
          <a:xfrm>
            <a:off x="349760" y="4347556"/>
            <a:ext cx="1163156" cy="491739"/>
            <a:chOff x="5848450" y="2417400"/>
            <a:chExt cx="279725" cy="128225"/>
          </a:xfrm>
        </p:grpSpPr>
        <p:sp>
          <p:nvSpPr>
            <p:cNvPr id="22" name="Google Shape;544;p38"/>
            <p:cNvSpPr/>
            <p:nvPr/>
          </p:nvSpPr>
          <p:spPr>
            <a:xfrm>
              <a:off x="5848450" y="2417400"/>
              <a:ext cx="262425" cy="105825"/>
            </a:xfrm>
            <a:custGeom>
              <a:avLst/>
              <a:gdLst/>
              <a:ahLst/>
              <a:cxnLst/>
              <a:rect l="l" t="t" r="r" b="b"/>
              <a:pathLst>
                <a:path w="10497" h="4233" extrusionOk="0">
                  <a:moveTo>
                    <a:pt x="914" y="1"/>
                  </a:moveTo>
                  <a:cubicBezTo>
                    <a:pt x="914" y="1"/>
                    <a:pt x="712" y="19"/>
                    <a:pt x="496" y="147"/>
                  </a:cubicBezTo>
                  <a:cubicBezTo>
                    <a:pt x="49" y="410"/>
                    <a:pt x="0" y="1005"/>
                    <a:pt x="254" y="1469"/>
                  </a:cubicBezTo>
                  <a:cubicBezTo>
                    <a:pt x="298" y="1549"/>
                    <a:pt x="356" y="1622"/>
                    <a:pt x="435" y="1678"/>
                  </a:cubicBezTo>
                  <a:cubicBezTo>
                    <a:pt x="435" y="1678"/>
                    <a:pt x="3427" y="2276"/>
                    <a:pt x="4553" y="2619"/>
                  </a:cubicBezTo>
                  <a:cubicBezTo>
                    <a:pt x="5679" y="2961"/>
                    <a:pt x="9426" y="4059"/>
                    <a:pt x="9761" y="4232"/>
                  </a:cubicBezTo>
                  <a:lnTo>
                    <a:pt x="10497" y="1097"/>
                  </a:lnTo>
                  <a:cubicBezTo>
                    <a:pt x="10497" y="1097"/>
                    <a:pt x="7322" y="880"/>
                    <a:pt x="5917" y="704"/>
                  </a:cubicBezTo>
                  <a:cubicBezTo>
                    <a:pt x="4511" y="528"/>
                    <a:pt x="914" y="1"/>
                    <a:pt x="9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45;p38"/>
            <p:cNvSpPr/>
            <p:nvPr/>
          </p:nvSpPr>
          <p:spPr>
            <a:xfrm>
              <a:off x="5851500" y="2455375"/>
              <a:ext cx="270025" cy="90250"/>
            </a:xfrm>
            <a:custGeom>
              <a:avLst/>
              <a:gdLst/>
              <a:ahLst/>
              <a:cxnLst/>
              <a:rect l="l" t="t" r="r" b="b"/>
              <a:pathLst>
                <a:path w="10801" h="3610" extrusionOk="0">
                  <a:moveTo>
                    <a:pt x="9584" y="1"/>
                  </a:moveTo>
                  <a:lnTo>
                    <a:pt x="8668" y="1190"/>
                  </a:lnTo>
                  <a:lnTo>
                    <a:pt x="604" y="107"/>
                  </a:lnTo>
                  <a:lnTo>
                    <a:pt x="0" y="550"/>
                  </a:lnTo>
                  <a:cubicBezTo>
                    <a:pt x="0" y="550"/>
                    <a:pt x="1598" y="627"/>
                    <a:pt x="2557" y="865"/>
                  </a:cubicBezTo>
                  <a:cubicBezTo>
                    <a:pt x="2927" y="957"/>
                    <a:pt x="3294" y="1061"/>
                    <a:pt x="3661" y="1164"/>
                  </a:cubicBezTo>
                  <a:cubicBezTo>
                    <a:pt x="4033" y="1270"/>
                    <a:pt x="4408" y="1361"/>
                    <a:pt x="4781" y="1462"/>
                  </a:cubicBezTo>
                  <a:cubicBezTo>
                    <a:pt x="5845" y="1753"/>
                    <a:pt x="6847" y="2175"/>
                    <a:pt x="7832" y="2677"/>
                  </a:cubicBezTo>
                  <a:cubicBezTo>
                    <a:pt x="7956" y="2740"/>
                    <a:pt x="9642" y="3562"/>
                    <a:pt x="9626" y="3609"/>
                  </a:cubicBezTo>
                  <a:cubicBezTo>
                    <a:pt x="10514" y="2399"/>
                    <a:pt x="10800" y="1500"/>
                    <a:pt x="10800" y="1500"/>
                  </a:cubicBezTo>
                  <a:lnTo>
                    <a:pt x="95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46;p38"/>
            <p:cNvSpPr/>
            <p:nvPr/>
          </p:nvSpPr>
          <p:spPr>
            <a:xfrm>
              <a:off x="5851225" y="2443325"/>
              <a:ext cx="244150" cy="79900"/>
            </a:xfrm>
            <a:custGeom>
              <a:avLst/>
              <a:gdLst/>
              <a:ahLst/>
              <a:cxnLst/>
              <a:rect l="l" t="t" r="r" b="b"/>
              <a:pathLst>
                <a:path w="9766" h="3196" extrusionOk="0">
                  <a:moveTo>
                    <a:pt x="0" y="0"/>
                  </a:moveTo>
                  <a:lnTo>
                    <a:pt x="0" y="0"/>
                  </a:lnTo>
                  <a:cubicBezTo>
                    <a:pt x="20" y="148"/>
                    <a:pt x="68" y="296"/>
                    <a:pt x="144" y="432"/>
                  </a:cubicBezTo>
                  <a:cubicBezTo>
                    <a:pt x="187" y="512"/>
                    <a:pt x="246" y="585"/>
                    <a:pt x="324" y="641"/>
                  </a:cubicBezTo>
                  <a:cubicBezTo>
                    <a:pt x="324" y="641"/>
                    <a:pt x="3316" y="1239"/>
                    <a:pt x="4442" y="1582"/>
                  </a:cubicBezTo>
                  <a:cubicBezTo>
                    <a:pt x="5568" y="1924"/>
                    <a:pt x="9315" y="3021"/>
                    <a:pt x="9650" y="3195"/>
                  </a:cubicBezTo>
                  <a:lnTo>
                    <a:pt x="9765" y="2703"/>
                  </a:lnTo>
                  <a:cubicBezTo>
                    <a:pt x="8984" y="2413"/>
                    <a:pt x="5529" y="1410"/>
                    <a:pt x="4435" y="1081"/>
                  </a:cubicBezTo>
                  <a:cubicBezTo>
                    <a:pt x="3254" y="726"/>
                    <a:pt x="114" y="106"/>
                    <a:pt x="114" y="106"/>
                  </a:cubicBezTo>
                  <a:cubicBezTo>
                    <a:pt x="71" y="75"/>
                    <a:pt x="33" y="39"/>
                    <a:pt x="0" y="0"/>
                  </a:cubicBezTo>
                  <a:close/>
                </a:path>
              </a:pathLst>
            </a:custGeom>
            <a:solidFill>
              <a:srgbClr val="093F51">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47;p38"/>
            <p:cNvSpPr/>
            <p:nvPr/>
          </p:nvSpPr>
          <p:spPr>
            <a:xfrm>
              <a:off x="6083350" y="2444875"/>
              <a:ext cx="44825" cy="78725"/>
            </a:xfrm>
            <a:custGeom>
              <a:avLst/>
              <a:gdLst/>
              <a:ahLst/>
              <a:cxnLst/>
              <a:rect l="l" t="t" r="r" b="b"/>
              <a:pathLst>
                <a:path w="1793" h="3149" extrusionOk="0">
                  <a:moveTo>
                    <a:pt x="1122" y="1"/>
                  </a:moveTo>
                  <a:cubicBezTo>
                    <a:pt x="814" y="1"/>
                    <a:pt x="422" y="607"/>
                    <a:pt x="218" y="1419"/>
                  </a:cubicBezTo>
                  <a:cubicBezTo>
                    <a:pt x="1" y="2285"/>
                    <a:pt x="80" y="3056"/>
                    <a:pt x="395" y="3141"/>
                  </a:cubicBezTo>
                  <a:cubicBezTo>
                    <a:pt x="415" y="3146"/>
                    <a:pt x="435" y="3149"/>
                    <a:pt x="457" y="3149"/>
                  </a:cubicBezTo>
                  <a:cubicBezTo>
                    <a:pt x="788" y="3149"/>
                    <a:pt x="1372" y="2560"/>
                    <a:pt x="1576" y="1750"/>
                  </a:cubicBezTo>
                  <a:cubicBezTo>
                    <a:pt x="1793" y="884"/>
                    <a:pt x="1495" y="94"/>
                    <a:pt x="1181" y="8"/>
                  </a:cubicBezTo>
                  <a:cubicBezTo>
                    <a:pt x="1162" y="3"/>
                    <a:pt x="1142" y="1"/>
                    <a:pt x="1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48;p38"/>
            <p:cNvSpPr/>
            <p:nvPr/>
          </p:nvSpPr>
          <p:spPr>
            <a:xfrm>
              <a:off x="6083350" y="2444875"/>
              <a:ext cx="44825" cy="78725"/>
            </a:xfrm>
            <a:custGeom>
              <a:avLst/>
              <a:gdLst/>
              <a:ahLst/>
              <a:cxnLst/>
              <a:rect l="l" t="t" r="r" b="b"/>
              <a:pathLst>
                <a:path w="1793" h="3149" extrusionOk="0">
                  <a:moveTo>
                    <a:pt x="1122" y="1"/>
                  </a:moveTo>
                  <a:cubicBezTo>
                    <a:pt x="814" y="1"/>
                    <a:pt x="422" y="607"/>
                    <a:pt x="218" y="1419"/>
                  </a:cubicBezTo>
                  <a:cubicBezTo>
                    <a:pt x="1" y="2285"/>
                    <a:pt x="80" y="3056"/>
                    <a:pt x="395" y="3141"/>
                  </a:cubicBezTo>
                  <a:cubicBezTo>
                    <a:pt x="415" y="3146"/>
                    <a:pt x="435" y="3149"/>
                    <a:pt x="457" y="3149"/>
                  </a:cubicBezTo>
                  <a:cubicBezTo>
                    <a:pt x="788" y="3149"/>
                    <a:pt x="1372" y="2560"/>
                    <a:pt x="1576" y="1750"/>
                  </a:cubicBezTo>
                  <a:cubicBezTo>
                    <a:pt x="1793" y="884"/>
                    <a:pt x="1495" y="94"/>
                    <a:pt x="1181" y="8"/>
                  </a:cubicBezTo>
                  <a:cubicBezTo>
                    <a:pt x="1162" y="3"/>
                    <a:pt x="1142" y="1"/>
                    <a:pt x="1122" y="1"/>
                  </a:cubicBezTo>
                  <a:close/>
                </a:path>
              </a:pathLst>
            </a:custGeom>
            <a:solidFill>
              <a:srgbClr val="093F51">
                <a:alpha val="2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49;p38"/>
            <p:cNvSpPr/>
            <p:nvPr/>
          </p:nvSpPr>
          <p:spPr>
            <a:xfrm>
              <a:off x="6085575" y="2456100"/>
              <a:ext cx="23075" cy="51550"/>
            </a:xfrm>
            <a:custGeom>
              <a:avLst/>
              <a:gdLst/>
              <a:ahLst/>
              <a:cxnLst/>
              <a:rect l="l" t="t" r="r" b="b"/>
              <a:pathLst>
                <a:path w="923" h="2062" extrusionOk="0">
                  <a:moveTo>
                    <a:pt x="515" y="1"/>
                  </a:moveTo>
                  <a:cubicBezTo>
                    <a:pt x="425" y="149"/>
                    <a:pt x="339" y="328"/>
                    <a:pt x="265" y="529"/>
                  </a:cubicBezTo>
                  <a:lnTo>
                    <a:pt x="469" y="854"/>
                  </a:lnTo>
                  <a:cubicBezTo>
                    <a:pt x="469" y="854"/>
                    <a:pt x="289" y="1505"/>
                    <a:pt x="73" y="1505"/>
                  </a:cubicBezTo>
                  <a:cubicBezTo>
                    <a:pt x="72" y="1505"/>
                    <a:pt x="72" y="1505"/>
                    <a:pt x="72" y="1505"/>
                  </a:cubicBezTo>
                  <a:cubicBezTo>
                    <a:pt x="58" y="1505"/>
                    <a:pt x="44" y="1502"/>
                    <a:pt x="31" y="1498"/>
                  </a:cubicBezTo>
                  <a:cubicBezTo>
                    <a:pt x="7" y="1701"/>
                    <a:pt x="0" y="1890"/>
                    <a:pt x="12" y="2055"/>
                  </a:cubicBezTo>
                  <a:cubicBezTo>
                    <a:pt x="33" y="2059"/>
                    <a:pt x="57" y="2061"/>
                    <a:pt x="84" y="2061"/>
                  </a:cubicBezTo>
                  <a:cubicBezTo>
                    <a:pt x="235" y="2061"/>
                    <a:pt x="483" y="1979"/>
                    <a:pt x="707" y="1531"/>
                  </a:cubicBezTo>
                  <a:cubicBezTo>
                    <a:pt x="874" y="1238"/>
                    <a:pt x="907" y="927"/>
                    <a:pt x="907" y="927"/>
                  </a:cubicBezTo>
                  <a:cubicBezTo>
                    <a:pt x="919" y="841"/>
                    <a:pt x="922" y="749"/>
                    <a:pt x="914" y="657"/>
                  </a:cubicBezTo>
                  <a:cubicBezTo>
                    <a:pt x="858" y="108"/>
                    <a:pt x="521" y="1"/>
                    <a:pt x="521" y="1"/>
                  </a:cubicBezTo>
                  <a:close/>
                </a:path>
              </a:pathLst>
            </a:custGeom>
            <a:solidFill>
              <a:srgbClr val="093F51">
                <a:alpha val="2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50;p38"/>
            <p:cNvSpPr/>
            <p:nvPr/>
          </p:nvSpPr>
          <p:spPr>
            <a:xfrm>
              <a:off x="5870150" y="2484675"/>
              <a:ext cx="93475" cy="56850"/>
            </a:xfrm>
            <a:custGeom>
              <a:avLst/>
              <a:gdLst/>
              <a:ahLst/>
              <a:cxnLst/>
              <a:rect l="l" t="t" r="r" b="b"/>
              <a:pathLst>
                <a:path w="3739" h="2274" extrusionOk="0">
                  <a:moveTo>
                    <a:pt x="3243" y="1"/>
                  </a:moveTo>
                  <a:cubicBezTo>
                    <a:pt x="3119" y="1"/>
                    <a:pt x="2875" y="114"/>
                    <a:pt x="2800" y="144"/>
                  </a:cubicBezTo>
                  <a:cubicBezTo>
                    <a:pt x="2299" y="339"/>
                    <a:pt x="1926" y="756"/>
                    <a:pt x="1425" y="961"/>
                  </a:cubicBezTo>
                  <a:cubicBezTo>
                    <a:pt x="1125" y="1082"/>
                    <a:pt x="712" y="1257"/>
                    <a:pt x="349" y="1257"/>
                  </a:cubicBezTo>
                  <a:cubicBezTo>
                    <a:pt x="264" y="1257"/>
                    <a:pt x="182" y="1247"/>
                    <a:pt x="105" y="1225"/>
                  </a:cubicBezTo>
                  <a:lnTo>
                    <a:pt x="105" y="1225"/>
                  </a:lnTo>
                  <a:cubicBezTo>
                    <a:pt x="105" y="1225"/>
                    <a:pt x="0" y="1969"/>
                    <a:pt x="540" y="2273"/>
                  </a:cubicBezTo>
                  <a:cubicBezTo>
                    <a:pt x="540" y="2273"/>
                    <a:pt x="1697" y="2008"/>
                    <a:pt x="2298" y="1253"/>
                  </a:cubicBezTo>
                  <a:cubicBezTo>
                    <a:pt x="2898" y="499"/>
                    <a:pt x="3738" y="212"/>
                    <a:pt x="3738" y="212"/>
                  </a:cubicBezTo>
                  <a:lnTo>
                    <a:pt x="3289" y="9"/>
                  </a:lnTo>
                  <a:cubicBezTo>
                    <a:pt x="3277" y="3"/>
                    <a:pt x="3261" y="1"/>
                    <a:pt x="32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51;p38"/>
            <p:cNvSpPr/>
            <p:nvPr/>
          </p:nvSpPr>
          <p:spPr>
            <a:xfrm>
              <a:off x="5934400" y="2466375"/>
              <a:ext cx="33075" cy="75425"/>
            </a:xfrm>
            <a:custGeom>
              <a:avLst/>
              <a:gdLst/>
              <a:ahLst/>
              <a:cxnLst/>
              <a:rect l="l" t="t" r="r" b="b"/>
              <a:pathLst>
                <a:path w="1323" h="3017" extrusionOk="0">
                  <a:moveTo>
                    <a:pt x="1042" y="0"/>
                  </a:moveTo>
                  <a:cubicBezTo>
                    <a:pt x="1042" y="0"/>
                    <a:pt x="964" y="693"/>
                    <a:pt x="486" y="1280"/>
                  </a:cubicBezTo>
                  <a:cubicBezTo>
                    <a:pt x="9" y="1869"/>
                    <a:pt x="0" y="2800"/>
                    <a:pt x="0" y="2800"/>
                  </a:cubicBezTo>
                  <a:cubicBezTo>
                    <a:pt x="153" y="2971"/>
                    <a:pt x="355" y="3016"/>
                    <a:pt x="527" y="3016"/>
                  </a:cubicBezTo>
                  <a:cubicBezTo>
                    <a:pt x="722" y="3016"/>
                    <a:pt x="878" y="2958"/>
                    <a:pt x="878" y="2958"/>
                  </a:cubicBezTo>
                  <a:cubicBezTo>
                    <a:pt x="719" y="2665"/>
                    <a:pt x="804" y="2210"/>
                    <a:pt x="858" y="1900"/>
                  </a:cubicBezTo>
                  <a:cubicBezTo>
                    <a:pt x="931" y="1481"/>
                    <a:pt x="1188" y="1125"/>
                    <a:pt x="1252" y="708"/>
                  </a:cubicBezTo>
                  <a:cubicBezTo>
                    <a:pt x="1263" y="636"/>
                    <a:pt x="1323" y="376"/>
                    <a:pt x="1273" y="310"/>
                  </a:cubicBezTo>
                  <a:lnTo>
                    <a:pt x="10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52;p38"/>
            <p:cNvSpPr/>
            <p:nvPr/>
          </p:nvSpPr>
          <p:spPr>
            <a:xfrm>
              <a:off x="5932675" y="2429750"/>
              <a:ext cx="47300" cy="60300"/>
            </a:xfrm>
            <a:custGeom>
              <a:avLst/>
              <a:gdLst/>
              <a:ahLst/>
              <a:cxnLst/>
              <a:rect l="l" t="t" r="r" b="b"/>
              <a:pathLst>
                <a:path w="1892" h="2412" extrusionOk="0">
                  <a:moveTo>
                    <a:pt x="1358" y="0"/>
                  </a:moveTo>
                  <a:cubicBezTo>
                    <a:pt x="1312" y="0"/>
                    <a:pt x="1265" y="4"/>
                    <a:pt x="1218" y="11"/>
                  </a:cubicBezTo>
                  <a:cubicBezTo>
                    <a:pt x="1218" y="11"/>
                    <a:pt x="0" y="712"/>
                    <a:pt x="540" y="2225"/>
                  </a:cubicBezTo>
                  <a:cubicBezTo>
                    <a:pt x="540" y="2225"/>
                    <a:pt x="854" y="2412"/>
                    <a:pt x="1171" y="2412"/>
                  </a:cubicBezTo>
                  <a:cubicBezTo>
                    <a:pt x="1194" y="2412"/>
                    <a:pt x="1216" y="2411"/>
                    <a:pt x="1238" y="2409"/>
                  </a:cubicBezTo>
                  <a:cubicBezTo>
                    <a:pt x="699" y="895"/>
                    <a:pt x="1891" y="124"/>
                    <a:pt x="1891" y="124"/>
                  </a:cubicBezTo>
                  <a:cubicBezTo>
                    <a:pt x="1891" y="124"/>
                    <a:pt x="1643" y="0"/>
                    <a:pt x="13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53;p38"/>
            <p:cNvSpPr/>
            <p:nvPr/>
          </p:nvSpPr>
          <p:spPr>
            <a:xfrm>
              <a:off x="6086325" y="2469300"/>
              <a:ext cx="10975" cy="24425"/>
            </a:xfrm>
            <a:custGeom>
              <a:avLst/>
              <a:gdLst/>
              <a:ahLst/>
              <a:cxnLst/>
              <a:rect l="l" t="t" r="r" b="b"/>
              <a:pathLst>
                <a:path w="439" h="977" extrusionOk="0">
                  <a:moveTo>
                    <a:pt x="235" y="1"/>
                  </a:moveTo>
                  <a:cubicBezTo>
                    <a:pt x="184" y="139"/>
                    <a:pt x="138" y="287"/>
                    <a:pt x="99" y="442"/>
                  </a:cubicBezTo>
                  <a:cubicBezTo>
                    <a:pt x="54" y="625"/>
                    <a:pt x="21" y="802"/>
                    <a:pt x="1" y="970"/>
                  </a:cubicBezTo>
                  <a:cubicBezTo>
                    <a:pt x="14" y="973"/>
                    <a:pt x="28" y="977"/>
                    <a:pt x="42" y="977"/>
                  </a:cubicBezTo>
                  <a:cubicBezTo>
                    <a:pt x="42" y="977"/>
                    <a:pt x="42" y="977"/>
                    <a:pt x="43" y="977"/>
                  </a:cubicBezTo>
                  <a:cubicBezTo>
                    <a:pt x="259" y="977"/>
                    <a:pt x="439" y="326"/>
                    <a:pt x="439" y="326"/>
                  </a:cubicBezTo>
                  <a:lnTo>
                    <a:pt x="235" y="1"/>
                  </a:lnTo>
                  <a:close/>
                </a:path>
              </a:pathLst>
            </a:custGeom>
            <a:solidFill>
              <a:srgbClr val="093F51">
                <a:alpha val="30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p:cNvSpPr/>
          <p:nvPr/>
        </p:nvSpPr>
        <p:spPr>
          <a:xfrm>
            <a:off x="208136" y="279761"/>
            <a:ext cx="3341398" cy="1015663"/>
          </a:xfrm>
          <a:prstGeom prst="rect">
            <a:avLst/>
          </a:prstGeom>
        </p:spPr>
        <p:txBody>
          <a:bodyPr wrap="square">
            <a:spAutoFit/>
          </a:bodyPr>
          <a:lstStyle/>
          <a:p>
            <a:pPr marL="342900" indent="-342900">
              <a:lnSpc>
                <a:spcPct val="150000"/>
              </a:lnSpc>
              <a:buFontTx/>
              <a:buChar char="-"/>
            </a:pPr>
            <a:r>
              <a:rPr lang="en-US" sz="2000" b="1" smtClean="0"/>
              <a:t>Một số vật thể tự nhiên có cấu trúc fractal:</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5789" y="279761"/>
            <a:ext cx="5152523" cy="45921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grpSp>
        <p:nvGrpSpPr>
          <p:cNvPr id="14" name="Group 13"/>
          <p:cNvGrpSpPr/>
          <p:nvPr/>
        </p:nvGrpSpPr>
        <p:grpSpPr>
          <a:xfrm>
            <a:off x="1087830" y="131503"/>
            <a:ext cx="7017338" cy="633982"/>
            <a:chOff x="3127702" y="129384"/>
            <a:chExt cx="7017338" cy="633982"/>
          </a:xfrm>
        </p:grpSpPr>
        <p:sp>
          <p:nvSpPr>
            <p:cNvPr id="26" name="Round Same Side Corner Rectangle 25"/>
            <p:cNvSpPr/>
            <p:nvPr/>
          </p:nvSpPr>
          <p:spPr>
            <a:xfrm flipV="1">
              <a:off x="3228592" y="145636"/>
              <a:ext cx="6799811" cy="617730"/>
            </a:xfrm>
            <a:prstGeom prst="round2SameRect">
              <a:avLst>
                <a:gd name="adj1" fmla="val 36667"/>
                <a:gd name="adj2" fmla="val 0"/>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3127702" y="129384"/>
              <a:ext cx="7017338" cy="537391"/>
            </a:xfrm>
            <a:prstGeom prst="rect">
              <a:avLst/>
            </a:prstGeom>
            <a:noFill/>
          </p:spPr>
          <p:txBody>
            <a:bodyPr wrap="square" rtlCol="0">
              <a:spAutoFit/>
            </a:bodyPr>
            <a:lstStyle/>
            <a:p>
              <a:pPr algn="ctr">
                <a:lnSpc>
                  <a:spcPct val="150000"/>
                </a:lnSpc>
              </a:pPr>
              <a:r>
                <a:rPr lang="en-US" sz="2200" b="1">
                  <a:solidFill>
                    <a:srgbClr val="C00000"/>
                  </a:solidFill>
                </a:rPr>
                <a:t>II. Hình đồng dạng trong nghệ thuật, kiến trúc</a:t>
              </a:r>
              <a:endParaRPr lang="en-US" sz="2200" b="1" dirty="0">
                <a:solidFill>
                  <a:srgbClr val="C00000"/>
                </a:solidFill>
              </a:endParaRPr>
            </a:p>
          </p:txBody>
        </p:sp>
      </p:grpSp>
      <p:sp>
        <p:nvSpPr>
          <p:cNvPr id="28" name="Rectangle 27"/>
          <p:cNvSpPr/>
          <p:nvPr/>
        </p:nvSpPr>
        <p:spPr>
          <a:xfrm>
            <a:off x="307890" y="839115"/>
            <a:ext cx="3166524" cy="496996"/>
          </a:xfrm>
          <a:prstGeom prst="rect">
            <a:avLst/>
          </a:prstGeom>
        </p:spPr>
        <p:txBody>
          <a:bodyPr wrap="square">
            <a:spAutoFit/>
          </a:bodyPr>
          <a:lstStyle/>
          <a:p>
            <a:pPr marL="342900" indent="-342900">
              <a:lnSpc>
                <a:spcPct val="150000"/>
              </a:lnSpc>
              <a:buFontTx/>
              <a:buChar char="-"/>
            </a:pPr>
            <a:r>
              <a:rPr lang="en-US" sz="2000" b="1" smtClean="0"/>
              <a:t>Một vài ví dụ:</a:t>
            </a: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20000"/>
                    </a14:imgEffect>
                  </a14:imgLayer>
                </a14:imgProps>
              </a:ext>
            </a:extLst>
          </a:blip>
          <a:stretch>
            <a:fillRect/>
          </a:stretch>
        </p:blipFill>
        <p:spPr>
          <a:xfrm>
            <a:off x="3152010" y="935706"/>
            <a:ext cx="5702593" cy="3626036"/>
          </a:xfrm>
          <a:prstGeom prst="rect">
            <a:avLst/>
          </a:prstGeom>
        </p:spPr>
      </p:pic>
      <p:pic>
        <p:nvPicPr>
          <p:cNvPr id="29" name="Picture 28"/>
          <p:cNvPicPr>
            <a:picLocks noChangeAspect="1"/>
          </p:cNvPicPr>
          <p:nvPr/>
        </p:nvPicPr>
        <p:blipFill>
          <a:blip r:embed="rId5"/>
          <a:stretch>
            <a:fillRect/>
          </a:stretch>
        </p:blipFill>
        <p:spPr>
          <a:xfrm>
            <a:off x="0" y="3374966"/>
            <a:ext cx="1444857" cy="1380899"/>
          </a:xfrm>
          <a:prstGeom prst="rect">
            <a:avLst/>
          </a:prstGeom>
        </p:spPr>
      </p:pic>
    </p:spTree>
    <p:extLst>
      <p:ext uri="{BB962C8B-B14F-4D97-AF65-F5344CB8AC3E}">
        <p14:creationId xmlns:p14="http://schemas.microsoft.com/office/powerpoint/2010/main" val="407630367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up)">
                                      <p:cBhvr>
                                        <p:cTn id="12" dur="500"/>
                                        <p:tgtEl>
                                          <p:spTgt spid="28"/>
                                        </p:tgtEl>
                                      </p:cBhvr>
                                    </p:animEffect>
                                  </p:childTnLst>
                                </p:cTn>
                              </p:par>
                              <p:par>
                                <p:cTn id="13" presetID="22" presetClass="entr" presetSubtype="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grpSp>
        <p:nvGrpSpPr>
          <p:cNvPr id="14" name="Group 13"/>
          <p:cNvGrpSpPr/>
          <p:nvPr/>
        </p:nvGrpSpPr>
        <p:grpSpPr>
          <a:xfrm>
            <a:off x="1087830" y="131503"/>
            <a:ext cx="7017338" cy="633982"/>
            <a:chOff x="3127702" y="129384"/>
            <a:chExt cx="7017338" cy="633982"/>
          </a:xfrm>
        </p:grpSpPr>
        <p:sp>
          <p:nvSpPr>
            <p:cNvPr id="26" name="Round Same Side Corner Rectangle 25"/>
            <p:cNvSpPr/>
            <p:nvPr/>
          </p:nvSpPr>
          <p:spPr>
            <a:xfrm flipV="1">
              <a:off x="3228592" y="145636"/>
              <a:ext cx="6799811" cy="617730"/>
            </a:xfrm>
            <a:prstGeom prst="round2SameRect">
              <a:avLst>
                <a:gd name="adj1" fmla="val 36667"/>
                <a:gd name="adj2" fmla="val 0"/>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9EBCD"/>
                </a:solidFill>
                <a:effectLst/>
                <a:uLnTx/>
                <a:uFillTx/>
                <a:latin typeface="Arial"/>
                <a:ea typeface="+mn-ea"/>
                <a:cs typeface="+mn-cs"/>
                <a:sym typeface="Arial"/>
              </a:endParaRPr>
            </a:p>
          </p:txBody>
        </p:sp>
        <p:sp>
          <p:nvSpPr>
            <p:cNvPr id="27" name="TextBox 26"/>
            <p:cNvSpPr txBox="1"/>
            <p:nvPr/>
          </p:nvSpPr>
          <p:spPr>
            <a:xfrm>
              <a:off x="3127702" y="129384"/>
              <a:ext cx="7017338" cy="53739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C00000"/>
                  </a:solidFill>
                  <a:effectLst/>
                  <a:uLnTx/>
                  <a:uFillTx/>
                  <a:latin typeface="Arial"/>
                  <a:cs typeface="Arial"/>
                  <a:sym typeface="Arial"/>
                </a:rPr>
                <a:t>II. Hình đồng dạng trong nghệ thuật, kiến trúc</a:t>
              </a:r>
              <a:endParaRPr kumimoji="0" lang="en-US" sz="2200" b="1" i="0" u="none" strike="noStrike" kern="0" cap="none" spc="0" normalizeH="0" baseline="0" noProof="0" dirty="0">
                <a:ln>
                  <a:noFill/>
                </a:ln>
                <a:solidFill>
                  <a:srgbClr val="C00000"/>
                </a:solidFill>
                <a:effectLst/>
                <a:uLnTx/>
                <a:uFillTx/>
                <a:latin typeface="Arial"/>
                <a:cs typeface="Arial"/>
                <a:sym typeface="Arial"/>
              </a:endParaRPr>
            </a:p>
          </p:txBody>
        </p:sp>
      </p:grpSp>
      <p:sp>
        <p:nvSpPr>
          <p:cNvPr id="28" name="Rectangle 27"/>
          <p:cNvSpPr/>
          <p:nvPr/>
        </p:nvSpPr>
        <p:spPr>
          <a:xfrm>
            <a:off x="307890" y="839115"/>
            <a:ext cx="3166524" cy="496996"/>
          </a:xfrm>
          <a:prstGeom prst="rect">
            <a:avLst/>
          </a:prstGeom>
        </p:spPr>
        <p:txBody>
          <a:bodyPr wrap="square">
            <a:spAutoFit/>
          </a:bodyPr>
          <a:lstStyle/>
          <a:p>
            <a:pPr marL="342900" marR="0" lvl="0" indent="-342900" algn="l" defTabSz="914400" rtl="0" eaLnBrk="1" fontAlgn="auto" latinLnBrk="0" hangingPunct="1">
              <a:lnSpc>
                <a:spcPct val="150000"/>
              </a:lnSpc>
              <a:spcBef>
                <a:spcPts val="0"/>
              </a:spcBef>
              <a:spcAft>
                <a:spcPts val="0"/>
              </a:spcAft>
              <a:buClr>
                <a:srgbClr val="000000"/>
              </a:buClr>
              <a:buSzTx/>
              <a:buFontTx/>
              <a:buChar char="-"/>
              <a:tabLst/>
              <a:defRPr/>
            </a:pPr>
            <a:r>
              <a:rPr kumimoji="0" lang="en-US" sz="2000" b="1" i="0" u="none" strike="noStrike" kern="0" cap="none" spc="0" normalizeH="0" baseline="0" noProof="0" smtClean="0">
                <a:ln>
                  <a:noFill/>
                </a:ln>
                <a:solidFill>
                  <a:srgbClr val="000000"/>
                </a:solidFill>
                <a:effectLst/>
                <a:uLnTx/>
                <a:uFillTx/>
                <a:latin typeface="Arial"/>
                <a:cs typeface="Arial"/>
                <a:sym typeface="Arial"/>
              </a:rPr>
              <a:t>Một vài ví dụ:</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20000"/>
                    </a14:imgEffect>
                  </a14:imgLayer>
                </a14:imgProps>
              </a:ext>
            </a:extLst>
          </a:blip>
          <a:stretch>
            <a:fillRect/>
          </a:stretch>
        </p:blipFill>
        <p:spPr>
          <a:xfrm>
            <a:off x="856559" y="1409741"/>
            <a:ext cx="7479879" cy="3100902"/>
          </a:xfrm>
          <a:prstGeom prst="rect">
            <a:avLst/>
          </a:prstGeom>
        </p:spPr>
      </p:pic>
    </p:spTree>
    <p:extLst>
      <p:ext uri="{BB962C8B-B14F-4D97-AF65-F5344CB8AC3E}">
        <p14:creationId xmlns:p14="http://schemas.microsoft.com/office/powerpoint/2010/main" val="2121950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tudent's Day in Brazil by Slidesgo">
  <a:themeElements>
    <a:clrScheme name="Simple Light">
      <a:dk1>
        <a:srgbClr val="093F51"/>
      </a:dk1>
      <a:lt1>
        <a:srgbClr val="F9EBCD"/>
      </a:lt1>
      <a:dk2>
        <a:srgbClr val="4D8445"/>
      </a:dk2>
      <a:lt2>
        <a:srgbClr val="76AF6D"/>
      </a:lt2>
      <a:accent1>
        <a:srgbClr val="2A597A"/>
      </a:accent1>
      <a:accent2>
        <a:srgbClr val="4184B5"/>
      </a:accent2>
      <a:accent3>
        <a:srgbClr val="E09515"/>
      </a:accent3>
      <a:accent4>
        <a:srgbClr val="EDAE3E"/>
      </a:accent4>
      <a:accent5>
        <a:srgbClr val="F2D491"/>
      </a:accent5>
      <a:accent6>
        <a:srgbClr val="FFFFFF"/>
      </a:accent6>
      <a:hlink>
        <a:srgbClr val="093F5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528</TotalTime>
  <Words>881</Words>
  <Application>Microsoft Office PowerPoint</Application>
  <PresentationFormat>On-screen Show (16:9)</PresentationFormat>
  <Paragraphs>87</Paragraphs>
  <Slides>23</Slides>
  <Notes>21</Notes>
  <HiddenSlides>0</HiddenSlides>
  <MMClips>20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Crete Round</vt:lpstr>
      <vt:lpstr>Calibri</vt:lpstr>
      <vt:lpstr>Montserrat Medium</vt:lpstr>
      <vt:lpstr>Cambria Math</vt:lpstr>
      <vt:lpstr>Arial</vt:lpstr>
      <vt:lpstr>DM Sans SemiBold</vt:lpstr>
      <vt:lpstr>Times New Roman</vt:lpstr>
      <vt:lpstr>Student's Day in Brazil by Slidesgo</vt:lpstr>
      <vt:lpstr>TRƯỜNG THCS HỒNG THÁI ĐÔNG TỔ KHOA HỌC TỰ NHIÊN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CẢM ƠN CÁC EM ĐÃ  THAM GIA TIẾT THỰC HÀNH!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CẢ LỚP  ĐẾN VỚI BÀI HỌC MỚI!</dc:title>
  <dc:creator>Xinh Đẹp Dịu Hiền Huế Thị</dc:creator>
  <cp:lastModifiedBy>LUONG THI THU HUYEN</cp:lastModifiedBy>
  <cp:revision>66</cp:revision>
  <dcterms:modified xsi:type="dcterms:W3CDTF">2024-06-09T10:03:42Z</dcterms:modified>
</cp:coreProperties>
</file>