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Lst>
  <p:notesMasterIdLst>
    <p:notesMasterId r:id="rId38"/>
  </p:notesMasterIdLst>
  <p:sldIdLst>
    <p:sldId id="256" r:id="rId2"/>
    <p:sldId id="257" r:id="rId3"/>
    <p:sldId id="312" r:id="rId4"/>
    <p:sldId id="266" r:id="rId5"/>
    <p:sldId id="314" r:id="rId6"/>
    <p:sldId id="315" r:id="rId7"/>
    <p:sldId id="273" r:id="rId8"/>
    <p:sldId id="260" r:id="rId9"/>
    <p:sldId id="262" r:id="rId10"/>
    <p:sldId id="263" r:id="rId11"/>
    <p:sldId id="321" r:id="rId12"/>
    <p:sldId id="322" r:id="rId13"/>
    <p:sldId id="264" r:id="rId14"/>
    <p:sldId id="261" r:id="rId15"/>
    <p:sldId id="313" r:id="rId16"/>
    <p:sldId id="265" r:id="rId17"/>
    <p:sldId id="268" r:id="rId18"/>
    <p:sldId id="318" r:id="rId19"/>
    <p:sldId id="317" r:id="rId20"/>
    <p:sldId id="267" r:id="rId21"/>
    <p:sldId id="271" r:id="rId22"/>
    <p:sldId id="276" r:id="rId23"/>
    <p:sldId id="316" r:id="rId24"/>
    <p:sldId id="277" r:id="rId25"/>
    <p:sldId id="274" r:id="rId26"/>
    <p:sldId id="259" r:id="rId27"/>
    <p:sldId id="272" r:id="rId28"/>
    <p:sldId id="285" r:id="rId29"/>
    <p:sldId id="319" r:id="rId30"/>
    <p:sldId id="278" r:id="rId31"/>
    <p:sldId id="279" r:id="rId32"/>
    <p:sldId id="292" r:id="rId33"/>
    <p:sldId id="283" r:id="rId34"/>
    <p:sldId id="280" r:id="rId35"/>
    <p:sldId id="293" r:id="rId36"/>
    <p:sldId id="320" r:id="rId37"/>
  </p:sldIdLst>
  <p:sldSz cx="9144000" cy="5143500" type="screen16x9"/>
  <p:notesSz cx="6858000" cy="9144000"/>
  <p:embeddedFontLst>
    <p:embeddedFont>
      <p:font typeface="Unbounded" panose="020B0604020202020204" charset="0"/>
      <p:regular r:id="rId39"/>
      <p:bold r:id="rId40"/>
    </p:embeddedFont>
    <p:embeddedFont>
      <p:font typeface="Libre Franklin" panose="020B0604020202020204" charset="0"/>
      <p:regular r:id="rId41"/>
      <p:bold r:id="rId42"/>
      <p:italic r:id="rId43"/>
      <p:boldItalic r:id="rId44"/>
    </p:embeddedFont>
    <p:embeddedFont>
      <p:font typeface="Bebas Neue" panose="020B0604020202020204" charset="0"/>
      <p:regular r:id="rId45"/>
    </p:embeddedFont>
    <p:embeddedFont>
      <p:font typeface="Calibri" panose="020F0502020204030204" pitchFamily="34" charset="0"/>
      <p:regular r:id="rId46"/>
      <p:bold r:id="rId47"/>
      <p:italic r:id="rId48"/>
      <p:boldItalic r:id="rId49"/>
    </p:embeddedFont>
    <p:embeddedFont>
      <p:font typeface="Nunito Light" panose="020B0604020202020204" charset="0"/>
      <p:regular r:id="rId50"/>
      <p:italic r:id="rId51"/>
    </p:embeddedFont>
    <p:embeddedFont>
      <p:font typeface="PT Sans" panose="020B0604020202020204"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9E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F191A62-4DEF-4D6B-BD12-CF37B743CF6B}">
  <a:tblStyle styleId="{7F191A62-4DEF-4D6B-BD12-CF37B743CF6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59" autoAdjust="0"/>
    <p:restoredTop sz="94587" autoAdjust="0"/>
  </p:normalViewPr>
  <p:slideViewPr>
    <p:cSldViewPr snapToGrid="0">
      <p:cViewPr varScale="1">
        <p:scale>
          <a:sx n="92" d="100"/>
          <a:sy n="92" d="100"/>
        </p:scale>
        <p:origin x="81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3" name="Google Shape;1023;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7"/>
        <p:cNvGrpSpPr/>
        <p:nvPr/>
      </p:nvGrpSpPr>
      <p:grpSpPr>
        <a:xfrm>
          <a:off x="0" y="0"/>
          <a:ext cx="0" cy="0"/>
          <a:chOff x="0" y="0"/>
          <a:chExt cx="0" cy="0"/>
        </a:xfrm>
      </p:grpSpPr>
      <p:sp>
        <p:nvSpPr>
          <p:cNvPr id="1248" name="Google Shape;1248;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9" name="Google Shape;1249;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3"/>
        <p:cNvGrpSpPr/>
        <p:nvPr/>
      </p:nvGrpSpPr>
      <p:grpSpPr>
        <a:xfrm>
          <a:off x="0" y="0"/>
          <a:ext cx="0" cy="0"/>
          <a:chOff x="0" y="0"/>
          <a:chExt cx="0" cy="0"/>
        </a:xfrm>
      </p:grpSpPr>
      <p:sp>
        <p:nvSpPr>
          <p:cNvPr id="1204" name="Google Shape;1204;g1f951a499c3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5" name="Google Shape;1205;g1f951a499c3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Google Shape;1355;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6" name="Google Shape;1356;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8398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6"/>
        <p:cNvGrpSpPr/>
        <p:nvPr/>
      </p:nvGrpSpPr>
      <p:grpSpPr>
        <a:xfrm>
          <a:off x="0" y="0"/>
          <a:ext cx="0" cy="0"/>
          <a:chOff x="0" y="0"/>
          <a:chExt cx="0" cy="0"/>
        </a:xfrm>
      </p:grpSpPr>
      <p:sp>
        <p:nvSpPr>
          <p:cNvPr id="1307" name="Google Shape;1307;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8" name="Google Shape;1308;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Google Shape;1440;g216c4f737d6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1" name="Google Shape;1441;g216c4f737d6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6"/>
        <p:cNvGrpSpPr/>
        <p:nvPr/>
      </p:nvGrpSpPr>
      <p:grpSpPr>
        <a:xfrm>
          <a:off x="0" y="0"/>
          <a:ext cx="0" cy="0"/>
          <a:chOff x="0" y="0"/>
          <a:chExt cx="0" cy="0"/>
        </a:xfrm>
      </p:grpSpPr>
      <p:sp>
        <p:nvSpPr>
          <p:cNvPr id="1557" name="Google Shape;1557;g216c4f737d6_0_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8" name="Google Shape;1558;g216c4f737d6_0_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3639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2"/>
        <p:cNvGrpSpPr/>
        <p:nvPr/>
      </p:nvGrpSpPr>
      <p:grpSpPr>
        <a:xfrm>
          <a:off x="0" y="0"/>
          <a:ext cx="0" cy="0"/>
          <a:chOff x="0" y="0"/>
          <a:chExt cx="0" cy="0"/>
        </a:xfrm>
      </p:grpSpPr>
      <p:sp>
        <p:nvSpPr>
          <p:cNvPr id="1623" name="Google Shape;1623;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4" name="Google Shape;1624;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60606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 name="Google Shape;1406;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2"/>
        <p:cNvGrpSpPr/>
        <p:nvPr/>
      </p:nvGrpSpPr>
      <p:grpSpPr>
        <a:xfrm>
          <a:off x="0" y="0"/>
          <a:ext cx="0" cy="0"/>
          <a:chOff x="0" y="0"/>
          <a:chExt cx="0" cy="0"/>
        </a:xfrm>
      </p:grpSpPr>
      <p:sp>
        <p:nvSpPr>
          <p:cNvPr id="1523" name="Google Shape;1523;g216c4f737d6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4" name="Google Shape;1524;g216c4f737d6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g214b47f33c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5" name="Google Shape;1075;g214b47f33c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g216c4f737d6_0_6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8" name="Google Shape;1678;g216c4f737d6_0_6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2"/>
        <p:cNvGrpSpPr/>
        <p:nvPr/>
      </p:nvGrpSpPr>
      <p:grpSpPr>
        <a:xfrm>
          <a:off x="0" y="0"/>
          <a:ext cx="0" cy="0"/>
          <a:chOff x="0" y="0"/>
          <a:chExt cx="0" cy="0"/>
        </a:xfrm>
      </p:grpSpPr>
      <p:sp>
        <p:nvSpPr>
          <p:cNvPr id="1623" name="Google Shape;1623;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4" name="Google Shape;1624;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39231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6"/>
        <p:cNvGrpSpPr/>
        <p:nvPr/>
      </p:nvGrpSpPr>
      <p:grpSpPr>
        <a:xfrm>
          <a:off x="0" y="0"/>
          <a:ext cx="0" cy="0"/>
          <a:chOff x="0" y="0"/>
          <a:chExt cx="0" cy="0"/>
        </a:xfrm>
      </p:grpSpPr>
      <p:sp>
        <p:nvSpPr>
          <p:cNvPr id="1697" name="Google Shape;1697;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8" name="Google Shape;1698;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3" name="Google Shape;1603;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7" name="Google Shape;110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6"/>
        <p:cNvGrpSpPr/>
        <p:nvPr/>
      </p:nvGrpSpPr>
      <p:grpSpPr>
        <a:xfrm>
          <a:off x="0" y="0"/>
          <a:ext cx="0" cy="0"/>
          <a:chOff x="0" y="0"/>
          <a:chExt cx="0" cy="0"/>
        </a:xfrm>
      </p:grpSpPr>
      <p:sp>
        <p:nvSpPr>
          <p:cNvPr id="1557" name="Google Shape;1557;g216c4f737d6_0_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8" name="Google Shape;1558;g216c4f737d6_0_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216c4f737d6_0_5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216c4f737d6_0_5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216c4f737d6_0_5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216c4f737d6_0_5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24432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6"/>
        <p:cNvGrpSpPr/>
        <p:nvPr/>
      </p:nvGrpSpPr>
      <p:grpSpPr>
        <a:xfrm>
          <a:off x="0" y="0"/>
          <a:ext cx="0" cy="0"/>
          <a:chOff x="0" y="0"/>
          <a:chExt cx="0" cy="0"/>
        </a:xfrm>
      </p:grpSpPr>
      <p:sp>
        <p:nvSpPr>
          <p:cNvPr id="1717" name="Google Shape;1717;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8" name="Google Shape;1718;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8"/>
        <p:cNvGrpSpPr/>
        <p:nvPr/>
      </p:nvGrpSpPr>
      <p:grpSpPr>
        <a:xfrm>
          <a:off x="0" y="0"/>
          <a:ext cx="0" cy="0"/>
          <a:chOff x="0" y="0"/>
          <a:chExt cx="0" cy="0"/>
        </a:xfrm>
      </p:grpSpPr>
      <p:sp>
        <p:nvSpPr>
          <p:cNvPr id="1729" name="Google Shape;1729;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0" name="Google Shape;1730;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13904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0"/>
        <p:cNvGrpSpPr/>
        <p:nvPr/>
      </p:nvGrpSpPr>
      <p:grpSpPr>
        <a:xfrm>
          <a:off x="0" y="0"/>
          <a:ext cx="0" cy="0"/>
          <a:chOff x="0" y="0"/>
          <a:chExt cx="0" cy="0"/>
        </a:xfrm>
      </p:grpSpPr>
      <p:sp>
        <p:nvSpPr>
          <p:cNvPr id="2411" name="Google Shape;2411;g216c4f737d6_0_7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2" name="Google Shape;2412;g216c4f737d6_0_7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0"/>
        <p:cNvGrpSpPr/>
        <p:nvPr/>
      </p:nvGrpSpPr>
      <p:grpSpPr>
        <a:xfrm>
          <a:off x="0" y="0"/>
          <a:ext cx="0" cy="0"/>
          <a:chOff x="0" y="0"/>
          <a:chExt cx="0" cy="0"/>
        </a:xfrm>
      </p:grpSpPr>
      <p:sp>
        <p:nvSpPr>
          <p:cNvPr id="1881" name="Google Shape;1881;g1b6957385ea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2" name="Google Shape;1882;g1b6957385ea_0_4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1"/>
        <p:cNvGrpSpPr/>
        <p:nvPr/>
      </p:nvGrpSpPr>
      <p:grpSpPr>
        <a:xfrm>
          <a:off x="0" y="0"/>
          <a:ext cx="0" cy="0"/>
          <a:chOff x="0" y="0"/>
          <a:chExt cx="0" cy="0"/>
        </a:xfrm>
      </p:grpSpPr>
      <p:sp>
        <p:nvSpPr>
          <p:cNvPr id="1742" name="Google Shape;1742;g1b6957385ea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3" name="Google Shape;1743;g1b6957385ea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0"/>
        <p:cNvGrpSpPr/>
        <p:nvPr/>
      </p:nvGrpSpPr>
      <p:grpSpPr>
        <a:xfrm>
          <a:off x="0" y="0"/>
          <a:ext cx="0" cy="0"/>
          <a:chOff x="0" y="0"/>
          <a:chExt cx="0" cy="0"/>
        </a:xfrm>
      </p:grpSpPr>
      <p:sp>
        <p:nvSpPr>
          <p:cNvPr id="2491" name="Google Shape;2491;g214b47f33ca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2" name="Google Shape;2492;g214b47f33c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3" name="Google Shape;1023;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0910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Google Shape;1355;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6" name="Google Shape;1356;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Google Shape;1355;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6" name="Google Shape;1356;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0412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Google Shape;1355;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6" name="Google Shape;1356;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3845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4"/>
        <p:cNvGrpSpPr/>
        <p:nvPr/>
      </p:nvGrpSpPr>
      <p:grpSpPr>
        <a:xfrm>
          <a:off x="0" y="0"/>
          <a:ext cx="0" cy="0"/>
          <a:chOff x="0" y="0"/>
          <a:chExt cx="0" cy="0"/>
        </a:xfrm>
      </p:grpSpPr>
      <p:sp>
        <p:nvSpPr>
          <p:cNvPr id="1595" name="Google Shape;1595;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6" name="Google Shape;1596;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Google Shape;1137;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8" name="Google Shape;1138;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9"/>
        <p:cNvGrpSpPr/>
        <p:nvPr/>
      </p:nvGrpSpPr>
      <p:grpSpPr>
        <a:xfrm>
          <a:off x="0" y="0"/>
          <a:ext cx="0" cy="0"/>
          <a:chOff x="0" y="0"/>
          <a:chExt cx="0" cy="0"/>
        </a:xfrm>
      </p:grpSpPr>
      <p:sp>
        <p:nvSpPr>
          <p:cNvPr id="1210" name="Google Shape;1210;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1" name="Google Shape;1211;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32" y="758952"/>
            <a:ext cx="5504700" cy="25113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9600"/>
            </a:lvl1pPr>
            <a:lvl2pPr lvl="1" algn="ctr">
              <a:spcBef>
                <a:spcPts val="20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232" y="3337560"/>
            <a:ext cx="2048400" cy="555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rot="1559871">
            <a:off x="-907185" y="4432328"/>
            <a:ext cx="3240817" cy="1580705"/>
          </a:xfrm>
          <a:custGeom>
            <a:avLst/>
            <a:gdLst/>
            <a:ahLst/>
            <a:cxnLst/>
            <a:rect l="l" t="t" r="r" b="b"/>
            <a:pathLst>
              <a:path w="84646" h="41286" extrusionOk="0">
                <a:moveTo>
                  <a:pt x="52685" y="1"/>
                </a:moveTo>
                <a:cubicBezTo>
                  <a:pt x="50445" y="1"/>
                  <a:pt x="48316" y="301"/>
                  <a:pt x="46462" y="930"/>
                </a:cubicBezTo>
                <a:cubicBezTo>
                  <a:pt x="42816" y="2168"/>
                  <a:pt x="39305" y="2540"/>
                  <a:pt x="35906" y="2540"/>
                </a:cubicBezTo>
                <a:cubicBezTo>
                  <a:pt x="30773" y="2540"/>
                  <a:pt x="25897" y="1691"/>
                  <a:pt x="21195" y="1691"/>
                </a:cubicBezTo>
                <a:cubicBezTo>
                  <a:pt x="17652" y="1691"/>
                  <a:pt x="14209" y="2173"/>
                  <a:pt x="10830" y="3864"/>
                </a:cubicBezTo>
                <a:cubicBezTo>
                  <a:pt x="1" y="9286"/>
                  <a:pt x="10749" y="30178"/>
                  <a:pt x="16018" y="34575"/>
                </a:cubicBezTo>
                <a:cubicBezTo>
                  <a:pt x="20531" y="38341"/>
                  <a:pt x="28322" y="41286"/>
                  <a:pt x="37291" y="41286"/>
                </a:cubicBezTo>
                <a:cubicBezTo>
                  <a:pt x="47147" y="41286"/>
                  <a:pt x="58425" y="37730"/>
                  <a:pt x="68341" y="27800"/>
                </a:cubicBezTo>
                <a:cubicBezTo>
                  <a:pt x="84645" y="11474"/>
                  <a:pt x="66532" y="1"/>
                  <a:pt x="526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8054300" y="3802025"/>
            <a:ext cx="1590175" cy="1736750"/>
          </a:xfrm>
          <a:custGeom>
            <a:avLst/>
            <a:gdLst/>
            <a:ahLst/>
            <a:cxnLst/>
            <a:rect l="l" t="t" r="r" b="b"/>
            <a:pathLst>
              <a:path w="63607" h="69470" extrusionOk="0">
                <a:moveTo>
                  <a:pt x="42282" y="1"/>
                </a:moveTo>
                <a:cubicBezTo>
                  <a:pt x="39955" y="1"/>
                  <a:pt x="37395" y="1050"/>
                  <a:pt x="34622" y="3410"/>
                </a:cubicBezTo>
                <a:cubicBezTo>
                  <a:pt x="34199" y="3681"/>
                  <a:pt x="33783" y="3968"/>
                  <a:pt x="33377" y="4267"/>
                </a:cubicBezTo>
                <a:cubicBezTo>
                  <a:pt x="32969" y="4567"/>
                  <a:pt x="32573" y="4882"/>
                  <a:pt x="32186" y="5212"/>
                </a:cubicBezTo>
                <a:cubicBezTo>
                  <a:pt x="31798" y="5540"/>
                  <a:pt x="31421" y="5883"/>
                  <a:pt x="31054" y="6238"/>
                </a:cubicBezTo>
                <a:cubicBezTo>
                  <a:pt x="30687" y="6593"/>
                  <a:pt x="30331" y="6962"/>
                  <a:pt x="29986" y="7343"/>
                </a:cubicBezTo>
                <a:cubicBezTo>
                  <a:pt x="29642" y="7725"/>
                  <a:pt x="29309" y="8117"/>
                  <a:pt x="28988" y="8521"/>
                </a:cubicBezTo>
                <a:cubicBezTo>
                  <a:pt x="28667" y="8926"/>
                  <a:pt x="28359" y="9340"/>
                  <a:pt x="28065" y="9767"/>
                </a:cubicBezTo>
                <a:cubicBezTo>
                  <a:pt x="27769" y="10193"/>
                  <a:pt x="27487" y="10630"/>
                  <a:pt x="27218" y="11076"/>
                </a:cubicBezTo>
                <a:cubicBezTo>
                  <a:pt x="26948" y="11522"/>
                  <a:pt x="26692" y="11977"/>
                  <a:pt x="26451" y="12442"/>
                </a:cubicBezTo>
                <a:cubicBezTo>
                  <a:pt x="26210" y="12906"/>
                  <a:pt x="25983" y="13379"/>
                  <a:pt x="25770" y="13860"/>
                </a:cubicBezTo>
                <a:cubicBezTo>
                  <a:pt x="25557" y="14341"/>
                  <a:pt x="25360" y="14829"/>
                  <a:pt x="25176" y="15323"/>
                </a:cubicBezTo>
                <a:cubicBezTo>
                  <a:pt x="24992" y="15819"/>
                  <a:pt x="24824" y="16318"/>
                  <a:pt x="24670" y="16826"/>
                </a:cubicBezTo>
                <a:cubicBezTo>
                  <a:pt x="24518" y="17333"/>
                  <a:pt x="24379" y="17843"/>
                  <a:pt x="24257" y="18360"/>
                </a:cubicBezTo>
                <a:cubicBezTo>
                  <a:pt x="24135" y="18878"/>
                  <a:pt x="24028" y="19397"/>
                  <a:pt x="23938" y="19920"/>
                </a:cubicBezTo>
                <a:cubicBezTo>
                  <a:pt x="23847" y="20444"/>
                  <a:pt x="23772" y="20972"/>
                  <a:pt x="23713" y="21500"/>
                </a:cubicBezTo>
                <a:cubicBezTo>
                  <a:pt x="23654" y="22029"/>
                  <a:pt x="23612" y="22560"/>
                  <a:pt x="23585" y="23092"/>
                </a:cubicBezTo>
                <a:cubicBezTo>
                  <a:pt x="23558" y="23625"/>
                  <a:pt x="23548" y="24157"/>
                  <a:pt x="23553" y="24690"/>
                </a:cubicBezTo>
                <a:cubicBezTo>
                  <a:pt x="23602" y="29464"/>
                  <a:pt x="23565" y="34781"/>
                  <a:pt x="20063" y="38722"/>
                </a:cubicBezTo>
                <a:cubicBezTo>
                  <a:pt x="17207" y="41933"/>
                  <a:pt x="13835" y="43534"/>
                  <a:pt x="13835" y="43534"/>
                </a:cubicBezTo>
                <a:cubicBezTo>
                  <a:pt x="13835" y="43534"/>
                  <a:pt x="1" y="50132"/>
                  <a:pt x="1" y="54344"/>
                </a:cubicBezTo>
                <a:cubicBezTo>
                  <a:pt x="1" y="57492"/>
                  <a:pt x="20168" y="69470"/>
                  <a:pt x="36476" y="69470"/>
                </a:cubicBezTo>
                <a:cubicBezTo>
                  <a:pt x="41995" y="69470"/>
                  <a:pt x="47072" y="68098"/>
                  <a:pt x="50776" y="64549"/>
                </a:cubicBezTo>
                <a:cubicBezTo>
                  <a:pt x="63606" y="52253"/>
                  <a:pt x="58712" y="1"/>
                  <a:pt x="422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9847998">
            <a:off x="-318904" y="-655522"/>
            <a:ext cx="1590174" cy="1736749"/>
          </a:xfrm>
          <a:custGeom>
            <a:avLst/>
            <a:gdLst/>
            <a:ahLst/>
            <a:cxnLst/>
            <a:rect l="l" t="t" r="r" b="b"/>
            <a:pathLst>
              <a:path w="63607" h="69470" extrusionOk="0">
                <a:moveTo>
                  <a:pt x="42282" y="1"/>
                </a:moveTo>
                <a:cubicBezTo>
                  <a:pt x="39955" y="1"/>
                  <a:pt x="37395" y="1050"/>
                  <a:pt x="34622" y="3410"/>
                </a:cubicBezTo>
                <a:cubicBezTo>
                  <a:pt x="34199" y="3681"/>
                  <a:pt x="33783" y="3968"/>
                  <a:pt x="33377" y="4267"/>
                </a:cubicBezTo>
                <a:cubicBezTo>
                  <a:pt x="32969" y="4567"/>
                  <a:pt x="32573" y="4882"/>
                  <a:pt x="32186" y="5212"/>
                </a:cubicBezTo>
                <a:cubicBezTo>
                  <a:pt x="31798" y="5540"/>
                  <a:pt x="31421" y="5883"/>
                  <a:pt x="31054" y="6238"/>
                </a:cubicBezTo>
                <a:cubicBezTo>
                  <a:pt x="30687" y="6593"/>
                  <a:pt x="30331" y="6962"/>
                  <a:pt x="29986" y="7343"/>
                </a:cubicBezTo>
                <a:cubicBezTo>
                  <a:pt x="29642" y="7725"/>
                  <a:pt x="29309" y="8117"/>
                  <a:pt x="28988" y="8521"/>
                </a:cubicBezTo>
                <a:cubicBezTo>
                  <a:pt x="28667" y="8926"/>
                  <a:pt x="28359" y="9340"/>
                  <a:pt x="28065" y="9767"/>
                </a:cubicBezTo>
                <a:cubicBezTo>
                  <a:pt x="27769" y="10193"/>
                  <a:pt x="27487" y="10630"/>
                  <a:pt x="27218" y="11076"/>
                </a:cubicBezTo>
                <a:cubicBezTo>
                  <a:pt x="26948" y="11522"/>
                  <a:pt x="26692" y="11977"/>
                  <a:pt x="26451" y="12442"/>
                </a:cubicBezTo>
                <a:cubicBezTo>
                  <a:pt x="26210" y="12906"/>
                  <a:pt x="25983" y="13379"/>
                  <a:pt x="25770" y="13860"/>
                </a:cubicBezTo>
                <a:cubicBezTo>
                  <a:pt x="25557" y="14341"/>
                  <a:pt x="25360" y="14829"/>
                  <a:pt x="25176" y="15323"/>
                </a:cubicBezTo>
                <a:cubicBezTo>
                  <a:pt x="24992" y="15819"/>
                  <a:pt x="24824" y="16318"/>
                  <a:pt x="24670" y="16826"/>
                </a:cubicBezTo>
                <a:cubicBezTo>
                  <a:pt x="24518" y="17333"/>
                  <a:pt x="24379" y="17843"/>
                  <a:pt x="24257" y="18360"/>
                </a:cubicBezTo>
                <a:cubicBezTo>
                  <a:pt x="24135" y="18878"/>
                  <a:pt x="24028" y="19397"/>
                  <a:pt x="23938" y="19920"/>
                </a:cubicBezTo>
                <a:cubicBezTo>
                  <a:pt x="23847" y="20444"/>
                  <a:pt x="23772" y="20972"/>
                  <a:pt x="23713" y="21500"/>
                </a:cubicBezTo>
                <a:cubicBezTo>
                  <a:pt x="23654" y="22029"/>
                  <a:pt x="23612" y="22560"/>
                  <a:pt x="23585" y="23092"/>
                </a:cubicBezTo>
                <a:cubicBezTo>
                  <a:pt x="23558" y="23625"/>
                  <a:pt x="23548" y="24157"/>
                  <a:pt x="23553" y="24690"/>
                </a:cubicBezTo>
                <a:cubicBezTo>
                  <a:pt x="23602" y="29464"/>
                  <a:pt x="23565" y="34781"/>
                  <a:pt x="20063" y="38722"/>
                </a:cubicBezTo>
                <a:cubicBezTo>
                  <a:pt x="17207" y="41933"/>
                  <a:pt x="13835" y="43534"/>
                  <a:pt x="13835" y="43534"/>
                </a:cubicBezTo>
                <a:cubicBezTo>
                  <a:pt x="13835" y="43534"/>
                  <a:pt x="1" y="50132"/>
                  <a:pt x="1" y="54344"/>
                </a:cubicBezTo>
                <a:cubicBezTo>
                  <a:pt x="1" y="57492"/>
                  <a:pt x="20168" y="69470"/>
                  <a:pt x="36476" y="69470"/>
                </a:cubicBezTo>
                <a:cubicBezTo>
                  <a:pt x="41995" y="69470"/>
                  <a:pt x="47072" y="68098"/>
                  <a:pt x="50776" y="64549"/>
                </a:cubicBezTo>
                <a:cubicBezTo>
                  <a:pt x="63606" y="52253"/>
                  <a:pt x="58712" y="1"/>
                  <a:pt x="422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rot="4437376">
            <a:off x="-241762" y="2062392"/>
            <a:ext cx="935021" cy="555038"/>
            <a:chOff x="713225" y="3214125"/>
            <a:chExt cx="1980173" cy="1175451"/>
          </a:xfrm>
        </p:grpSpPr>
        <p:sp>
          <p:nvSpPr>
            <p:cNvPr id="15" name="Google Shape;15;p2"/>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rot="-1392202">
            <a:off x="2379183" y="4557865"/>
            <a:ext cx="934812" cy="554914"/>
            <a:chOff x="713225" y="3214125"/>
            <a:chExt cx="1980173" cy="1175451"/>
          </a:xfrm>
        </p:grpSpPr>
        <p:sp>
          <p:nvSpPr>
            <p:cNvPr id="23" name="Google Shape;23;p2"/>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rot="-795015">
            <a:off x="5000897" y="-15037"/>
            <a:ext cx="934775" cy="554892"/>
            <a:chOff x="713225" y="3214125"/>
            <a:chExt cx="1980173" cy="1175451"/>
          </a:xfrm>
        </p:grpSpPr>
        <p:sp>
          <p:nvSpPr>
            <p:cNvPr id="31" name="Google Shape;31;p2"/>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286"/>
        <p:cNvGrpSpPr/>
        <p:nvPr/>
      </p:nvGrpSpPr>
      <p:grpSpPr>
        <a:xfrm>
          <a:off x="0" y="0"/>
          <a:ext cx="0" cy="0"/>
          <a:chOff x="0" y="0"/>
          <a:chExt cx="0" cy="0"/>
        </a:xfrm>
      </p:grpSpPr>
      <p:sp>
        <p:nvSpPr>
          <p:cNvPr id="287" name="Google Shape;287;p14"/>
          <p:cNvSpPr txBox="1">
            <a:spLocks noGrp="1"/>
          </p:cNvSpPr>
          <p:nvPr>
            <p:ph type="title"/>
          </p:nvPr>
        </p:nvSpPr>
        <p:spPr>
          <a:xfrm>
            <a:off x="713225" y="2398900"/>
            <a:ext cx="3936300" cy="11679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3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88" name="Google Shape;288;p14"/>
          <p:cNvSpPr txBox="1">
            <a:spLocks noGrp="1"/>
          </p:cNvSpPr>
          <p:nvPr>
            <p:ph type="title" idx="2" hasCustomPrompt="1"/>
          </p:nvPr>
        </p:nvSpPr>
        <p:spPr>
          <a:xfrm>
            <a:off x="713225" y="1594250"/>
            <a:ext cx="2415600" cy="14469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8000" b="1">
                <a:solidFill>
                  <a:schemeClr val="accen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89" name="Google Shape;289;p14"/>
          <p:cNvSpPr txBox="1">
            <a:spLocks noGrp="1"/>
          </p:cNvSpPr>
          <p:nvPr>
            <p:ph type="subTitle" idx="1"/>
          </p:nvPr>
        </p:nvSpPr>
        <p:spPr>
          <a:xfrm>
            <a:off x="713225" y="3729313"/>
            <a:ext cx="2507100" cy="65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90" name="Google Shape;290;p14"/>
          <p:cNvSpPr/>
          <p:nvPr/>
        </p:nvSpPr>
        <p:spPr>
          <a:xfrm rot="212254">
            <a:off x="5651507" y="4409774"/>
            <a:ext cx="4448158" cy="2169585"/>
          </a:xfrm>
          <a:custGeom>
            <a:avLst/>
            <a:gdLst/>
            <a:ahLst/>
            <a:cxnLst/>
            <a:rect l="l" t="t" r="r" b="b"/>
            <a:pathLst>
              <a:path w="84646" h="41286" extrusionOk="0">
                <a:moveTo>
                  <a:pt x="52685" y="1"/>
                </a:moveTo>
                <a:cubicBezTo>
                  <a:pt x="50445" y="1"/>
                  <a:pt x="48316" y="301"/>
                  <a:pt x="46462" y="930"/>
                </a:cubicBezTo>
                <a:cubicBezTo>
                  <a:pt x="42816" y="2168"/>
                  <a:pt x="39305" y="2540"/>
                  <a:pt x="35906" y="2540"/>
                </a:cubicBezTo>
                <a:cubicBezTo>
                  <a:pt x="30773" y="2540"/>
                  <a:pt x="25897" y="1691"/>
                  <a:pt x="21195" y="1691"/>
                </a:cubicBezTo>
                <a:cubicBezTo>
                  <a:pt x="17652" y="1691"/>
                  <a:pt x="14209" y="2173"/>
                  <a:pt x="10830" y="3864"/>
                </a:cubicBezTo>
                <a:cubicBezTo>
                  <a:pt x="1" y="9286"/>
                  <a:pt x="10749" y="30178"/>
                  <a:pt x="16018" y="34575"/>
                </a:cubicBezTo>
                <a:cubicBezTo>
                  <a:pt x="20531" y="38341"/>
                  <a:pt x="28322" y="41286"/>
                  <a:pt x="37291" y="41286"/>
                </a:cubicBezTo>
                <a:cubicBezTo>
                  <a:pt x="47147" y="41286"/>
                  <a:pt x="58425" y="37730"/>
                  <a:pt x="68341" y="27800"/>
                </a:cubicBezTo>
                <a:cubicBezTo>
                  <a:pt x="84645" y="11474"/>
                  <a:pt x="66532" y="1"/>
                  <a:pt x="526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4"/>
          <p:cNvSpPr/>
          <p:nvPr/>
        </p:nvSpPr>
        <p:spPr>
          <a:xfrm rot="-8436976">
            <a:off x="-9422" y="-981068"/>
            <a:ext cx="1590147" cy="1736719"/>
          </a:xfrm>
          <a:custGeom>
            <a:avLst/>
            <a:gdLst/>
            <a:ahLst/>
            <a:cxnLst/>
            <a:rect l="l" t="t" r="r" b="b"/>
            <a:pathLst>
              <a:path w="63607" h="69470" extrusionOk="0">
                <a:moveTo>
                  <a:pt x="42282" y="1"/>
                </a:moveTo>
                <a:cubicBezTo>
                  <a:pt x="39955" y="1"/>
                  <a:pt x="37395" y="1050"/>
                  <a:pt x="34622" y="3410"/>
                </a:cubicBezTo>
                <a:cubicBezTo>
                  <a:pt x="34199" y="3681"/>
                  <a:pt x="33783" y="3968"/>
                  <a:pt x="33377" y="4267"/>
                </a:cubicBezTo>
                <a:cubicBezTo>
                  <a:pt x="32969" y="4567"/>
                  <a:pt x="32573" y="4882"/>
                  <a:pt x="32186" y="5212"/>
                </a:cubicBezTo>
                <a:cubicBezTo>
                  <a:pt x="31798" y="5540"/>
                  <a:pt x="31421" y="5883"/>
                  <a:pt x="31054" y="6238"/>
                </a:cubicBezTo>
                <a:cubicBezTo>
                  <a:pt x="30687" y="6593"/>
                  <a:pt x="30331" y="6962"/>
                  <a:pt x="29986" y="7343"/>
                </a:cubicBezTo>
                <a:cubicBezTo>
                  <a:pt x="29642" y="7725"/>
                  <a:pt x="29309" y="8117"/>
                  <a:pt x="28988" y="8521"/>
                </a:cubicBezTo>
                <a:cubicBezTo>
                  <a:pt x="28667" y="8926"/>
                  <a:pt x="28359" y="9340"/>
                  <a:pt x="28065" y="9767"/>
                </a:cubicBezTo>
                <a:cubicBezTo>
                  <a:pt x="27769" y="10193"/>
                  <a:pt x="27487" y="10630"/>
                  <a:pt x="27218" y="11076"/>
                </a:cubicBezTo>
                <a:cubicBezTo>
                  <a:pt x="26948" y="11522"/>
                  <a:pt x="26692" y="11977"/>
                  <a:pt x="26451" y="12442"/>
                </a:cubicBezTo>
                <a:cubicBezTo>
                  <a:pt x="26210" y="12906"/>
                  <a:pt x="25983" y="13379"/>
                  <a:pt x="25770" y="13860"/>
                </a:cubicBezTo>
                <a:cubicBezTo>
                  <a:pt x="25557" y="14341"/>
                  <a:pt x="25360" y="14829"/>
                  <a:pt x="25176" y="15323"/>
                </a:cubicBezTo>
                <a:cubicBezTo>
                  <a:pt x="24992" y="15819"/>
                  <a:pt x="24824" y="16318"/>
                  <a:pt x="24670" y="16826"/>
                </a:cubicBezTo>
                <a:cubicBezTo>
                  <a:pt x="24518" y="17333"/>
                  <a:pt x="24379" y="17843"/>
                  <a:pt x="24257" y="18360"/>
                </a:cubicBezTo>
                <a:cubicBezTo>
                  <a:pt x="24135" y="18878"/>
                  <a:pt x="24028" y="19397"/>
                  <a:pt x="23938" y="19920"/>
                </a:cubicBezTo>
                <a:cubicBezTo>
                  <a:pt x="23847" y="20444"/>
                  <a:pt x="23772" y="20972"/>
                  <a:pt x="23713" y="21500"/>
                </a:cubicBezTo>
                <a:cubicBezTo>
                  <a:pt x="23654" y="22029"/>
                  <a:pt x="23612" y="22560"/>
                  <a:pt x="23585" y="23092"/>
                </a:cubicBezTo>
                <a:cubicBezTo>
                  <a:pt x="23558" y="23625"/>
                  <a:pt x="23548" y="24157"/>
                  <a:pt x="23553" y="24690"/>
                </a:cubicBezTo>
                <a:cubicBezTo>
                  <a:pt x="23602" y="29464"/>
                  <a:pt x="23565" y="34781"/>
                  <a:pt x="20063" y="38722"/>
                </a:cubicBezTo>
                <a:cubicBezTo>
                  <a:pt x="17207" y="41933"/>
                  <a:pt x="13835" y="43534"/>
                  <a:pt x="13835" y="43534"/>
                </a:cubicBezTo>
                <a:cubicBezTo>
                  <a:pt x="13835" y="43534"/>
                  <a:pt x="1" y="50132"/>
                  <a:pt x="1" y="54344"/>
                </a:cubicBezTo>
                <a:cubicBezTo>
                  <a:pt x="1" y="57492"/>
                  <a:pt x="20168" y="69470"/>
                  <a:pt x="36476" y="69470"/>
                </a:cubicBezTo>
                <a:cubicBezTo>
                  <a:pt x="41995" y="69470"/>
                  <a:pt x="47072" y="68098"/>
                  <a:pt x="50776" y="64549"/>
                </a:cubicBezTo>
                <a:cubicBezTo>
                  <a:pt x="63606" y="52253"/>
                  <a:pt x="58712" y="1"/>
                  <a:pt x="422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2" name="Google Shape;292;p14"/>
          <p:cNvGrpSpPr/>
          <p:nvPr/>
        </p:nvGrpSpPr>
        <p:grpSpPr>
          <a:xfrm rot="-3428274">
            <a:off x="-447732" y="4682183"/>
            <a:ext cx="934948" cy="554995"/>
            <a:chOff x="713225" y="3214125"/>
            <a:chExt cx="1980173" cy="1175451"/>
          </a:xfrm>
        </p:grpSpPr>
        <p:sp>
          <p:nvSpPr>
            <p:cNvPr id="293" name="Google Shape;293;p14"/>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4"/>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4"/>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4"/>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4"/>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4"/>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4"/>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0" name="Google Shape;300;p14"/>
          <p:cNvGrpSpPr/>
          <p:nvPr/>
        </p:nvGrpSpPr>
        <p:grpSpPr>
          <a:xfrm rot="-10641201">
            <a:off x="2795808" y="-232149"/>
            <a:ext cx="934847" cy="554935"/>
            <a:chOff x="713225" y="3214125"/>
            <a:chExt cx="1980173" cy="1175451"/>
          </a:xfrm>
        </p:grpSpPr>
        <p:sp>
          <p:nvSpPr>
            <p:cNvPr id="301" name="Google Shape;301;p14"/>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4"/>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4"/>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4"/>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4"/>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4"/>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4"/>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 name="Google Shape;308;p14"/>
          <p:cNvGrpSpPr/>
          <p:nvPr/>
        </p:nvGrpSpPr>
        <p:grpSpPr>
          <a:xfrm rot="314961">
            <a:off x="8009010" y="301742"/>
            <a:ext cx="934999" cy="555025"/>
            <a:chOff x="713225" y="3214125"/>
            <a:chExt cx="1980173" cy="1175451"/>
          </a:xfrm>
        </p:grpSpPr>
        <p:sp>
          <p:nvSpPr>
            <p:cNvPr id="309" name="Google Shape;309;p14"/>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4"/>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4"/>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4"/>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4"/>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4"/>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4"/>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6" name="Google Shape;316;p14"/>
          <p:cNvGrpSpPr/>
          <p:nvPr/>
        </p:nvGrpSpPr>
        <p:grpSpPr>
          <a:xfrm rot="2475715">
            <a:off x="4116563" y="4308058"/>
            <a:ext cx="328099" cy="744797"/>
            <a:chOff x="3245825" y="3606050"/>
            <a:chExt cx="328100" cy="744800"/>
          </a:xfrm>
        </p:grpSpPr>
        <p:sp>
          <p:nvSpPr>
            <p:cNvPr id="317" name="Google Shape;317;p14"/>
            <p:cNvSpPr/>
            <p:nvPr/>
          </p:nvSpPr>
          <p:spPr>
            <a:xfrm>
              <a:off x="3245825" y="3618450"/>
              <a:ext cx="328100" cy="732400"/>
            </a:xfrm>
            <a:custGeom>
              <a:avLst/>
              <a:gdLst/>
              <a:ahLst/>
              <a:cxnLst/>
              <a:rect l="l" t="t" r="r" b="b"/>
              <a:pathLst>
                <a:path w="13124" h="29296" extrusionOk="0">
                  <a:moveTo>
                    <a:pt x="12052" y="29296"/>
                  </a:moveTo>
                  <a:cubicBezTo>
                    <a:pt x="11535" y="28273"/>
                    <a:pt x="12765" y="12881"/>
                    <a:pt x="13123" y="4674"/>
                  </a:cubicBezTo>
                  <a:lnTo>
                    <a:pt x="10850" y="2327"/>
                  </a:lnTo>
                  <a:lnTo>
                    <a:pt x="11093" y="588"/>
                  </a:lnTo>
                  <a:cubicBezTo>
                    <a:pt x="10580" y="177"/>
                    <a:pt x="8979" y="0"/>
                    <a:pt x="8116" y="178"/>
                  </a:cubicBezTo>
                  <a:lnTo>
                    <a:pt x="7832" y="1968"/>
                  </a:lnTo>
                  <a:lnTo>
                    <a:pt x="5189" y="3524"/>
                  </a:lnTo>
                  <a:cubicBezTo>
                    <a:pt x="3459" y="11512"/>
                    <a:pt x="853" y="26627"/>
                    <a:pt x="1" y="2748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4"/>
            <p:cNvSpPr/>
            <p:nvPr/>
          </p:nvSpPr>
          <p:spPr>
            <a:xfrm>
              <a:off x="3347625" y="3706550"/>
              <a:ext cx="226250" cy="170125"/>
            </a:xfrm>
            <a:custGeom>
              <a:avLst/>
              <a:gdLst/>
              <a:ahLst/>
              <a:cxnLst/>
              <a:rect l="l" t="t" r="r" b="b"/>
              <a:pathLst>
                <a:path w="9050" h="6805" extrusionOk="0">
                  <a:moveTo>
                    <a:pt x="8764" y="6571"/>
                  </a:moveTo>
                  <a:cubicBezTo>
                    <a:pt x="8879" y="4599"/>
                    <a:pt x="8982" y="2738"/>
                    <a:pt x="9049" y="1149"/>
                  </a:cubicBezTo>
                  <a:cubicBezTo>
                    <a:pt x="6262" y="1227"/>
                    <a:pt x="3669" y="930"/>
                    <a:pt x="1117" y="0"/>
                  </a:cubicBezTo>
                  <a:cubicBezTo>
                    <a:pt x="773" y="1588"/>
                    <a:pt x="394" y="3459"/>
                    <a:pt x="1" y="5442"/>
                  </a:cubicBezTo>
                  <a:cubicBezTo>
                    <a:pt x="2287" y="6515"/>
                    <a:pt x="6871" y="6804"/>
                    <a:pt x="8764" y="657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4"/>
            <p:cNvSpPr/>
            <p:nvPr/>
          </p:nvSpPr>
          <p:spPr>
            <a:xfrm>
              <a:off x="3430750" y="3606050"/>
              <a:ext cx="110350" cy="43900"/>
            </a:xfrm>
            <a:custGeom>
              <a:avLst/>
              <a:gdLst/>
              <a:ahLst/>
              <a:cxnLst/>
              <a:rect l="l" t="t" r="r" b="b"/>
              <a:pathLst>
                <a:path w="4414" h="1756" extrusionOk="0">
                  <a:moveTo>
                    <a:pt x="717" y="0"/>
                  </a:moveTo>
                  <a:cubicBezTo>
                    <a:pt x="386" y="0"/>
                    <a:pt x="98" y="245"/>
                    <a:pt x="52" y="582"/>
                  </a:cubicBezTo>
                  <a:cubicBezTo>
                    <a:pt x="1" y="950"/>
                    <a:pt x="258" y="1290"/>
                    <a:pt x="627" y="1340"/>
                  </a:cubicBezTo>
                  <a:lnTo>
                    <a:pt x="3604" y="1749"/>
                  </a:lnTo>
                  <a:cubicBezTo>
                    <a:pt x="3635" y="1753"/>
                    <a:pt x="3666" y="1755"/>
                    <a:pt x="3697" y="1755"/>
                  </a:cubicBezTo>
                  <a:cubicBezTo>
                    <a:pt x="4028" y="1755"/>
                    <a:pt x="4316" y="1511"/>
                    <a:pt x="4362" y="1175"/>
                  </a:cubicBezTo>
                  <a:cubicBezTo>
                    <a:pt x="4413" y="806"/>
                    <a:pt x="4156" y="466"/>
                    <a:pt x="3787" y="416"/>
                  </a:cubicBezTo>
                  <a:lnTo>
                    <a:pt x="810" y="7"/>
                  </a:lnTo>
                  <a:cubicBezTo>
                    <a:pt x="779" y="2"/>
                    <a:pt x="748"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20"/>
        <p:cNvGrpSpPr/>
        <p:nvPr/>
      </p:nvGrpSpPr>
      <p:grpSpPr>
        <a:xfrm>
          <a:off x="0" y="0"/>
          <a:ext cx="0" cy="0"/>
          <a:chOff x="0" y="0"/>
          <a:chExt cx="0" cy="0"/>
        </a:xfrm>
      </p:grpSpPr>
      <p:sp>
        <p:nvSpPr>
          <p:cNvPr id="321" name="Google Shape;321;p15"/>
          <p:cNvSpPr txBox="1">
            <a:spLocks noGrp="1"/>
          </p:cNvSpPr>
          <p:nvPr>
            <p:ph type="title"/>
          </p:nvPr>
        </p:nvSpPr>
        <p:spPr>
          <a:xfrm>
            <a:off x="1820550" y="3026925"/>
            <a:ext cx="5502900" cy="5319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322" name="Google Shape;322;p15"/>
          <p:cNvSpPr txBox="1">
            <a:spLocks noGrp="1"/>
          </p:cNvSpPr>
          <p:nvPr>
            <p:ph type="subTitle" idx="1"/>
          </p:nvPr>
        </p:nvSpPr>
        <p:spPr>
          <a:xfrm>
            <a:off x="1820550" y="1584675"/>
            <a:ext cx="5502900" cy="1331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3000"/>
              <a:buNone/>
              <a:defRPr sz="24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
        <p:nvSpPr>
          <p:cNvPr id="323" name="Google Shape;323;p15"/>
          <p:cNvSpPr/>
          <p:nvPr/>
        </p:nvSpPr>
        <p:spPr>
          <a:xfrm rot="1559871">
            <a:off x="-1538185" y="4661178"/>
            <a:ext cx="3240817" cy="1580705"/>
          </a:xfrm>
          <a:custGeom>
            <a:avLst/>
            <a:gdLst/>
            <a:ahLst/>
            <a:cxnLst/>
            <a:rect l="l" t="t" r="r" b="b"/>
            <a:pathLst>
              <a:path w="84646" h="41286" extrusionOk="0">
                <a:moveTo>
                  <a:pt x="52685" y="1"/>
                </a:moveTo>
                <a:cubicBezTo>
                  <a:pt x="50445" y="1"/>
                  <a:pt x="48316" y="301"/>
                  <a:pt x="46462" y="930"/>
                </a:cubicBezTo>
                <a:cubicBezTo>
                  <a:pt x="42816" y="2168"/>
                  <a:pt x="39305" y="2540"/>
                  <a:pt x="35906" y="2540"/>
                </a:cubicBezTo>
                <a:cubicBezTo>
                  <a:pt x="30773" y="2540"/>
                  <a:pt x="25897" y="1691"/>
                  <a:pt x="21195" y="1691"/>
                </a:cubicBezTo>
                <a:cubicBezTo>
                  <a:pt x="17652" y="1691"/>
                  <a:pt x="14209" y="2173"/>
                  <a:pt x="10830" y="3864"/>
                </a:cubicBezTo>
                <a:cubicBezTo>
                  <a:pt x="1" y="9286"/>
                  <a:pt x="10749" y="30178"/>
                  <a:pt x="16018" y="34575"/>
                </a:cubicBezTo>
                <a:cubicBezTo>
                  <a:pt x="20531" y="38341"/>
                  <a:pt x="28322" y="41286"/>
                  <a:pt x="37291" y="41286"/>
                </a:cubicBezTo>
                <a:cubicBezTo>
                  <a:pt x="47147" y="41286"/>
                  <a:pt x="58425" y="37730"/>
                  <a:pt x="68341" y="27800"/>
                </a:cubicBezTo>
                <a:cubicBezTo>
                  <a:pt x="84645" y="11474"/>
                  <a:pt x="66532" y="1"/>
                  <a:pt x="526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4" name="Google Shape;324;p15"/>
          <p:cNvGrpSpPr/>
          <p:nvPr/>
        </p:nvGrpSpPr>
        <p:grpSpPr>
          <a:xfrm rot="-1392202">
            <a:off x="5036958" y="19840"/>
            <a:ext cx="934812" cy="554914"/>
            <a:chOff x="713225" y="3214125"/>
            <a:chExt cx="1980173" cy="1175451"/>
          </a:xfrm>
        </p:grpSpPr>
        <p:sp>
          <p:nvSpPr>
            <p:cNvPr id="325" name="Google Shape;325;p15"/>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5"/>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5"/>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5"/>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5"/>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5"/>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5"/>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2" name="Google Shape;332;p15"/>
          <p:cNvGrpSpPr/>
          <p:nvPr/>
        </p:nvGrpSpPr>
        <p:grpSpPr>
          <a:xfrm rot="-1487115">
            <a:off x="8588327" y="3005153"/>
            <a:ext cx="485300" cy="281027"/>
            <a:chOff x="4519775" y="467750"/>
            <a:chExt cx="240225" cy="139100"/>
          </a:xfrm>
        </p:grpSpPr>
        <p:sp>
          <p:nvSpPr>
            <p:cNvPr id="333" name="Google Shape;333;p15"/>
            <p:cNvSpPr/>
            <p:nvPr/>
          </p:nvSpPr>
          <p:spPr>
            <a:xfrm>
              <a:off x="4519775" y="509200"/>
              <a:ext cx="218225" cy="97650"/>
            </a:xfrm>
            <a:custGeom>
              <a:avLst/>
              <a:gdLst/>
              <a:ahLst/>
              <a:cxnLst/>
              <a:rect l="l" t="t" r="r" b="b"/>
              <a:pathLst>
                <a:path w="8729" h="3906" extrusionOk="0">
                  <a:moveTo>
                    <a:pt x="1335" y="0"/>
                  </a:moveTo>
                  <a:cubicBezTo>
                    <a:pt x="1011" y="0"/>
                    <a:pt x="630" y="51"/>
                    <a:pt x="176" y="170"/>
                  </a:cubicBezTo>
                  <a:cubicBezTo>
                    <a:pt x="68" y="199"/>
                    <a:pt x="1" y="302"/>
                    <a:pt x="20" y="406"/>
                  </a:cubicBezTo>
                  <a:cubicBezTo>
                    <a:pt x="21" y="410"/>
                    <a:pt x="21" y="415"/>
                    <a:pt x="27" y="419"/>
                  </a:cubicBezTo>
                  <a:cubicBezTo>
                    <a:pt x="50" y="509"/>
                    <a:pt x="134" y="567"/>
                    <a:pt x="227" y="567"/>
                  </a:cubicBezTo>
                  <a:cubicBezTo>
                    <a:pt x="246" y="567"/>
                    <a:pt x="265" y="565"/>
                    <a:pt x="284" y="560"/>
                  </a:cubicBezTo>
                  <a:cubicBezTo>
                    <a:pt x="704" y="450"/>
                    <a:pt x="1048" y="402"/>
                    <a:pt x="1334" y="402"/>
                  </a:cubicBezTo>
                  <a:cubicBezTo>
                    <a:pt x="2263" y="402"/>
                    <a:pt x="2576" y="905"/>
                    <a:pt x="2881" y="1395"/>
                  </a:cubicBezTo>
                  <a:cubicBezTo>
                    <a:pt x="3128" y="1791"/>
                    <a:pt x="3402" y="2231"/>
                    <a:pt x="4003" y="2231"/>
                  </a:cubicBezTo>
                  <a:cubicBezTo>
                    <a:pt x="4122" y="2231"/>
                    <a:pt x="4253" y="2214"/>
                    <a:pt x="4398" y="2177"/>
                  </a:cubicBezTo>
                  <a:cubicBezTo>
                    <a:pt x="4916" y="2043"/>
                    <a:pt x="5337" y="1977"/>
                    <a:pt x="5658" y="1977"/>
                  </a:cubicBezTo>
                  <a:cubicBezTo>
                    <a:pt x="5912" y="1977"/>
                    <a:pt x="6103" y="2018"/>
                    <a:pt x="6231" y="2102"/>
                  </a:cubicBezTo>
                  <a:cubicBezTo>
                    <a:pt x="6452" y="2246"/>
                    <a:pt x="6483" y="2536"/>
                    <a:pt x="6516" y="2842"/>
                  </a:cubicBezTo>
                  <a:cubicBezTo>
                    <a:pt x="6553" y="3177"/>
                    <a:pt x="6593" y="3557"/>
                    <a:pt x="6924" y="3766"/>
                  </a:cubicBezTo>
                  <a:cubicBezTo>
                    <a:pt x="7071" y="3859"/>
                    <a:pt x="7263" y="3906"/>
                    <a:pt x="7506" y="3906"/>
                  </a:cubicBezTo>
                  <a:cubicBezTo>
                    <a:pt x="7783" y="3906"/>
                    <a:pt x="8128" y="3845"/>
                    <a:pt x="8551" y="3723"/>
                  </a:cubicBezTo>
                  <a:cubicBezTo>
                    <a:pt x="8664" y="3691"/>
                    <a:pt x="8728" y="3578"/>
                    <a:pt x="8696" y="3470"/>
                  </a:cubicBezTo>
                  <a:cubicBezTo>
                    <a:pt x="8670" y="3383"/>
                    <a:pt x="8587" y="3327"/>
                    <a:pt x="8496" y="3327"/>
                  </a:cubicBezTo>
                  <a:cubicBezTo>
                    <a:pt x="8476" y="3327"/>
                    <a:pt x="8455" y="3330"/>
                    <a:pt x="8435" y="3335"/>
                  </a:cubicBezTo>
                  <a:cubicBezTo>
                    <a:pt x="8051" y="3446"/>
                    <a:pt x="7743" y="3502"/>
                    <a:pt x="7515" y="3502"/>
                  </a:cubicBezTo>
                  <a:cubicBezTo>
                    <a:pt x="7361" y="3502"/>
                    <a:pt x="7243" y="3476"/>
                    <a:pt x="7162" y="3426"/>
                  </a:cubicBezTo>
                  <a:cubicBezTo>
                    <a:pt x="6996" y="3320"/>
                    <a:pt x="6970" y="3075"/>
                    <a:pt x="6939" y="2792"/>
                  </a:cubicBezTo>
                  <a:cubicBezTo>
                    <a:pt x="6899" y="2427"/>
                    <a:pt x="6854" y="2014"/>
                    <a:pt x="6473" y="1765"/>
                  </a:cubicBezTo>
                  <a:cubicBezTo>
                    <a:pt x="6275" y="1636"/>
                    <a:pt x="6010" y="1572"/>
                    <a:pt x="5665" y="1572"/>
                  </a:cubicBezTo>
                  <a:cubicBezTo>
                    <a:pt x="5301" y="1572"/>
                    <a:pt x="4848" y="1644"/>
                    <a:pt x="4293" y="1786"/>
                  </a:cubicBezTo>
                  <a:cubicBezTo>
                    <a:pt x="4185" y="1814"/>
                    <a:pt x="4092" y="1828"/>
                    <a:pt x="4009" y="1828"/>
                  </a:cubicBezTo>
                  <a:cubicBezTo>
                    <a:pt x="3664" y="1828"/>
                    <a:pt x="3501" y="1594"/>
                    <a:pt x="3246" y="1185"/>
                  </a:cubicBezTo>
                  <a:cubicBezTo>
                    <a:pt x="2924" y="668"/>
                    <a:pt x="2509" y="0"/>
                    <a:pt x="1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5"/>
            <p:cNvSpPr/>
            <p:nvPr/>
          </p:nvSpPr>
          <p:spPr>
            <a:xfrm>
              <a:off x="4541800" y="467750"/>
              <a:ext cx="218200" cy="97650"/>
            </a:xfrm>
            <a:custGeom>
              <a:avLst/>
              <a:gdLst/>
              <a:ahLst/>
              <a:cxnLst/>
              <a:rect l="l" t="t" r="r" b="b"/>
              <a:pathLst>
                <a:path w="8728" h="3906" extrusionOk="0">
                  <a:moveTo>
                    <a:pt x="1334" y="0"/>
                  </a:moveTo>
                  <a:cubicBezTo>
                    <a:pt x="1010" y="0"/>
                    <a:pt x="629" y="51"/>
                    <a:pt x="176" y="170"/>
                  </a:cubicBezTo>
                  <a:cubicBezTo>
                    <a:pt x="66" y="200"/>
                    <a:pt x="1" y="302"/>
                    <a:pt x="19" y="406"/>
                  </a:cubicBezTo>
                  <a:cubicBezTo>
                    <a:pt x="21" y="411"/>
                    <a:pt x="21" y="415"/>
                    <a:pt x="25" y="417"/>
                  </a:cubicBezTo>
                  <a:cubicBezTo>
                    <a:pt x="49" y="509"/>
                    <a:pt x="133" y="567"/>
                    <a:pt x="226" y="567"/>
                  </a:cubicBezTo>
                  <a:cubicBezTo>
                    <a:pt x="245" y="567"/>
                    <a:pt x="265" y="565"/>
                    <a:pt x="284" y="560"/>
                  </a:cubicBezTo>
                  <a:cubicBezTo>
                    <a:pt x="704" y="450"/>
                    <a:pt x="1048" y="402"/>
                    <a:pt x="1333" y="402"/>
                  </a:cubicBezTo>
                  <a:cubicBezTo>
                    <a:pt x="2263" y="402"/>
                    <a:pt x="2576" y="906"/>
                    <a:pt x="2881" y="1396"/>
                  </a:cubicBezTo>
                  <a:cubicBezTo>
                    <a:pt x="3127" y="1791"/>
                    <a:pt x="3401" y="2232"/>
                    <a:pt x="4002" y="2232"/>
                  </a:cubicBezTo>
                  <a:cubicBezTo>
                    <a:pt x="4120" y="2232"/>
                    <a:pt x="4251" y="2215"/>
                    <a:pt x="4397" y="2177"/>
                  </a:cubicBezTo>
                  <a:cubicBezTo>
                    <a:pt x="4916" y="2043"/>
                    <a:pt x="5338" y="1977"/>
                    <a:pt x="5659" y="1977"/>
                  </a:cubicBezTo>
                  <a:cubicBezTo>
                    <a:pt x="5912" y="1977"/>
                    <a:pt x="6102" y="2018"/>
                    <a:pt x="6229" y="2101"/>
                  </a:cubicBezTo>
                  <a:cubicBezTo>
                    <a:pt x="6451" y="2247"/>
                    <a:pt x="6482" y="2535"/>
                    <a:pt x="6516" y="2842"/>
                  </a:cubicBezTo>
                  <a:cubicBezTo>
                    <a:pt x="6552" y="3178"/>
                    <a:pt x="6593" y="3557"/>
                    <a:pt x="6922" y="3766"/>
                  </a:cubicBezTo>
                  <a:cubicBezTo>
                    <a:pt x="7071" y="3859"/>
                    <a:pt x="7262" y="3906"/>
                    <a:pt x="7505" y="3906"/>
                  </a:cubicBezTo>
                  <a:cubicBezTo>
                    <a:pt x="7783" y="3906"/>
                    <a:pt x="8127" y="3845"/>
                    <a:pt x="8549" y="3724"/>
                  </a:cubicBezTo>
                  <a:cubicBezTo>
                    <a:pt x="8662" y="3691"/>
                    <a:pt x="8728" y="3578"/>
                    <a:pt x="8696" y="3470"/>
                  </a:cubicBezTo>
                  <a:cubicBezTo>
                    <a:pt x="8669" y="3383"/>
                    <a:pt x="8587" y="3327"/>
                    <a:pt x="8495" y="3327"/>
                  </a:cubicBezTo>
                  <a:cubicBezTo>
                    <a:pt x="8475" y="3327"/>
                    <a:pt x="8455" y="3330"/>
                    <a:pt x="8434" y="3336"/>
                  </a:cubicBezTo>
                  <a:cubicBezTo>
                    <a:pt x="8050" y="3446"/>
                    <a:pt x="7742" y="3502"/>
                    <a:pt x="7514" y="3502"/>
                  </a:cubicBezTo>
                  <a:cubicBezTo>
                    <a:pt x="7360" y="3502"/>
                    <a:pt x="7242" y="3476"/>
                    <a:pt x="7162" y="3426"/>
                  </a:cubicBezTo>
                  <a:cubicBezTo>
                    <a:pt x="6994" y="3320"/>
                    <a:pt x="6969" y="3077"/>
                    <a:pt x="6938" y="2793"/>
                  </a:cubicBezTo>
                  <a:cubicBezTo>
                    <a:pt x="6898" y="2427"/>
                    <a:pt x="6854" y="2015"/>
                    <a:pt x="6472" y="1765"/>
                  </a:cubicBezTo>
                  <a:cubicBezTo>
                    <a:pt x="6274" y="1637"/>
                    <a:pt x="6009" y="1572"/>
                    <a:pt x="5664" y="1572"/>
                  </a:cubicBezTo>
                  <a:cubicBezTo>
                    <a:pt x="5300" y="1572"/>
                    <a:pt x="4848" y="1644"/>
                    <a:pt x="4292" y="1787"/>
                  </a:cubicBezTo>
                  <a:cubicBezTo>
                    <a:pt x="4185" y="1814"/>
                    <a:pt x="4091" y="1828"/>
                    <a:pt x="4008" y="1828"/>
                  </a:cubicBezTo>
                  <a:cubicBezTo>
                    <a:pt x="3663" y="1828"/>
                    <a:pt x="3500" y="1594"/>
                    <a:pt x="3245" y="1185"/>
                  </a:cubicBezTo>
                  <a:cubicBezTo>
                    <a:pt x="2924" y="668"/>
                    <a:pt x="2508" y="0"/>
                    <a:pt x="1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5" name="Google Shape;335;p15"/>
          <p:cNvSpPr/>
          <p:nvPr/>
        </p:nvSpPr>
        <p:spPr>
          <a:xfrm rot="-761809">
            <a:off x="7295089" y="4661203"/>
            <a:ext cx="3240775" cy="1580685"/>
          </a:xfrm>
          <a:custGeom>
            <a:avLst/>
            <a:gdLst/>
            <a:ahLst/>
            <a:cxnLst/>
            <a:rect l="l" t="t" r="r" b="b"/>
            <a:pathLst>
              <a:path w="84646" h="41286" extrusionOk="0">
                <a:moveTo>
                  <a:pt x="52685" y="1"/>
                </a:moveTo>
                <a:cubicBezTo>
                  <a:pt x="50445" y="1"/>
                  <a:pt x="48316" y="301"/>
                  <a:pt x="46462" y="930"/>
                </a:cubicBezTo>
                <a:cubicBezTo>
                  <a:pt x="42816" y="2168"/>
                  <a:pt x="39305" y="2540"/>
                  <a:pt x="35906" y="2540"/>
                </a:cubicBezTo>
                <a:cubicBezTo>
                  <a:pt x="30773" y="2540"/>
                  <a:pt x="25897" y="1691"/>
                  <a:pt x="21195" y="1691"/>
                </a:cubicBezTo>
                <a:cubicBezTo>
                  <a:pt x="17652" y="1691"/>
                  <a:pt x="14209" y="2173"/>
                  <a:pt x="10830" y="3864"/>
                </a:cubicBezTo>
                <a:cubicBezTo>
                  <a:pt x="1" y="9286"/>
                  <a:pt x="10749" y="30178"/>
                  <a:pt x="16018" y="34575"/>
                </a:cubicBezTo>
                <a:cubicBezTo>
                  <a:pt x="20531" y="38341"/>
                  <a:pt x="28322" y="41286"/>
                  <a:pt x="37291" y="41286"/>
                </a:cubicBezTo>
                <a:cubicBezTo>
                  <a:pt x="47147" y="41286"/>
                  <a:pt x="58425" y="37730"/>
                  <a:pt x="68341" y="27800"/>
                </a:cubicBezTo>
                <a:cubicBezTo>
                  <a:pt x="84645" y="11474"/>
                  <a:pt x="66532" y="1"/>
                  <a:pt x="52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5"/>
          <p:cNvSpPr/>
          <p:nvPr/>
        </p:nvSpPr>
        <p:spPr>
          <a:xfrm rot="1559871">
            <a:off x="-2151160" y="-537772"/>
            <a:ext cx="3240817" cy="1580705"/>
          </a:xfrm>
          <a:custGeom>
            <a:avLst/>
            <a:gdLst/>
            <a:ahLst/>
            <a:cxnLst/>
            <a:rect l="l" t="t" r="r" b="b"/>
            <a:pathLst>
              <a:path w="84646" h="41286" extrusionOk="0">
                <a:moveTo>
                  <a:pt x="52685" y="1"/>
                </a:moveTo>
                <a:cubicBezTo>
                  <a:pt x="50445" y="1"/>
                  <a:pt x="48316" y="301"/>
                  <a:pt x="46462" y="930"/>
                </a:cubicBezTo>
                <a:cubicBezTo>
                  <a:pt x="42816" y="2168"/>
                  <a:pt x="39305" y="2540"/>
                  <a:pt x="35906" y="2540"/>
                </a:cubicBezTo>
                <a:cubicBezTo>
                  <a:pt x="30773" y="2540"/>
                  <a:pt x="25897" y="1691"/>
                  <a:pt x="21195" y="1691"/>
                </a:cubicBezTo>
                <a:cubicBezTo>
                  <a:pt x="17652" y="1691"/>
                  <a:pt x="14209" y="2173"/>
                  <a:pt x="10830" y="3864"/>
                </a:cubicBezTo>
                <a:cubicBezTo>
                  <a:pt x="1" y="9286"/>
                  <a:pt x="10749" y="30178"/>
                  <a:pt x="16018" y="34575"/>
                </a:cubicBezTo>
                <a:cubicBezTo>
                  <a:pt x="20531" y="38341"/>
                  <a:pt x="28322" y="41286"/>
                  <a:pt x="37291" y="41286"/>
                </a:cubicBezTo>
                <a:cubicBezTo>
                  <a:pt x="47147" y="41286"/>
                  <a:pt x="58425" y="37730"/>
                  <a:pt x="68341" y="27800"/>
                </a:cubicBezTo>
                <a:cubicBezTo>
                  <a:pt x="84645" y="11474"/>
                  <a:pt x="66532" y="1"/>
                  <a:pt x="526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5"/>
          <p:cNvSpPr/>
          <p:nvPr/>
        </p:nvSpPr>
        <p:spPr>
          <a:xfrm rot="1559871">
            <a:off x="8294590" y="-38472"/>
            <a:ext cx="3240817" cy="1580705"/>
          </a:xfrm>
          <a:custGeom>
            <a:avLst/>
            <a:gdLst/>
            <a:ahLst/>
            <a:cxnLst/>
            <a:rect l="l" t="t" r="r" b="b"/>
            <a:pathLst>
              <a:path w="84646" h="41286" extrusionOk="0">
                <a:moveTo>
                  <a:pt x="52685" y="1"/>
                </a:moveTo>
                <a:cubicBezTo>
                  <a:pt x="50445" y="1"/>
                  <a:pt x="48316" y="301"/>
                  <a:pt x="46462" y="930"/>
                </a:cubicBezTo>
                <a:cubicBezTo>
                  <a:pt x="42816" y="2168"/>
                  <a:pt x="39305" y="2540"/>
                  <a:pt x="35906" y="2540"/>
                </a:cubicBezTo>
                <a:cubicBezTo>
                  <a:pt x="30773" y="2540"/>
                  <a:pt x="25897" y="1691"/>
                  <a:pt x="21195" y="1691"/>
                </a:cubicBezTo>
                <a:cubicBezTo>
                  <a:pt x="17652" y="1691"/>
                  <a:pt x="14209" y="2173"/>
                  <a:pt x="10830" y="3864"/>
                </a:cubicBezTo>
                <a:cubicBezTo>
                  <a:pt x="1" y="9286"/>
                  <a:pt x="10749" y="30178"/>
                  <a:pt x="16018" y="34575"/>
                </a:cubicBezTo>
                <a:cubicBezTo>
                  <a:pt x="20531" y="38341"/>
                  <a:pt x="28322" y="41286"/>
                  <a:pt x="37291" y="41286"/>
                </a:cubicBezTo>
                <a:cubicBezTo>
                  <a:pt x="47147" y="41286"/>
                  <a:pt x="58425" y="37730"/>
                  <a:pt x="68341" y="27800"/>
                </a:cubicBezTo>
                <a:cubicBezTo>
                  <a:pt x="84645" y="11474"/>
                  <a:pt x="66532" y="1"/>
                  <a:pt x="526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8" name="Google Shape;338;p15"/>
          <p:cNvGrpSpPr/>
          <p:nvPr/>
        </p:nvGrpSpPr>
        <p:grpSpPr>
          <a:xfrm rot="-1392202">
            <a:off x="4246083" y="5003440"/>
            <a:ext cx="934812" cy="554914"/>
            <a:chOff x="713225" y="3214125"/>
            <a:chExt cx="1980173" cy="1175451"/>
          </a:xfrm>
        </p:grpSpPr>
        <p:sp>
          <p:nvSpPr>
            <p:cNvPr id="339" name="Google Shape;339;p15"/>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5"/>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5"/>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5"/>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5"/>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5"/>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5"/>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 name="Google Shape;346;p15"/>
          <p:cNvGrpSpPr/>
          <p:nvPr/>
        </p:nvGrpSpPr>
        <p:grpSpPr>
          <a:xfrm>
            <a:off x="134053" y="1724317"/>
            <a:ext cx="485303" cy="281024"/>
            <a:chOff x="4519775" y="467750"/>
            <a:chExt cx="240225" cy="139100"/>
          </a:xfrm>
        </p:grpSpPr>
        <p:sp>
          <p:nvSpPr>
            <p:cNvPr id="347" name="Google Shape;347;p15"/>
            <p:cNvSpPr/>
            <p:nvPr/>
          </p:nvSpPr>
          <p:spPr>
            <a:xfrm>
              <a:off x="4519775" y="509200"/>
              <a:ext cx="218225" cy="97650"/>
            </a:xfrm>
            <a:custGeom>
              <a:avLst/>
              <a:gdLst/>
              <a:ahLst/>
              <a:cxnLst/>
              <a:rect l="l" t="t" r="r" b="b"/>
              <a:pathLst>
                <a:path w="8729" h="3906" extrusionOk="0">
                  <a:moveTo>
                    <a:pt x="1335" y="0"/>
                  </a:moveTo>
                  <a:cubicBezTo>
                    <a:pt x="1011" y="0"/>
                    <a:pt x="630" y="51"/>
                    <a:pt x="176" y="170"/>
                  </a:cubicBezTo>
                  <a:cubicBezTo>
                    <a:pt x="68" y="199"/>
                    <a:pt x="1" y="302"/>
                    <a:pt x="20" y="406"/>
                  </a:cubicBezTo>
                  <a:cubicBezTo>
                    <a:pt x="21" y="410"/>
                    <a:pt x="21" y="415"/>
                    <a:pt x="27" y="419"/>
                  </a:cubicBezTo>
                  <a:cubicBezTo>
                    <a:pt x="50" y="509"/>
                    <a:pt x="134" y="567"/>
                    <a:pt x="227" y="567"/>
                  </a:cubicBezTo>
                  <a:cubicBezTo>
                    <a:pt x="246" y="567"/>
                    <a:pt x="265" y="565"/>
                    <a:pt x="284" y="560"/>
                  </a:cubicBezTo>
                  <a:cubicBezTo>
                    <a:pt x="704" y="450"/>
                    <a:pt x="1048" y="402"/>
                    <a:pt x="1334" y="402"/>
                  </a:cubicBezTo>
                  <a:cubicBezTo>
                    <a:pt x="2263" y="402"/>
                    <a:pt x="2576" y="905"/>
                    <a:pt x="2881" y="1395"/>
                  </a:cubicBezTo>
                  <a:cubicBezTo>
                    <a:pt x="3128" y="1791"/>
                    <a:pt x="3402" y="2231"/>
                    <a:pt x="4003" y="2231"/>
                  </a:cubicBezTo>
                  <a:cubicBezTo>
                    <a:pt x="4122" y="2231"/>
                    <a:pt x="4253" y="2214"/>
                    <a:pt x="4398" y="2177"/>
                  </a:cubicBezTo>
                  <a:cubicBezTo>
                    <a:pt x="4916" y="2043"/>
                    <a:pt x="5337" y="1977"/>
                    <a:pt x="5658" y="1977"/>
                  </a:cubicBezTo>
                  <a:cubicBezTo>
                    <a:pt x="5912" y="1977"/>
                    <a:pt x="6103" y="2018"/>
                    <a:pt x="6231" y="2102"/>
                  </a:cubicBezTo>
                  <a:cubicBezTo>
                    <a:pt x="6452" y="2246"/>
                    <a:pt x="6483" y="2536"/>
                    <a:pt x="6516" y="2842"/>
                  </a:cubicBezTo>
                  <a:cubicBezTo>
                    <a:pt x="6553" y="3177"/>
                    <a:pt x="6593" y="3557"/>
                    <a:pt x="6924" y="3766"/>
                  </a:cubicBezTo>
                  <a:cubicBezTo>
                    <a:pt x="7071" y="3859"/>
                    <a:pt x="7263" y="3906"/>
                    <a:pt x="7506" y="3906"/>
                  </a:cubicBezTo>
                  <a:cubicBezTo>
                    <a:pt x="7783" y="3906"/>
                    <a:pt x="8128" y="3845"/>
                    <a:pt x="8551" y="3723"/>
                  </a:cubicBezTo>
                  <a:cubicBezTo>
                    <a:pt x="8664" y="3691"/>
                    <a:pt x="8728" y="3578"/>
                    <a:pt x="8696" y="3470"/>
                  </a:cubicBezTo>
                  <a:cubicBezTo>
                    <a:pt x="8670" y="3383"/>
                    <a:pt x="8587" y="3327"/>
                    <a:pt x="8496" y="3327"/>
                  </a:cubicBezTo>
                  <a:cubicBezTo>
                    <a:pt x="8476" y="3327"/>
                    <a:pt x="8455" y="3330"/>
                    <a:pt x="8435" y="3335"/>
                  </a:cubicBezTo>
                  <a:cubicBezTo>
                    <a:pt x="8051" y="3446"/>
                    <a:pt x="7743" y="3502"/>
                    <a:pt x="7515" y="3502"/>
                  </a:cubicBezTo>
                  <a:cubicBezTo>
                    <a:pt x="7361" y="3502"/>
                    <a:pt x="7243" y="3476"/>
                    <a:pt x="7162" y="3426"/>
                  </a:cubicBezTo>
                  <a:cubicBezTo>
                    <a:pt x="6996" y="3320"/>
                    <a:pt x="6970" y="3075"/>
                    <a:pt x="6939" y="2792"/>
                  </a:cubicBezTo>
                  <a:cubicBezTo>
                    <a:pt x="6899" y="2427"/>
                    <a:pt x="6854" y="2014"/>
                    <a:pt x="6473" y="1765"/>
                  </a:cubicBezTo>
                  <a:cubicBezTo>
                    <a:pt x="6275" y="1636"/>
                    <a:pt x="6010" y="1572"/>
                    <a:pt x="5665" y="1572"/>
                  </a:cubicBezTo>
                  <a:cubicBezTo>
                    <a:pt x="5301" y="1572"/>
                    <a:pt x="4848" y="1644"/>
                    <a:pt x="4293" y="1786"/>
                  </a:cubicBezTo>
                  <a:cubicBezTo>
                    <a:pt x="4185" y="1814"/>
                    <a:pt x="4092" y="1828"/>
                    <a:pt x="4009" y="1828"/>
                  </a:cubicBezTo>
                  <a:cubicBezTo>
                    <a:pt x="3664" y="1828"/>
                    <a:pt x="3501" y="1594"/>
                    <a:pt x="3246" y="1185"/>
                  </a:cubicBezTo>
                  <a:cubicBezTo>
                    <a:pt x="2924" y="668"/>
                    <a:pt x="2509" y="0"/>
                    <a:pt x="1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5"/>
            <p:cNvSpPr/>
            <p:nvPr/>
          </p:nvSpPr>
          <p:spPr>
            <a:xfrm>
              <a:off x="4541800" y="467750"/>
              <a:ext cx="218200" cy="97650"/>
            </a:xfrm>
            <a:custGeom>
              <a:avLst/>
              <a:gdLst/>
              <a:ahLst/>
              <a:cxnLst/>
              <a:rect l="l" t="t" r="r" b="b"/>
              <a:pathLst>
                <a:path w="8728" h="3906" extrusionOk="0">
                  <a:moveTo>
                    <a:pt x="1334" y="0"/>
                  </a:moveTo>
                  <a:cubicBezTo>
                    <a:pt x="1010" y="0"/>
                    <a:pt x="629" y="51"/>
                    <a:pt x="176" y="170"/>
                  </a:cubicBezTo>
                  <a:cubicBezTo>
                    <a:pt x="66" y="200"/>
                    <a:pt x="1" y="302"/>
                    <a:pt x="19" y="406"/>
                  </a:cubicBezTo>
                  <a:cubicBezTo>
                    <a:pt x="21" y="411"/>
                    <a:pt x="21" y="415"/>
                    <a:pt x="25" y="417"/>
                  </a:cubicBezTo>
                  <a:cubicBezTo>
                    <a:pt x="49" y="509"/>
                    <a:pt x="133" y="567"/>
                    <a:pt x="226" y="567"/>
                  </a:cubicBezTo>
                  <a:cubicBezTo>
                    <a:pt x="245" y="567"/>
                    <a:pt x="265" y="565"/>
                    <a:pt x="284" y="560"/>
                  </a:cubicBezTo>
                  <a:cubicBezTo>
                    <a:pt x="704" y="450"/>
                    <a:pt x="1048" y="402"/>
                    <a:pt x="1333" y="402"/>
                  </a:cubicBezTo>
                  <a:cubicBezTo>
                    <a:pt x="2263" y="402"/>
                    <a:pt x="2576" y="906"/>
                    <a:pt x="2881" y="1396"/>
                  </a:cubicBezTo>
                  <a:cubicBezTo>
                    <a:pt x="3127" y="1791"/>
                    <a:pt x="3401" y="2232"/>
                    <a:pt x="4002" y="2232"/>
                  </a:cubicBezTo>
                  <a:cubicBezTo>
                    <a:pt x="4120" y="2232"/>
                    <a:pt x="4251" y="2215"/>
                    <a:pt x="4397" y="2177"/>
                  </a:cubicBezTo>
                  <a:cubicBezTo>
                    <a:pt x="4916" y="2043"/>
                    <a:pt x="5338" y="1977"/>
                    <a:pt x="5659" y="1977"/>
                  </a:cubicBezTo>
                  <a:cubicBezTo>
                    <a:pt x="5912" y="1977"/>
                    <a:pt x="6102" y="2018"/>
                    <a:pt x="6229" y="2101"/>
                  </a:cubicBezTo>
                  <a:cubicBezTo>
                    <a:pt x="6451" y="2247"/>
                    <a:pt x="6482" y="2535"/>
                    <a:pt x="6516" y="2842"/>
                  </a:cubicBezTo>
                  <a:cubicBezTo>
                    <a:pt x="6552" y="3178"/>
                    <a:pt x="6593" y="3557"/>
                    <a:pt x="6922" y="3766"/>
                  </a:cubicBezTo>
                  <a:cubicBezTo>
                    <a:pt x="7071" y="3859"/>
                    <a:pt x="7262" y="3906"/>
                    <a:pt x="7505" y="3906"/>
                  </a:cubicBezTo>
                  <a:cubicBezTo>
                    <a:pt x="7783" y="3906"/>
                    <a:pt x="8127" y="3845"/>
                    <a:pt x="8549" y="3724"/>
                  </a:cubicBezTo>
                  <a:cubicBezTo>
                    <a:pt x="8662" y="3691"/>
                    <a:pt x="8728" y="3578"/>
                    <a:pt x="8696" y="3470"/>
                  </a:cubicBezTo>
                  <a:cubicBezTo>
                    <a:pt x="8669" y="3383"/>
                    <a:pt x="8587" y="3327"/>
                    <a:pt x="8495" y="3327"/>
                  </a:cubicBezTo>
                  <a:cubicBezTo>
                    <a:pt x="8475" y="3327"/>
                    <a:pt x="8455" y="3330"/>
                    <a:pt x="8434" y="3336"/>
                  </a:cubicBezTo>
                  <a:cubicBezTo>
                    <a:pt x="8050" y="3446"/>
                    <a:pt x="7742" y="3502"/>
                    <a:pt x="7514" y="3502"/>
                  </a:cubicBezTo>
                  <a:cubicBezTo>
                    <a:pt x="7360" y="3502"/>
                    <a:pt x="7242" y="3476"/>
                    <a:pt x="7162" y="3426"/>
                  </a:cubicBezTo>
                  <a:cubicBezTo>
                    <a:pt x="6994" y="3320"/>
                    <a:pt x="6969" y="3077"/>
                    <a:pt x="6938" y="2793"/>
                  </a:cubicBezTo>
                  <a:cubicBezTo>
                    <a:pt x="6898" y="2427"/>
                    <a:pt x="6854" y="2015"/>
                    <a:pt x="6472" y="1765"/>
                  </a:cubicBezTo>
                  <a:cubicBezTo>
                    <a:pt x="6274" y="1637"/>
                    <a:pt x="6009" y="1572"/>
                    <a:pt x="5664" y="1572"/>
                  </a:cubicBezTo>
                  <a:cubicBezTo>
                    <a:pt x="5300" y="1572"/>
                    <a:pt x="4848" y="1644"/>
                    <a:pt x="4292" y="1787"/>
                  </a:cubicBezTo>
                  <a:cubicBezTo>
                    <a:pt x="4185" y="1814"/>
                    <a:pt x="4091" y="1828"/>
                    <a:pt x="4008" y="1828"/>
                  </a:cubicBezTo>
                  <a:cubicBezTo>
                    <a:pt x="3663" y="1828"/>
                    <a:pt x="3500" y="1594"/>
                    <a:pt x="3245" y="1185"/>
                  </a:cubicBezTo>
                  <a:cubicBezTo>
                    <a:pt x="2924" y="668"/>
                    <a:pt x="2508" y="0"/>
                    <a:pt x="1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split orient="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349"/>
        <p:cNvGrpSpPr/>
        <p:nvPr/>
      </p:nvGrpSpPr>
      <p:grpSpPr>
        <a:xfrm>
          <a:off x="0" y="0"/>
          <a:ext cx="0" cy="0"/>
          <a:chOff x="0" y="0"/>
          <a:chExt cx="0" cy="0"/>
        </a:xfrm>
      </p:grpSpPr>
      <p:sp>
        <p:nvSpPr>
          <p:cNvPr id="350" name="Google Shape;350;p16"/>
          <p:cNvSpPr/>
          <p:nvPr/>
        </p:nvSpPr>
        <p:spPr>
          <a:xfrm rot="-5820250">
            <a:off x="5904718" y="-989879"/>
            <a:ext cx="5836090" cy="2846547"/>
          </a:xfrm>
          <a:custGeom>
            <a:avLst/>
            <a:gdLst/>
            <a:ahLst/>
            <a:cxnLst/>
            <a:rect l="l" t="t" r="r" b="b"/>
            <a:pathLst>
              <a:path w="84646" h="41286" extrusionOk="0">
                <a:moveTo>
                  <a:pt x="52685" y="1"/>
                </a:moveTo>
                <a:cubicBezTo>
                  <a:pt x="50445" y="1"/>
                  <a:pt x="48316" y="301"/>
                  <a:pt x="46462" y="930"/>
                </a:cubicBezTo>
                <a:cubicBezTo>
                  <a:pt x="42816" y="2168"/>
                  <a:pt x="39305" y="2540"/>
                  <a:pt x="35906" y="2540"/>
                </a:cubicBezTo>
                <a:cubicBezTo>
                  <a:pt x="30773" y="2540"/>
                  <a:pt x="25897" y="1691"/>
                  <a:pt x="21195" y="1691"/>
                </a:cubicBezTo>
                <a:cubicBezTo>
                  <a:pt x="17652" y="1691"/>
                  <a:pt x="14209" y="2173"/>
                  <a:pt x="10830" y="3864"/>
                </a:cubicBezTo>
                <a:cubicBezTo>
                  <a:pt x="1" y="9286"/>
                  <a:pt x="10749" y="30178"/>
                  <a:pt x="16018" y="34575"/>
                </a:cubicBezTo>
                <a:cubicBezTo>
                  <a:pt x="20531" y="38341"/>
                  <a:pt x="28322" y="41286"/>
                  <a:pt x="37291" y="41286"/>
                </a:cubicBezTo>
                <a:cubicBezTo>
                  <a:pt x="47147" y="41286"/>
                  <a:pt x="58425" y="37730"/>
                  <a:pt x="68341" y="27800"/>
                </a:cubicBezTo>
                <a:cubicBezTo>
                  <a:pt x="84645" y="11474"/>
                  <a:pt x="66532" y="1"/>
                  <a:pt x="526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6"/>
          <p:cNvSpPr/>
          <p:nvPr/>
        </p:nvSpPr>
        <p:spPr>
          <a:xfrm rot="4455735">
            <a:off x="-211960" y="3822517"/>
            <a:ext cx="2712099" cy="2962088"/>
          </a:xfrm>
          <a:custGeom>
            <a:avLst/>
            <a:gdLst/>
            <a:ahLst/>
            <a:cxnLst/>
            <a:rect l="l" t="t" r="r" b="b"/>
            <a:pathLst>
              <a:path w="63607" h="69470" extrusionOk="0">
                <a:moveTo>
                  <a:pt x="42282" y="1"/>
                </a:moveTo>
                <a:cubicBezTo>
                  <a:pt x="39955" y="1"/>
                  <a:pt x="37395" y="1050"/>
                  <a:pt x="34622" y="3410"/>
                </a:cubicBezTo>
                <a:cubicBezTo>
                  <a:pt x="34199" y="3681"/>
                  <a:pt x="33783" y="3968"/>
                  <a:pt x="33377" y="4267"/>
                </a:cubicBezTo>
                <a:cubicBezTo>
                  <a:pt x="32969" y="4567"/>
                  <a:pt x="32573" y="4882"/>
                  <a:pt x="32186" y="5212"/>
                </a:cubicBezTo>
                <a:cubicBezTo>
                  <a:pt x="31798" y="5540"/>
                  <a:pt x="31421" y="5883"/>
                  <a:pt x="31054" y="6238"/>
                </a:cubicBezTo>
                <a:cubicBezTo>
                  <a:pt x="30687" y="6593"/>
                  <a:pt x="30331" y="6962"/>
                  <a:pt x="29986" y="7343"/>
                </a:cubicBezTo>
                <a:cubicBezTo>
                  <a:pt x="29642" y="7725"/>
                  <a:pt x="29309" y="8117"/>
                  <a:pt x="28988" y="8521"/>
                </a:cubicBezTo>
                <a:cubicBezTo>
                  <a:pt x="28667" y="8926"/>
                  <a:pt x="28359" y="9340"/>
                  <a:pt x="28065" y="9767"/>
                </a:cubicBezTo>
                <a:cubicBezTo>
                  <a:pt x="27769" y="10193"/>
                  <a:pt x="27487" y="10630"/>
                  <a:pt x="27218" y="11076"/>
                </a:cubicBezTo>
                <a:cubicBezTo>
                  <a:pt x="26948" y="11522"/>
                  <a:pt x="26692" y="11977"/>
                  <a:pt x="26451" y="12442"/>
                </a:cubicBezTo>
                <a:cubicBezTo>
                  <a:pt x="26210" y="12906"/>
                  <a:pt x="25983" y="13379"/>
                  <a:pt x="25770" y="13860"/>
                </a:cubicBezTo>
                <a:cubicBezTo>
                  <a:pt x="25557" y="14341"/>
                  <a:pt x="25360" y="14829"/>
                  <a:pt x="25176" y="15323"/>
                </a:cubicBezTo>
                <a:cubicBezTo>
                  <a:pt x="24992" y="15819"/>
                  <a:pt x="24824" y="16318"/>
                  <a:pt x="24670" y="16826"/>
                </a:cubicBezTo>
                <a:cubicBezTo>
                  <a:pt x="24518" y="17333"/>
                  <a:pt x="24379" y="17843"/>
                  <a:pt x="24257" y="18360"/>
                </a:cubicBezTo>
                <a:cubicBezTo>
                  <a:pt x="24135" y="18878"/>
                  <a:pt x="24028" y="19397"/>
                  <a:pt x="23938" y="19920"/>
                </a:cubicBezTo>
                <a:cubicBezTo>
                  <a:pt x="23847" y="20444"/>
                  <a:pt x="23772" y="20972"/>
                  <a:pt x="23713" y="21500"/>
                </a:cubicBezTo>
                <a:cubicBezTo>
                  <a:pt x="23654" y="22029"/>
                  <a:pt x="23612" y="22560"/>
                  <a:pt x="23585" y="23092"/>
                </a:cubicBezTo>
                <a:cubicBezTo>
                  <a:pt x="23558" y="23625"/>
                  <a:pt x="23548" y="24157"/>
                  <a:pt x="23553" y="24690"/>
                </a:cubicBezTo>
                <a:cubicBezTo>
                  <a:pt x="23602" y="29464"/>
                  <a:pt x="23565" y="34781"/>
                  <a:pt x="20063" y="38722"/>
                </a:cubicBezTo>
                <a:cubicBezTo>
                  <a:pt x="17207" y="41933"/>
                  <a:pt x="13835" y="43534"/>
                  <a:pt x="13835" y="43534"/>
                </a:cubicBezTo>
                <a:cubicBezTo>
                  <a:pt x="13835" y="43534"/>
                  <a:pt x="1" y="50132"/>
                  <a:pt x="1" y="54344"/>
                </a:cubicBezTo>
                <a:cubicBezTo>
                  <a:pt x="1" y="57492"/>
                  <a:pt x="20168" y="69470"/>
                  <a:pt x="36476" y="69470"/>
                </a:cubicBezTo>
                <a:cubicBezTo>
                  <a:pt x="41995" y="69470"/>
                  <a:pt x="47072" y="68098"/>
                  <a:pt x="50776" y="64549"/>
                </a:cubicBezTo>
                <a:cubicBezTo>
                  <a:pt x="63606" y="52253"/>
                  <a:pt x="58712" y="1"/>
                  <a:pt x="422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2" name="Google Shape;352;p16"/>
          <p:cNvGrpSpPr/>
          <p:nvPr/>
        </p:nvGrpSpPr>
        <p:grpSpPr>
          <a:xfrm>
            <a:off x="7963358" y="4400702"/>
            <a:ext cx="934840" cy="554930"/>
            <a:chOff x="713225" y="3214125"/>
            <a:chExt cx="1980173" cy="1175451"/>
          </a:xfrm>
        </p:grpSpPr>
        <p:sp>
          <p:nvSpPr>
            <p:cNvPr id="353" name="Google Shape;353;p16"/>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6"/>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6"/>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6"/>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6"/>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6"/>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6"/>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 name="Google Shape;360;p16"/>
          <p:cNvGrpSpPr/>
          <p:nvPr/>
        </p:nvGrpSpPr>
        <p:grpSpPr>
          <a:xfrm rot="846677">
            <a:off x="164675" y="1766266"/>
            <a:ext cx="328092" cy="744782"/>
            <a:chOff x="3245825" y="3606050"/>
            <a:chExt cx="328100" cy="744800"/>
          </a:xfrm>
        </p:grpSpPr>
        <p:sp>
          <p:nvSpPr>
            <p:cNvPr id="361" name="Google Shape;361;p16"/>
            <p:cNvSpPr/>
            <p:nvPr/>
          </p:nvSpPr>
          <p:spPr>
            <a:xfrm>
              <a:off x="3245825" y="3618450"/>
              <a:ext cx="328100" cy="732400"/>
            </a:xfrm>
            <a:custGeom>
              <a:avLst/>
              <a:gdLst/>
              <a:ahLst/>
              <a:cxnLst/>
              <a:rect l="l" t="t" r="r" b="b"/>
              <a:pathLst>
                <a:path w="13124" h="29296" extrusionOk="0">
                  <a:moveTo>
                    <a:pt x="12052" y="29296"/>
                  </a:moveTo>
                  <a:cubicBezTo>
                    <a:pt x="11535" y="28273"/>
                    <a:pt x="12765" y="12881"/>
                    <a:pt x="13123" y="4674"/>
                  </a:cubicBezTo>
                  <a:lnTo>
                    <a:pt x="10850" y="2327"/>
                  </a:lnTo>
                  <a:lnTo>
                    <a:pt x="11093" y="588"/>
                  </a:lnTo>
                  <a:cubicBezTo>
                    <a:pt x="10580" y="177"/>
                    <a:pt x="8979" y="0"/>
                    <a:pt x="8116" y="178"/>
                  </a:cubicBezTo>
                  <a:lnTo>
                    <a:pt x="7832" y="1968"/>
                  </a:lnTo>
                  <a:lnTo>
                    <a:pt x="5189" y="3524"/>
                  </a:lnTo>
                  <a:cubicBezTo>
                    <a:pt x="3459" y="11512"/>
                    <a:pt x="853" y="26627"/>
                    <a:pt x="1" y="2748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6"/>
            <p:cNvSpPr/>
            <p:nvPr/>
          </p:nvSpPr>
          <p:spPr>
            <a:xfrm>
              <a:off x="3347625" y="3706550"/>
              <a:ext cx="226250" cy="170125"/>
            </a:xfrm>
            <a:custGeom>
              <a:avLst/>
              <a:gdLst/>
              <a:ahLst/>
              <a:cxnLst/>
              <a:rect l="l" t="t" r="r" b="b"/>
              <a:pathLst>
                <a:path w="9050" h="6805" extrusionOk="0">
                  <a:moveTo>
                    <a:pt x="8764" y="6571"/>
                  </a:moveTo>
                  <a:cubicBezTo>
                    <a:pt x="8879" y="4599"/>
                    <a:pt x="8982" y="2738"/>
                    <a:pt x="9049" y="1149"/>
                  </a:cubicBezTo>
                  <a:cubicBezTo>
                    <a:pt x="6262" y="1227"/>
                    <a:pt x="3669" y="930"/>
                    <a:pt x="1117" y="0"/>
                  </a:cubicBezTo>
                  <a:cubicBezTo>
                    <a:pt x="773" y="1588"/>
                    <a:pt x="394" y="3459"/>
                    <a:pt x="1" y="5442"/>
                  </a:cubicBezTo>
                  <a:cubicBezTo>
                    <a:pt x="2287" y="6515"/>
                    <a:pt x="6871" y="6804"/>
                    <a:pt x="8764" y="657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6"/>
            <p:cNvSpPr/>
            <p:nvPr/>
          </p:nvSpPr>
          <p:spPr>
            <a:xfrm>
              <a:off x="3430750" y="3606050"/>
              <a:ext cx="110350" cy="43900"/>
            </a:xfrm>
            <a:custGeom>
              <a:avLst/>
              <a:gdLst/>
              <a:ahLst/>
              <a:cxnLst/>
              <a:rect l="l" t="t" r="r" b="b"/>
              <a:pathLst>
                <a:path w="4414" h="1756" extrusionOk="0">
                  <a:moveTo>
                    <a:pt x="717" y="0"/>
                  </a:moveTo>
                  <a:cubicBezTo>
                    <a:pt x="386" y="0"/>
                    <a:pt x="98" y="245"/>
                    <a:pt x="52" y="582"/>
                  </a:cubicBezTo>
                  <a:cubicBezTo>
                    <a:pt x="1" y="950"/>
                    <a:pt x="258" y="1290"/>
                    <a:pt x="627" y="1340"/>
                  </a:cubicBezTo>
                  <a:lnTo>
                    <a:pt x="3604" y="1749"/>
                  </a:lnTo>
                  <a:cubicBezTo>
                    <a:pt x="3635" y="1753"/>
                    <a:pt x="3666" y="1755"/>
                    <a:pt x="3697" y="1755"/>
                  </a:cubicBezTo>
                  <a:cubicBezTo>
                    <a:pt x="4028" y="1755"/>
                    <a:pt x="4316" y="1511"/>
                    <a:pt x="4362" y="1175"/>
                  </a:cubicBezTo>
                  <a:cubicBezTo>
                    <a:pt x="4413" y="806"/>
                    <a:pt x="4156" y="466"/>
                    <a:pt x="3787" y="416"/>
                  </a:cubicBezTo>
                  <a:lnTo>
                    <a:pt x="810" y="7"/>
                  </a:lnTo>
                  <a:cubicBezTo>
                    <a:pt x="779" y="2"/>
                    <a:pt x="748"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4" name="Google Shape;364;p16"/>
          <p:cNvSpPr txBox="1">
            <a:spLocks noGrp="1"/>
          </p:cNvSpPr>
          <p:nvPr>
            <p:ph type="title"/>
          </p:nvPr>
        </p:nvSpPr>
        <p:spPr>
          <a:xfrm>
            <a:off x="713225" y="1008950"/>
            <a:ext cx="3423300" cy="20865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5" name="Google Shape;365;p16"/>
          <p:cNvSpPr txBox="1">
            <a:spLocks noGrp="1"/>
          </p:cNvSpPr>
          <p:nvPr>
            <p:ph type="subTitle" idx="1"/>
          </p:nvPr>
        </p:nvSpPr>
        <p:spPr>
          <a:xfrm>
            <a:off x="713225" y="3095375"/>
            <a:ext cx="3423300" cy="103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66" name="Google Shape;366;p16"/>
          <p:cNvSpPr>
            <a:spLocks noGrp="1"/>
          </p:cNvSpPr>
          <p:nvPr>
            <p:ph type="pic" idx="2"/>
          </p:nvPr>
        </p:nvSpPr>
        <p:spPr>
          <a:xfrm>
            <a:off x="4366363" y="539550"/>
            <a:ext cx="4064400" cy="4064400"/>
          </a:xfrm>
          <a:prstGeom prst="ellipse">
            <a:avLst/>
          </a:prstGeom>
          <a:noFill/>
          <a:ln>
            <a:noFill/>
          </a:ln>
        </p:spPr>
      </p:sp>
      <p:grpSp>
        <p:nvGrpSpPr>
          <p:cNvPr id="367" name="Google Shape;367;p16"/>
          <p:cNvGrpSpPr/>
          <p:nvPr/>
        </p:nvGrpSpPr>
        <p:grpSpPr>
          <a:xfrm rot="10302661">
            <a:off x="426611" y="240770"/>
            <a:ext cx="497393" cy="288011"/>
            <a:chOff x="4519775" y="467750"/>
            <a:chExt cx="240225" cy="139100"/>
          </a:xfrm>
        </p:grpSpPr>
        <p:sp>
          <p:nvSpPr>
            <p:cNvPr id="368" name="Google Shape;368;p16"/>
            <p:cNvSpPr/>
            <p:nvPr/>
          </p:nvSpPr>
          <p:spPr>
            <a:xfrm>
              <a:off x="4519775" y="509200"/>
              <a:ext cx="218225" cy="97650"/>
            </a:xfrm>
            <a:custGeom>
              <a:avLst/>
              <a:gdLst/>
              <a:ahLst/>
              <a:cxnLst/>
              <a:rect l="l" t="t" r="r" b="b"/>
              <a:pathLst>
                <a:path w="8729" h="3906" extrusionOk="0">
                  <a:moveTo>
                    <a:pt x="1335" y="0"/>
                  </a:moveTo>
                  <a:cubicBezTo>
                    <a:pt x="1011" y="0"/>
                    <a:pt x="630" y="51"/>
                    <a:pt x="176" y="170"/>
                  </a:cubicBezTo>
                  <a:cubicBezTo>
                    <a:pt x="68" y="199"/>
                    <a:pt x="1" y="302"/>
                    <a:pt x="20" y="406"/>
                  </a:cubicBezTo>
                  <a:cubicBezTo>
                    <a:pt x="21" y="410"/>
                    <a:pt x="21" y="415"/>
                    <a:pt x="27" y="419"/>
                  </a:cubicBezTo>
                  <a:cubicBezTo>
                    <a:pt x="50" y="509"/>
                    <a:pt x="134" y="567"/>
                    <a:pt x="227" y="567"/>
                  </a:cubicBezTo>
                  <a:cubicBezTo>
                    <a:pt x="246" y="567"/>
                    <a:pt x="265" y="565"/>
                    <a:pt x="284" y="560"/>
                  </a:cubicBezTo>
                  <a:cubicBezTo>
                    <a:pt x="704" y="450"/>
                    <a:pt x="1048" y="402"/>
                    <a:pt x="1334" y="402"/>
                  </a:cubicBezTo>
                  <a:cubicBezTo>
                    <a:pt x="2263" y="402"/>
                    <a:pt x="2576" y="905"/>
                    <a:pt x="2881" y="1395"/>
                  </a:cubicBezTo>
                  <a:cubicBezTo>
                    <a:pt x="3128" y="1791"/>
                    <a:pt x="3402" y="2231"/>
                    <a:pt x="4003" y="2231"/>
                  </a:cubicBezTo>
                  <a:cubicBezTo>
                    <a:pt x="4122" y="2231"/>
                    <a:pt x="4253" y="2214"/>
                    <a:pt x="4398" y="2177"/>
                  </a:cubicBezTo>
                  <a:cubicBezTo>
                    <a:pt x="4916" y="2043"/>
                    <a:pt x="5337" y="1977"/>
                    <a:pt x="5658" y="1977"/>
                  </a:cubicBezTo>
                  <a:cubicBezTo>
                    <a:pt x="5912" y="1977"/>
                    <a:pt x="6103" y="2018"/>
                    <a:pt x="6231" y="2102"/>
                  </a:cubicBezTo>
                  <a:cubicBezTo>
                    <a:pt x="6452" y="2246"/>
                    <a:pt x="6483" y="2536"/>
                    <a:pt x="6516" y="2842"/>
                  </a:cubicBezTo>
                  <a:cubicBezTo>
                    <a:pt x="6553" y="3177"/>
                    <a:pt x="6593" y="3557"/>
                    <a:pt x="6924" y="3766"/>
                  </a:cubicBezTo>
                  <a:cubicBezTo>
                    <a:pt x="7071" y="3859"/>
                    <a:pt x="7263" y="3906"/>
                    <a:pt x="7506" y="3906"/>
                  </a:cubicBezTo>
                  <a:cubicBezTo>
                    <a:pt x="7783" y="3906"/>
                    <a:pt x="8128" y="3845"/>
                    <a:pt x="8551" y="3723"/>
                  </a:cubicBezTo>
                  <a:cubicBezTo>
                    <a:pt x="8664" y="3691"/>
                    <a:pt x="8728" y="3578"/>
                    <a:pt x="8696" y="3470"/>
                  </a:cubicBezTo>
                  <a:cubicBezTo>
                    <a:pt x="8670" y="3383"/>
                    <a:pt x="8587" y="3327"/>
                    <a:pt x="8496" y="3327"/>
                  </a:cubicBezTo>
                  <a:cubicBezTo>
                    <a:pt x="8476" y="3327"/>
                    <a:pt x="8455" y="3330"/>
                    <a:pt x="8435" y="3335"/>
                  </a:cubicBezTo>
                  <a:cubicBezTo>
                    <a:pt x="8051" y="3446"/>
                    <a:pt x="7743" y="3502"/>
                    <a:pt x="7515" y="3502"/>
                  </a:cubicBezTo>
                  <a:cubicBezTo>
                    <a:pt x="7361" y="3502"/>
                    <a:pt x="7243" y="3476"/>
                    <a:pt x="7162" y="3426"/>
                  </a:cubicBezTo>
                  <a:cubicBezTo>
                    <a:pt x="6996" y="3320"/>
                    <a:pt x="6970" y="3075"/>
                    <a:pt x="6939" y="2792"/>
                  </a:cubicBezTo>
                  <a:cubicBezTo>
                    <a:pt x="6899" y="2427"/>
                    <a:pt x="6854" y="2014"/>
                    <a:pt x="6473" y="1765"/>
                  </a:cubicBezTo>
                  <a:cubicBezTo>
                    <a:pt x="6275" y="1636"/>
                    <a:pt x="6010" y="1572"/>
                    <a:pt x="5665" y="1572"/>
                  </a:cubicBezTo>
                  <a:cubicBezTo>
                    <a:pt x="5301" y="1572"/>
                    <a:pt x="4848" y="1644"/>
                    <a:pt x="4293" y="1786"/>
                  </a:cubicBezTo>
                  <a:cubicBezTo>
                    <a:pt x="4185" y="1814"/>
                    <a:pt x="4092" y="1828"/>
                    <a:pt x="4009" y="1828"/>
                  </a:cubicBezTo>
                  <a:cubicBezTo>
                    <a:pt x="3664" y="1828"/>
                    <a:pt x="3501" y="1594"/>
                    <a:pt x="3246" y="1185"/>
                  </a:cubicBezTo>
                  <a:cubicBezTo>
                    <a:pt x="2924" y="668"/>
                    <a:pt x="2509" y="0"/>
                    <a:pt x="1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6"/>
            <p:cNvSpPr/>
            <p:nvPr/>
          </p:nvSpPr>
          <p:spPr>
            <a:xfrm>
              <a:off x="4541800" y="467750"/>
              <a:ext cx="218200" cy="97650"/>
            </a:xfrm>
            <a:custGeom>
              <a:avLst/>
              <a:gdLst/>
              <a:ahLst/>
              <a:cxnLst/>
              <a:rect l="l" t="t" r="r" b="b"/>
              <a:pathLst>
                <a:path w="8728" h="3906" extrusionOk="0">
                  <a:moveTo>
                    <a:pt x="1334" y="0"/>
                  </a:moveTo>
                  <a:cubicBezTo>
                    <a:pt x="1010" y="0"/>
                    <a:pt x="629" y="51"/>
                    <a:pt x="176" y="170"/>
                  </a:cubicBezTo>
                  <a:cubicBezTo>
                    <a:pt x="66" y="200"/>
                    <a:pt x="1" y="302"/>
                    <a:pt x="19" y="406"/>
                  </a:cubicBezTo>
                  <a:cubicBezTo>
                    <a:pt x="21" y="411"/>
                    <a:pt x="21" y="415"/>
                    <a:pt x="25" y="417"/>
                  </a:cubicBezTo>
                  <a:cubicBezTo>
                    <a:pt x="49" y="509"/>
                    <a:pt x="133" y="567"/>
                    <a:pt x="226" y="567"/>
                  </a:cubicBezTo>
                  <a:cubicBezTo>
                    <a:pt x="245" y="567"/>
                    <a:pt x="265" y="565"/>
                    <a:pt x="284" y="560"/>
                  </a:cubicBezTo>
                  <a:cubicBezTo>
                    <a:pt x="704" y="450"/>
                    <a:pt x="1048" y="402"/>
                    <a:pt x="1333" y="402"/>
                  </a:cubicBezTo>
                  <a:cubicBezTo>
                    <a:pt x="2263" y="402"/>
                    <a:pt x="2576" y="906"/>
                    <a:pt x="2881" y="1396"/>
                  </a:cubicBezTo>
                  <a:cubicBezTo>
                    <a:pt x="3127" y="1791"/>
                    <a:pt x="3401" y="2232"/>
                    <a:pt x="4002" y="2232"/>
                  </a:cubicBezTo>
                  <a:cubicBezTo>
                    <a:pt x="4120" y="2232"/>
                    <a:pt x="4251" y="2215"/>
                    <a:pt x="4397" y="2177"/>
                  </a:cubicBezTo>
                  <a:cubicBezTo>
                    <a:pt x="4916" y="2043"/>
                    <a:pt x="5338" y="1977"/>
                    <a:pt x="5659" y="1977"/>
                  </a:cubicBezTo>
                  <a:cubicBezTo>
                    <a:pt x="5912" y="1977"/>
                    <a:pt x="6102" y="2018"/>
                    <a:pt x="6229" y="2101"/>
                  </a:cubicBezTo>
                  <a:cubicBezTo>
                    <a:pt x="6451" y="2247"/>
                    <a:pt x="6482" y="2535"/>
                    <a:pt x="6516" y="2842"/>
                  </a:cubicBezTo>
                  <a:cubicBezTo>
                    <a:pt x="6552" y="3178"/>
                    <a:pt x="6593" y="3557"/>
                    <a:pt x="6922" y="3766"/>
                  </a:cubicBezTo>
                  <a:cubicBezTo>
                    <a:pt x="7071" y="3859"/>
                    <a:pt x="7262" y="3906"/>
                    <a:pt x="7505" y="3906"/>
                  </a:cubicBezTo>
                  <a:cubicBezTo>
                    <a:pt x="7783" y="3906"/>
                    <a:pt x="8127" y="3845"/>
                    <a:pt x="8549" y="3724"/>
                  </a:cubicBezTo>
                  <a:cubicBezTo>
                    <a:pt x="8662" y="3691"/>
                    <a:pt x="8728" y="3578"/>
                    <a:pt x="8696" y="3470"/>
                  </a:cubicBezTo>
                  <a:cubicBezTo>
                    <a:pt x="8669" y="3383"/>
                    <a:pt x="8587" y="3327"/>
                    <a:pt x="8495" y="3327"/>
                  </a:cubicBezTo>
                  <a:cubicBezTo>
                    <a:pt x="8475" y="3327"/>
                    <a:pt x="8455" y="3330"/>
                    <a:pt x="8434" y="3336"/>
                  </a:cubicBezTo>
                  <a:cubicBezTo>
                    <a:pt x="8050" y="3446"/>
                    <a:pt x="7742" y="3502"/>
                    <a:pt x="7514" y="3502"/>
                  </a:cubicBezTo>
                  <a:cubicBezTo>
                    <a:pt x="7360" y="3502"/>
                    <a:pt x="7242" y="3476"/>
                    <a:pt x="7162" y="3426"/>
                  </a:cubicBezTo>
                  <a:cubicBezTo>
                    <a:pt x="6994" y="3320"/>
                    <a:pt x="6969" y="3077"/>
                    <a:pt x="6938" y="2793"/>
                  </a:cubicBezTo>
                  <a:cubicBezTo>
                    <a:pt x="6898" y="2427"/>
                    <a:pt x="6854" y="2015"/>
                    <a:pt x="6472" y="1765"/>
                  </a:cubicBezTo>
                  <a:cubicBezTo>
                    <a:pt x="6274" y="1637"/>
                    <a:pt x="6009" y="1572"/>
                    <a:pt x="5664" y="1572"/>
                  </a:cubicBezTo>
                  <a:cubicBezTo>
                    <a:pt x="5300" y="1572"/>
                    <a:pt x="4848" y="1644"/>
                    <a:pt x="4292" y="1787"/>
                  </a:cubicBezTo>
                  <a:cubicBezTo>
                    <a:pt x="4185" y="1814"/>
                    <a:pt x="4091" y="1828"/>
                    <a:pt x="4008" y="1828"/>
                  </a:cubicBezTo>
                  <a:cubicBezTo>
                    <a:pt x="3663" y="1828"/>
                    <a:pt x="3500" y="1594"/>
                    <a:pt x="3245" y="1185"/>
                  </a:cubicBezTo>
                  <a:cubicBezTo>
                    <a:pt x="2924" y="668"/>
                    <a:pt x="2508" y="0"/>
                    <a:pt x="1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16"/>
          <p:cNvGrpSpPr/>
          <p:nvPr/>
        </p:nvGrpSpPr>
        <p:grpSpPr>
          <a:xfrm rot="-1467943">
            <a:off x="3408615" y="4687383"/>
            <a:ext cx="497389" cy="288008"/>
            <a:chOff x="4519775" y="467750"/>
            <a:chExt cx="240225" cy="139100"/>
          </a:xfrm>
        </p:grpSpPr>
        <p:sp>
          <p:nvSpPr>
            <p:cNvPr id="371" name="Google Shape;371;p16"/>
            <p:cNvSpPr/>
            <p:nvPr/>
          </p:nvSpPr>
          <p:spPr>
            <a:xfrm>
              <a:off x="4519775" y="509200"/>
              <a:ext cx="218225" cy="97650"/>
            </a:xfrm>
            <a:custGeom>
              <a:avLst/>
              <a:gdLst/>
              <a:ahLst/>
              <a:cxnLst/>
              <a:rect l="l" t="t" r="r" b="b"/>
              <a:pathLst>
                <a:path w="8729" h="3906" extrusionOk="0">
                  <a:moveTo>
                    <a:pt x="1335" y="0"/>
                  </a:moveTo>
                  <a:cubicBezTo>
                    <a:pt x="1011" y="0"/>
                    <a:pt x="630" y="51"/>
                    <a:pt x="176" y="170"/>
                  </a:cubicBezTo>
                  <a:cubicBezTo>
                    <a:pt x="68" y="199"/>
                    <a:pt x="1" y="302"/>
                    <a:pt x="20" y="406"/>
                  </a:cubicBezTo>
                  <a:cubicBezTo>
                    <a:pt x="21" y="410"/>
                    <a:pt x="21" y="415"/>
                    <a:pt x="27" y="419"/>
                  </a:cubicBezTo>
                  <a:cubicBezTo>
                    <a:pt x="50" y="509"/>
                    <a:pt x="134" y="567"/>
                    <a:pt x="227" y="567"/>
                  </a:cubicBezTo>
                  <a:cubicBezTo>
                    <a:pt x="246" y="567"/>
                    <a:pt x="265" y="565"/>
                    <a:pt x="284" y="560"/>
                  </a:cubicBezTo>
                  <a:cubicBezTo>
                    <a:pt x="704" y="450"/>
                    <a:pt x="1048" y="402"/>
                    <a:pt x="1334" y="402"/>
                  </a:cubicBezTo>
                  <a:cubicBezTo>
                    <a:pt x="2263" y="402"/>
                    <a:pt x="2576" y="905"/>
                    <a:pt x="2881" y="1395"/>
                  </a:cubicBezTo>
                  <a:cubicBezTo>
                    <a:pt x="3128" y="1791"/>
                    <a:pt x="3402" y="2231"/>
                    <a:pt x="4003" y="2231"/>
                  </a:cubicBezTo>
                  <a:cubicBezTo>
                    <a:pt x="4122" y="2231"/>
                    <a:pt x="4253" y="2214"/>
                    <a:pt x="4398" y="2177"/>
                  </a:cubicBezTo>
                  <a:cubicBezTo>
                    <a:pt x="4916" y="2043"/>
                    <a:pt x="5337" y="1977"/>
                    <a:pt x="5658" y="1977"/>
                  </a:cubicBezTo>
                  <a:cubicBezTo>
                    <a:pt x="5912" y="1977"/>
                    <a:pt x="6103" y="2018"/>
                    <a:pt x="6231" y="2102"/>
                  </a:cubicBezTo>
                  <a:cubicBezTo>
                    <a:pt x="6452" y="2246"/>
                    <a:pt x="6483" y="2536"/>
                    <a:pt x="6516" y="2842"/>
                  </a:cubicBezTo>
                  <a:cubicBezTo>
                    <a:pt x="6553" y="3177"/>
                    <a:pt x="6593" y="3557"/>
                    <a:pt x="6924" y="3766"/>
                  </a:cubicBezTo>
                  <a:cubicBezTo>
                    <a:pt x="7071" y="3859"/>
                    <a:pt x="7263" y="3906"/>
                    <a:pt x="7506" y="3906"/>
                  </a:cubicBezTo>
                  <a:cubicBezTo>
                    <a:pt x="7783" y="3906"/>
                    <a:pt x="8128" y="3845"/>
                    <a:pt x="8551" y="3723"/>
                  </a:cubicBezTo>
                  <a:cubicBezTo>
                    <a:pt x="8664" y="3691"/>
                    <a:pt x="8728" y="3578"/>
                    <a:pt x="8696" y="3470"/>
                  </a:cubicBezTo>
                  <a:cubicBezTo>
                    <a:pt x="8670" y="3383"/>
                    <a:pt x="8587" y="3327"/>
                    <a:pt x="8496" y="3327"/>
                  </a:cubicBezTo>
                  <a:cubicBezTo>
                    <a:pt x="8476" y="3327"/>
                    <a:pt x="8455" y="3330"/>
                    <a:pt x="8435" y="3335"/>
                  </a:cubicBezTo>
                  <a:cubicBezTo>
                    <a:pt x="8051" y="3446"/>
                    <a:pt x="7743" y="3502"/>
                    <a:pt x="7515" y="3502"/>
                  </a:cubicBezTo>
                  <a:cubicBezTo>
                    <a:pt x="7361" y="3502"/>
                    <a:pt x="7243" y="3476"/>
                    <a:pt x="7162" y="3426"/>
                  </a:cubicBezTo>
                  <a:cubicBezTo>
                    <a:pt x="6996" y="3320"/>
                    <a:pt x="6970" y="3075"/>
                    <a:pt x="6939" y="2792"/>
                  </a:cubicBezTo>
                  <a:cubicBezTo>
                    <a:pt x="6899" y="2427"/>
                    <a:pt x="6854" y="2014"/>
                    <a:pt x="6473" y="1765"/>
                  </a:cubicBezTo>
                  <a:cubicBezTo>
                    <a:pt x="6275" y="1636"/>
                    <a:pt x="6010" y="1572"/>
                    <a:pt x="5665" y="1572"/>
                  </a:cubicBezTo>
                  <a:cubicBezTo>
                    <a:pt x="5301" y="1572"/>
                    <a:pt x="4848" y="1644"/>
                    <a:pt x="4293" y="1786"/>
                  </a:cubicBezTo>
                  <a:cubicBezTo>
                    <a:pt x="4185" y="1814"/>
                    <a:pt x="4092" y="1828"/>
                    <a:pt x="4009" y="1828"/>
                  </a:cubicBezTo>
                  <a:cubicBezTo>
                    <a:pt x="3664" y="1828"/>
                    <a:pt x="3501" y="1594"/>
                    <a:pt x="3246" y="1185"/>
                  </a:cubicBezTo>
                  <a:cubicBezTo>
                    <a:pt x="2924" y="668"/>
                    <a:pt x="2509" y="0"/>
                    <a:pt x="1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6"/>
            <p:cNvSpPr/>
            <p:nvPr/>
          </p:nvSpPr>
          <p:spPr>
            <a:xfrm>
              <a:off x="4541800" y="467750"/>
              <a:ext cx="218200" cy="97650"/>
            </a:xfrm>
            <a:custGeom>
              <a:avLst/>
              <a:gdLst/>
              <a:ahLst/>
              <a:cxnLst/>
              <a:rect l="l" t="t" r="r" b="b"/>
              <a:pathLst>
                <a:path w="8728" h="3906" extrusionOk="0">
                  <a:moveTo>
                    <a:pt x="1334" y="0"/>
                  </a:moveTo>
                  <a:cubicBezTo>
                    <a:pt x="1010" y="0"/>
                    <a:pt x="629" y="51"/>
                    <a:pt x="176" y="170"/>
                  </a:cubicBezTo>
                  <a:cubicBezTo>
                    <a:pt x="66" y="200"/>
                    <a:pt x="1" y="302"/>
                    <a:pt x="19" y="406"/>
                  </a:cubicBezTo>
                  <a:cubicBezTo>
                    <a:pt x="21" y="411"/>
                    <a:pt x="21" y="415"/>
                    <a:pt x="25" y="417"/>
                  </a:cubicBezTo>
                  <a:cubicBezTo>
                    <a:pt x="49" y="509"/>
                    <a:pt x="133" y="567"/>
                    <a:pt x="226" y="567"/>
                  </a:cubicBezTo>
                  <a:cubicBezTo>
                    <a:pt x="245" y="567"/>
                    <a:pt x="265" y="565"/>
                    <a:pt x="284" y="560"/>
                  </a:cubicBezTo>
                  <a:cubicBezTo>
                    <a:pt x="704" y="450"/>
                    <a:pt x="1048" y="402"/>
                    <a:pt x="1333" y="402"/>
                  </a:cubicBezTo>
                  <a:cubicBezTo>
                    <a:pt x="2263" y="402"/>
                    <a:pt x="2576" y="906"/>
                    <a:pt x="2881" y="1396"/>
                  </a:cubicBezTo>
                  <a:cubicBezTo>
                    <a:pt x="3127" y="1791"/>
                    <a:pt x="3401" y="2232"/>
                    <a:pt x="4002" y="2232"/>
                  </a:cubicBezTo>
                  <a:cubicBezTo>
                    <a:pt x="4120" y="2232"/>
                    <a:pt x="4251" y="2215"/>
                    <a:pt x="4397" y="2177"/>
                  </a:cubicBezTo>
                  <a:cubicBezTo>
                    <a:pt x="4916" y="2043"/>
                    <a:pt x="5338" y="1977"/>
                    <a:pt x="5659" y="1977"/>
                  </a:cubicBezTo>
                  <a:cubicBezTo>
                    <a:pt x="5912" y="1977"/>
                    <a:pt x="6102" y="2018"/>
                    <a:pt x="6229" y="2101"/>
                  </a:cubicBezTo>
                  <a:cubicBezTo>
                    <a:pt x="6451" y="2247"/>
                    <a:pt x="6482" y="2535"/>
                    <a:pt x="6516" y="2842"/>
                  </a:cubicBezTo>
                  <a:cubicBezTo>
                    <a:pt x="6552" y="3178"/>
                    <a:pt x="6593" y="3557"/>
                    <a:pt x="6922" y="3766"/>
                  </a:cubicBezTo>
                  <a:cubicBezTo>
                    <a:pt x="7071" y="3859"/>
                    <a:pt x="7262" y="3906"/>
                    <a:pt x="7505" y="3906"/>
                  </a:cubicBezTo>
                  <a:cubicBezTo>
                    <a:pt x="7783" y="3906"/>
                    <a:pt x="8127" y="3845"/>
                    <a:pt x="8549" y="3724"/>
                  </a:cubicBezTo>
                  <a:cubicBezTo>
                    <a:pt x="8662" y="3691"/>
                    <a:pt x="8728" y="3578"/>
                    <a:pt x="8696" y="3470"/>
                  </a:cubicBezTo>
                  <a:cubicBezTo>
                    <a:pt x="8669" y="3383"/>
                    <a:pt x="8587" y="3327"/>
                    <a:pt x="8495" y="3327"/>
                  </a:cubicBezTo>
                  <a:cubicBezTo>
                    <a:pt x="8475" y="3327"/>
                    <a:pt x="8455" y="3330"/>
                    <a:pt x="8434" y="3336"/>
                  </a:cubicBezTo>
                  <a:cubicBezTo>
                    <a:pt x="8050" y="3446"/>
                    <a:pt x="7742" y="3502"/>
                    <a:pt x="7514" y="3502"/>
                  </a:cubicBezTo>
                  <a:cubicBezTo>
                    <a:pt x="7360" y="3502"/>
                    <a:pt x="7242" y="3476"/>
                    <a:pt x="7162" y="3426"/>
                  </a:cubicBezTo>
                  <a:cubicBezTo>
                    <a:pt x="6994" y="3320"/>
                    <a:pt x="6969" y="3077"/>
                    <a:pt x="6938" y="2793"/>
                  </a:cubicBezTo>
                  <a:cubicBezTo>
                    <a:pt x="6898" y="2427"/>
                    <a:pt x="6854" y="2015"/>
                    <a:pt x="6472" y="1765"/>
                  </a:cubicBezTo>
                  <a:cubicBezTo>
                    <a:pt x="6274" y="1637"/>
                    <a:pt x="6009" y="1572"/>
                    <a:pt x="5664" y="1572"/>
                  </a:cubicBezTo>
                  <a:cubicBezTo>
                    <a:pt x="5300" y="1572"/>
                    <a:pt x="4848" y="1644"/>
                    <a:pt x="4292" y="1787"/>
                  </a:cubicBezTo>
                  <a:cubicBezTo>
                    <a:pt x="4185" y="1814"/>
                    <a:pt x="4091" y="1828"/>
                    <a:pt x="4008" y="1828"/>
                  </a:cubicBezTo>
                  <a:cubicBezTo>
                    <a:pt x="3663" y="1828"/>
                    <a:pt x="3500" y="1594"/>
                    <a:pt x="3245" y="1185"/>
                  </a:cubicBezTo>
                  <a:cubicBezTo>
                    <a:pt x="2924" y="668"/>
                    <a:pt x="2508" y="0"/>
                    <a:pt x="1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split orient="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373"/>
        <p:cNvGrpSpPr/>
        <p:nvPr/>
      </p:nvGrpSpPr>
      <p:grpSpPr>
        <a:xfrm>
          <a:off x="0" y="0"/>
          <a:ext cx="0" cy="0"/>
          <a:chOff x="0" y="0"/>
          <a:chExt cx="0" cy="0"/>
        </a:xfrm>
      </p:grpSpPr>
      <p:sp>
        <p:nvSpPr>
          <p:cNvPr id="374" name="Google Shape;374;p17"/>
          <p:cNvSpPr txBox="1">
            <a:spLocks noGrp="1"/>
          </p:cNvSpPr>
          <p:nvPr>
            <p:ph type="title"/>
          </p:nvPr>
        </p:nvSpPr>
        <p:spPr>
          <a:xfrm>
            <a:off x="720000" y="448056"/>
            <a:ext cx="7708500" cy="576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5" name="Google Shape;375;p17"/>
          <p:cNvSpPr txBox="1">
            <a:spLocks noGrp="1"/>
          </p:cNvSpPr>
          <p:nvPr>
            <p:ph type="subTitle" idx="1"/>
          </p:nvPr>
        </p:nvSpPr>
        <p:spPr>
          <a:xfrm>
            <a:off x="861100" y="2270550"/>
            <a:ext cx="2652600" cy="109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76" name="Google Shape;376;p17"/>
          <p:cNvSpPr/>
          <p:nvPr/>
        </p:nvSpPr>
        <p:spPr>
          <a:xfrm rot="1559871">
            <a:off x="-2021935" y="3964028"/>
            <a:ext cx="3240817" cy="1580705"/>
          </a:xfrm>
          <a:custGeom>
            <a:avLst/>
            <a:gdLst/>
            <a:ahLst/>
            <a:cxnLst/>
            <a:rect l="l" t="t" r="r" b="b"/>
            <a:pathLst>
              <a:path w="84646" h="41286" extrusionOk="0">
                <a:moveTo>
                  <a:pt x="52685" y="1"/>
                </a:moveTo>
                <a:cubicBezTo>
                  <a:pt x="50445" y="1"/>
                  <a:pt x="48316" y="301"/>
                  <a:pt x="46462" y="930"/>
                </a:cubicBezTo>
                <a:cubicBezTo>
                  <a:pt x="42816" y="2168"/>
                  <a:pt x="39305" y="2540"/>
                  <a:pt x="35906" y="2540"/>
                </a:cubicBezTo>
                <a:cubicBezTo>
                  <a:pt x="30773" y="2540"/>
                  <a:pt x="25897" y="1691"/>
                  <a:pt x="21195" y="1691"/>
                </a:cubicBezTo>
                <a:cubicBezTo>
                  <a:pt x="17652" y="1691"/>
                  <a:pt x="14209" y="2173"/>
                  <a:pt x="10830" y="3864"/>
                </a:cubicBezTo>
                <a:cubicBezTo>
                  <a:pt x="1" y="9286"/>
                  <a:pt x="10749" y="30178"/>
                  <a:pt x="16018" y="34575"/>
                </a:cubicBezTo>
                <a:cubicBezTo>
                  <a:pt x="20531" y="38341"/>
                  <a:pt x="28322" y="41286"/>
                  <a:pt x="37291" y="41286"/>
                </a:cubicBezTo>
                <a:cubicBezTo>
                  <a:pt x="47147" y="41286"/>
                  <a:pt x="58425" y="37730"/>
                  <a:pt x="68341" y="27800"/>
                </a:cubicBezTo>
                <a:cubicBezTo>
                  <a:pt x="84645" y="11474"/>
                  <a:pt x="66532" y="1"/>
                  <a:pt x="526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7"/>
          <p:cNvSpPr/>
          <p:nvPr/>
        </p:nvSpPr>
        <p:spPr>
          <a:xfrm rot="-6902883">
            <a:off x="7826441" y="-726179"/>
            <a:ext cx="1590257" cy="1736840"/>
          </a:xfrm>
          <a:custGeom>
            <a:avLst/>
            <a:gdLst/>
            <a:ahLst/>
            <a:cxnLst/>
            <a:rect l="l" t="t" r="r" b="b"/>
            <a:pathLst>
              <a:path w="63607" h="69470" extrusionOk="0">
                <a:moveTo>
                  <a:pt x="42282" y="1"/>
                </a:moveTo>
                <a:cubicBezTo>
                  <a:pt x="39955" y="1"/>
                  <a:pt x="37395" y="1050"/>
                  <a:pt x="34622" y="3410"/>
                </a:cubicBezTo>
                <a:cubicBezTo>
                  <a:pt x="34199" y="3681"/>
                  <a:pt x="33783" y="3968"/>
                  <a:pt x="33377" y="4267"/>
                </a:cubicBezTo>
                <a:cubicBezTo>
                  <a:pt x="32969" y="4567"/>
                  <a:pt x="32573" y="4882"/>
                  <a:pt x="32186" y="5212"/>
                </a:cubicBezTo>
                <a:cubicBezTo>
                  <a:pt x="31798" y="5540"/>
                  <a:pt x="31421" y="5883"/>
                  <a:pt x="31054" y="6238"/>
                </a:cubicBezTo>
                <a:cubicBezTo>
                  <a:pt x="30687" y="6593"/>
                  <a:pt x="30331" y="6962"/>
                  <a:pt x="29986" y="7343"/>
                </a:cubicBezTo>
                <a:cubicBezTo>
                  <a:pt x="29642" y="7725"/>
                  <a:pt x="29309" y="8117"/>
                  <a:pt x="28988" y="8521"/>
                </a:cubicBezTo>
                <a:cubicBezTo>
                  <a:pt x="28667" y="8926"/>
                  <a:pt x="28359" y="9340"/>
                  <a:pt x="28065" y="9767"/>
                </a:cubicBezTo>
                <a:cubicBezTo>
                  <a:pt x="27769" y="10193"/>
                  <a:pt x="27487" y="10630"/>
                  <a:pt x="27218" y="11076"/>
                </a:cubicBezTo>
                <a:cubicBezTo>
                  <a:pt x="26948" y="11522"/>
                  <a:pt x="26692" y="11977"/>
                  <a:pt x="26451" y="12442"/>
                </a:cubicBezTo>
                <a:cubicBezTo>
                  <a:pt x="26210" y="12906"/>
                  <a:pt x="25983" y="13379"/>
                  <a:pt x="25770" y="13860"/>
                </a:cubicBezTo>
                <a:cubicBezTo>
                  <a:pt x="25557" y="14341"/>
                  <a:pt x="25360" y="14829"/>
                  <a:pt x="25176" y="15323"/>
                </a:cubicBezTo>
                <a:cubicBezTo>
                  <a:pt x="24992" y="15819"/>
                  <a:pt x="24824" y="16318"/>
                  <a:pt x="24670" y="16826"/>
                </a:cubicBezTo>
                <a:cubicBezTo>
                  <a:pt x="24518" y="17333"/>
                  <a:pt x="24379" y="17843"/>
                  <a:pt x="24257" y="18360"/>
                </a:cubicBezTo>
                <a:cubicBezTo>
                  <a:pt x="24135" y="18878"/>
                  <a:pt x="24028" y="19397"/>
                  <a:pt x="23938" y="19920"/>
                </a:cubicBezTo>
                <a:cubicBezTo>
                  <a:pt x="23847" y="20444"/>
                  <a:pt x="23772" y="20972"/>
                  <a:pt x="23713" y="21500"/>
                </a:cubicBezTo>
                <a:cubicBezTo>
                  <a:pt x="23654" y="22029"/>
                  <a:pt x="23612" y="22560"/>
                  <a:pt x="23585" y="23092"/>
                </a:cubicBezTo>
                <a:cubicBezTo>
                  <a:pt x="23558" y="23625"/>
                  <a:pt x="23548" y="24157"/>
                  <a:pt x="23553" y="24690"/>
                </a:cubicBezTo>
                <a:cubicBezTo>
                  <a:pt x="23602" y="29464"/>
                  <a:pt x="23565" y="34781"/>
                  <a:pt x="20063" y="38722"/>
                </a:cubicBezTo>
                <a:cubicBezTo>
                  <a:pt x="17207" y="41933"/>
                  <a:pt x="13835" y="43534"/>
                  <a:pt x="13835" y="43534"/>
                </a:cubicBezTo>
                <a:cubicBezTo>
                  <a:pt x="13835" y="43534"/>
                  <a:pt x="1" y="50132"/>
                  <a:pt x="1" y="54344"/>
                </a:cubicBezTo>
                <a:cubicBezTo>
                  <a:pt x="1" y="57492"/>
                  <a:pt x="20168" y="69470"/>
                  <a:pt x="36476" y="69470"/>
                </a:cubicBezTo>
                <a:cubicBezTo>
                  <a:pt x="41995" y="69470"/>
                  <a:pt x="47072" y="68098"/>
                  <a:pt x="50776" y="64549"/>
                </a:cubicBezTo>
                <a:cubicBezTo>
                  <a:pt x="63606" y="52253"/>
                  <a:pt x="58712" y="1"/>
                  <a:pt x="422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8" name="Google Shape;378;p17"/>
          <p:cNvGrpSpPr/>
          <p:nvPr/>
        </p:nvGrpSpPr>
        <p:grpSpPr>
          <a:xfrm rot="-1392202">
            <a:off x="2379183" y="4557865"/>
            <a:ext cx="934812" cy="554914"/>
            <a:chOff x="713225" y="3214125"/>
            <a:chExt cx="1980173" cy="1175451"/>
          </a:xfrm>
        </p:grpSpPr>
        <p:sp>
          <p:nvSpPr>
            <p:cNvPr id="379" name="Google Shape;379;p17"/>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7"/>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7"/>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7"/>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7"/>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7"/>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7"/>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6" name="Google Shape;386;p17"/>
          <p:cNvGrpSpPr/>
          <p:nvPr/>
        </p:nvGrpSpPr>
        <p:grpSpPr>
          <a:xfrm rot="-5685758">
            <a:off x="-403479" y="74482"/>
            <a:ext cx="934899" cy="554966"/>
            <a:chOff x="713225" y="3214125"/>
            <a:chExt cx="1980173" cy="1175451"/>
          </a:xfrm>
        </p:grpSpPr>
        <p:sp>
          <p:nvSpPr>
            <p:cNvPr id="387" name="Google Shape;387;p17"/>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7"/>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7"/>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7"/>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7"/>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7"/>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7"/>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 name="Google Shape;394;p17"/>
          <p:cNvGrpSpPr/>
          <p:nvPr/>
        </p:nvGrpSpPr>
        <p:grpSpPr>
          <a:xfrm rot="5685758" flipH="1">
            <a:off x="8610696" y="4410832"/>
            <a:ext cx="934899" cy="554966"/>
            <a:chOff x="713225" y="3214125"/>
            <a:chExt cx="1980173" cy="1175451"/>
          </a:xfrm>
        </p:grpSpPr>
        <p:sp>
          <p:nvSpPr>
            <p:cNvPr id="395" name="Google Shape;395;p17"/>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7"/>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7"/>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7"/>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7"/>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7"/>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7"/>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402"/>
        <p:cNvGrpSpPr/>
        <p:nvPr/>
      </p:nvGrpSpPr>
      <p:grpSpPr>
        <a:xfrm>
          <a:off x="0" y="0"/>
          <a:ext cx="0" cy="0"/>
          <a:chOff x="0" y="0"/>
          <a:chExt cx="0" cy="0"/>
        </a:xfrm>
      </p:grpSpPr>
      <p:sp>
        <p:nvSpPr>
          <p:cNvPr id="403" name="Google Shape;403;p18"/>
          <p:cNvSpPr txBox="1">
            <a:spLocks noGrp="1"/>
          </p:cNvSpPr>
          <p:nvPr>
            <p:ph type="title"/>
          </p:nvPr>
        </p:nvSpPr>
        <p:spPr>
          <a:xfrm>
            <a:off x="4080612" y="1828750"/>
            <a:ext cx="4063200" cy="572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4" name="Google Shape;404;p18"/>
          <p:cNvSpPr txBox="1">
            <a:spLocks noGrp="1"/>
          </p:cNvSpPr>
          <p:nvPr>
            <p:ph type="subTitle" idx="1"/>
          </p:nvPr>
        </p:nvSpPr>
        <p:spPr>
          <a:xfrm>
            <a:off x="4080794" y="2325250"/>
            <a:ext cx="4063200" cy="87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5" name="Google Shape;405;p18"/>
          <p:cNvSpPr/>
          <p:nvPr/>
        </p:nvSpPr>
        <p:spPr>
          <a:xfrm>
            <a:off x="7673300" y="4218325"/>
            <a:ext cx="1590175" cy="1736750"/>
          </a:xfrm>
          <a:custGeom>
            <a:avLst/>
            <a:gdLst/>
            <a:ahLst/>
            <a:cxnLst/>
            <a:rect l="l" t="t" r="r" b="b"/>
            <a:pathLst>
              <a:path w="63607" h="69470" extrusionOk="0">
                <a:moveTo>
                  <a:pt x="42282" y="1"/>
                </a:moveTo>
                <a:cubicBezTo>
                  <a:pt x="39955" y="1"/>
                  <a:pt x="37395" y="1050"/>
                  <a:pt x="34622" y="3410"/>
                </a:cubicBezTo>
                <a:cubicBezTo>
                  <a:pt x="34199" y="3681"/>
                  <a:pt x="33783" y="3968"/>
                  <a:pt x="33377" y="4267"/>
                </a:cubicBezTo>
                <a:cubicBezTo>
                  <a:pt x="32969" y="4567"/>
                  <a:pt x="32573" y="4882"/>
                  <a:pt x="32186" y="5212"/>
                </a:cubicBezTo>
                <a:cubicBezTo>
                  <a:pt x="31798" y="5540"/>
                  <a:pt x="31421" y="5883"/>
                  <a:pt x="31054" y="6238"/>
                </a:cubicBezTo>
                <a:cubicBezTo>
                  <a:pt x="30687" y="6593"/>
                  <a:pt x="30331" y="6962"/>
                  <a:pt x="29986" y="7343"/>
                </a:cubicBezTo>
                <a:cubicBezTo>
                  <a:pt x="29642" y="7725"/>
                  <a:pt x="29309" y="8117"/>
                  <a:pt x="28988" y="8521"/>
                </a:cubicBezTo>
                <a:cubicBezTo>
                  <a:pt x="28667" y="8926"/>
                  <a:pt x="28359" y="9340"/>
                  <a:pt x="28065" y="9767"/>
                </a:cubicBezTo>
                <a:cubicBezTo>
                  <a:pt x="27769" y="10193"/>
                  <a:pt x="27487" y="10630"/>
                  <a:pt x="27218" y="11076"/>
                </a:cubicBezTo>
                <a:cubicBezTo>
                  <a:pt x="26948" y="11522"/>
                  <a:pt x="26692" y="11977"/>
                  <a:pt x="26451" y="12442"/>
                </a:cubicBezTo>
                <a:cubicBezTo>
                  <a:pt x="26210" y="12906"/>
                  <a:pt x="25983" y="13379"/>
                  <a:pt x="25770" y="13860"/>
                </a:cubicBezTo>
                <a:cubicBezTo>
                  <a:pt x="25557" y="14341"/>
                  <a:pt x="25360" y="14829"/>
                  <a:pt x="25176" y="15323"/>
                </a:cubicBezTo>
                <a:cubicBezTo>
                  <a:pt x="24992" y="15819"/>
                  <a:pt x="24824" y="16318"/>
                  <a:pt x="24670" y="16826"/>
                </a:cubicBezTo>
                <a:cubicBezTo>
                  <a:pt x="24518" y="17333"/>
                  <a:pt x="24379" y="17843"/>
                  <a:pt x="24257" y="18360"/>
                </a:cubicBezTo>
                <a:cubicBezTo>
                  <a:pt x="24135" y="18878"/>
                  <a:pt x="24028" y="19397"/>
                  <a:pt x="23938" y="19920"/>
                </a:cubicBezTo>
                <a:cubicBezTo>
                  <a:pt x="23847" y="20444"/>
                  <a:pt x="23772" y="20972"/>
                  <a:pt x="23713" y="21500"/>
                </a:cubicBezTo>
                <a:cubicBezTo>
                  <a:pt x="23654" y="22029"/>
                  <a:pt x="23612" y="22560"/>
                  <a:pt x="23585" y="23092"/>
                </a:cubicBezTo>
                <a:cubicBezTo>
                  <a:pt x="23558" y="23625"/>
                  <a:pt x="23548" y="24157"/>
                  <a:pt x="23553" y="24690"/>
                </a:cubicBezTo>
                <a:cubicBezTo>
                  <a:pt x="23602" y="29464"/>
                  <a:pt x="23565" y="34781"/>
                  <a:pt x="20063" y="38722"/>
                </a:cubicBezTo>
                <a:cubicBezTo>
                  <a:pt x="17207" y="41933"/>
                  <a:pt x="13835" y="43534"/>
                  <a:pt x="13835" y="43534"/>
                </a:cubicBezTo>
                <a:cubicBezTo>
                  <a:pt x="13835" y="43534"/>
                  <a:pt x="1" y="50132"/>
                  <a:pt x="1" y="54344"/>
                </a:cubicBezTo>
                <a:cubicBezTo>
                  <a:pt x="1" y="57492"/>
                  <a:pt x="20168" y="69470"/>
                  <a:pt x="36476" y="69470"/>
                </a:cubicBezTo>
                <a:cubicBezTo>
                  <a:pt x="41995" y="69470"/>
                  <a:pt x="47072" y="68098"/>
                  <a:pt x="50776" y="64549"/>
                </a:cubicBezTo>
                <a:cubicBezTo>
                  <a:pt x="63606" y="52253"/>
                  <a:pt x="58712" y="1"/>
                  <a:pt x="422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6" name="Google Shape;406;p18"/>
          <p:cNvGrpSpPr/>
          <p:nvPr/>
        </p:nvGrpSpPr>
        <p:grpSpPr>
          <a:xfrm rot="-1392202">
            <a:off x="4771008" y="4326540"/>
            <a:ext cx="934812" cy="554914"/>
            <a:chOff x="713225" y="3214125"/>
            <a:chExt cx="1980173" cy="1175451"/>
          </a:xfrm>
        </p:grpSpPr>
        <p:sp>
          <p:nvSpPr>
            <p:cNvPr id="407" name="Google Shape;407;p18"/>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8"/>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8"/>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8"/>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8"/>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8"/>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8"/>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4" name="Google Shape;414;p18"/>
          <p:cNvGrpSpPr/>
          <p:nvPr/>
        </p:nvGrpSpPr>
        <p:grpSpPr>
          <a:xfrm rot="-8516397">
            <a:off x="387909" y="3552508"/>
            <a:ext cx="485292" cy="281023"/>
            <a:chOff x="4519775" y="467750"/>
            <a:chExt cx="240225" cy="139100"/>
          </a:xfrm>
        </p:grpSpPr>
        <p:sp>
          <p:nvSpPr>
            <p:cNvPr id="415" name="Google Shape;415;p18"/>
            <p:cNvSpPr/>
            <p:nvPr/>
          </p:nvSpPr>
          <p:spPr>
            <a:xfrm>
              <a:off x="4519775" y="509200"/>
              <a:ext cx="218225" cy="97650"/>
            </a:xfrm>
            <a:custGeom>
              <a:avLst/>
              <a:gdLst/>
              <a:ahLst/>
              <a:cxnLst/>
              <a:rect l="l" t="t" r="r" b="b"/>
              <a:pathLst>
                <a:path w="8729" h="3906" extrusionOk="0">
                  <a:moveTo>
                    <a:pt x="1335" y="0"/>
                  </a:moveTo>
                  <a:cubicBezTo>
                    <a:pt x="1011" y="0"/>
                    <a:pt x="630" y="51"/>
                    <a:pt x="176" y="170"/>
                  </a:cubicBezTo>
                  <a:cubicBezTo>
                    <a:pt x="68" y="199"/>
                    <a:pt x="1" y="302"/>
                    <a:pt x="20" y="406"/>
                  </a:cubicBezTo>
                  <a:cubicBezTo>
                    <a:pt x="21" y="410"/>
                    <a:pt x="21" y="415"/>
                    <a:pt x="27" y="419"/>
                  </a:cubicBezTo>
                  <a:cubicBezTo>
                    <a:pt x="50" y="509"/>
                    <a:pt x="134" y="567"/>
                    <a:pt x="227" y="567"/>
                  </a:cubicBezTo>
                  <a:cubicBezTo>
                    <a:pt x="246" y="567"/>
                    <a:pt x="265" y="565"/>
                    <a:pt x="284" y="560"/>
                  </a:cubicBezTo>
                  <a:cubicBezTo>
                    <a:pt x="704" y="450"/>
                    <a:pt x="1048" y="402"/>
                    <a:pt x="1334" y="402"/>
                  </a:cubicBezTo>
                  <a:cubicBezTo>
                    <a:pt x="2263" y="402"/>
                    <a:pt x="2576" y="905"/>
                    <a:pt x="2881" y="1395"/>
                  </a:cubicBezTo>
                  <a:cubicBezTo>
                    <a:pt x="3128" y="1791"/>
                    <a:pt x="3402" y="2231"/>
                    <a:pt x="4003" y="2231"/>
                  </a:cubicBezTo>
                  <a:cubicBezTo>
                    <a:pt x="4122" y="2231"/>
                    <a:pt x="4253" y="2214"/>
                    <a:pt x="4398" y="2177"/>
                  </a:cubicBezTo>
                  <a:cubicBezTo>
                    <a:pt x="4916" y="2043"/>
                    <a:pt x="5337" y="1977"/>
                    <a:pt x="5658" y="1977"/>
                  </a:cubicBezTo>
                  <a:cubicBezTo>
                    <a:pt x="5912" y="1977"/>
                    <a:pt x="6103" y="2018"/>
                    <a:pt x="6231" y="2102"/>
                  </a:cubicBezTo>
                  <a:cubicBezTo>
                    <a:pt x="6452" y="2246"/>
                    <a:pt x="6483" y="2536"/>
                    <a:pt x="6516" y="2842"/>
                  </a:cubicBezTo>
                  <a:cubicBezTo>
                    <a:pt x="6553" y="3177"/>
                    <a:pt x="6593" y="3557"/>
                    <a:pt x="6924" y="3766"/>
                  </a:cubicBezTo>
                  <a:cubicBezTo>
                    <a:pt x="7071" y="3859"/>
                    <a:pt x="7263" y="3906"/>
                    <a:pt x="7506" y="3906"/>
                  </a:cubicBezTo>
                  <a:cubicBezTo>
                    <a:pt x="7783" y="3906"/>
                    <a:pt x="8128" y="3845"/>
                    <a:pt x="8551" y="3723"/>
                  </a:cubicBezTo>
                  <a:cubicBezTo>
                    <a:pt x="8664" y="3691"/>
                    <a:pt x="8728" y="3578"/>
                    <a:pt x="8696" y="3470"/>
                  </a:cubicBezTo>
                  <a:cubicBezTo>
                    <a:pt x="8670" y="3383"/>
                    <a:pt x="8587" y="3327"/>
                    <a:pt x="8496" y="3327"/>
                  </a:cubicBezTo>
                  <a:cubicBezTo>
                    <a:pt x="8476" y="3327"/>
                    <a:pt x="8455" y="3330"/>
                    <a:pt x="8435" y="3335"/>
                  </a:cubicBezTo>
                  <a:cubicBezTo>
                    <a:pt x="8051" y="3446"/>
                    <a:pt x="7743" y="3502"/>
                    <a:pt x="7515" y="3502"/>
                  </a:cubicBezTo>
                  <a:cubicBezTo>
                    <a:pt x="7361" y="3502"/>
                    <a:pt x="7243" y="3476"/>
                    <a:pt x="7162" y="3426"/>
                  </a:cubicBezTo>
                  <a:cubicBezTo>
                    <a:pt x="6996" y="3320"/>
                    <a:pt x="6970" y="3075"/>
                    <a:pt x="6939" y="2792"/>
                  </a:cubicBezTo>
                  <a:cubicBezTo>
                    <a:pt x="6899" y="2427"/>
                    <a:pt x="6854" y="2014"/>
                    <a:pt x="6473" y="1765"/>
                  </a:cubicBezTo>
                  <a:cubicBezTo>
                    <a:pt x="6275" y="1636"/>
                    <a:pt x="6010" y="1572"/>
                    <a:pt x="5665" y="1572"/>
                  </a:cubicBezTo>
                  <a:cubicBezTo>
                    <a:pt x="5301" y="1572"/>
                    <a:pt x="4848" y="1644"/>
                    <a:pt x="4293" y="1786"/>
                  </a:cubicBezTo>
                  <a:cubicBezTo>
                    <a:pt x="4185" y="1814"/>
                    <a:pt x="4092" y="1828"/>
                    <a:pt x="4009" y="1828"/>
                  </a:cubicBezTo>
                  <a:cubicBezTo>
                    <a:pt x="3664" y="1828"/>
                    <a:pt x="3501" y="1594"/>
                    <a:pt x="3246" y="1185"/>
                  </a:cubicBezTo>
                  <a:cubicBezTo>
                    <a:pt x="2924" y="668"/>
                    <a:pt x="2509" y="0"/>
                    <a:pt x="1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8"/>
            <p:cNvSpPr/>
            <p:nvPr/>
          </p:nvSpPr>
          <p:spPr>
            <a:xfrm>
              <a:off x="4541800" y="467750"/>
              <a:ext cx="218200" cy="97650"/>
            </a:xfrm>
            <a:custGeom>
              <a:avLst/>
              <a:gdLst/>
              <a:ahLst/>
              <a:cxnLst/>
              <a:rect l="l" t="t" r="r" b="b"/>
              <a:pathLst>
                <a:path w="8728" h="3906" extrusionOk="0">
                  <a:moveTo>
                    <a:pt x="1334" y="0"/>
                  </a:moveTo>
                  <a:cubicBezTo>
                    <a:pt x="1010" y="0"/>
                    <a:pt x="629" y="51"/>
                    <a:pt x="176" y="170"/>
                  </a:cubicBezTo>
                  <a:cubicBezTo>
                    <a:pt x="66" y="200"/>
                    <a:pt x="1" y="302"/>
                    <a:pt x="19" y="406"/>
                  </a:cubicBezTo>
                  <a:cubicBezTo>
                    <a:pt x="21" y="411"/>
                    <a:pt x="21" y="415"/>
                    <a:pt x="25" y="417"/>
                  </a:cubicBezTo>
                  <a:cubicBezTo>
                    <a:pt x="49" y="509"/>
                    <a:pt x="133" y="567"/>
                    <a:pt x="226" y="567"/>
                  </a:cubicBezTo>
                  <a:cubicBezTo>
                    <a:pt x="245" y="567"/>
                    <a:pt x="265" y="565"/>
                    <a:pt x="284" y="560"/>
                  </a:cubicBezTo>
                  <a:cubicBezTo>
                    <a:pt x="704" y="450"/>
                    <a:pt x="1048" y="402"/>
                    <a:pt x="1333" y="402"/>
                  </a:cubicBezTo>
                  <a:cubicBezTo>
                    <a:pt x="2263" y="402"/>
                    <a:pt x="2576" y="906"/>
                    <a:pt x="2881" y="1396"/>
                  </a:cubicBezTo>
                  <a:cubicBezTo>
                    <a:pt x="3127" y="1791"/>
                    <a:pt x="3401" y="2232"/>
                    <a:pt x="4002" y="2232"/>
                  </a:cubicBezTo>
                  <a:cubicBezTo>
                    <a:pt x="4120" y="2232"/>
                    <a:pt x="4251" y="2215"/>
                    <a:pt x="4397" y="2177"/>
                  </a:cubicBezTo>
                  <a:cubicBezTo>
                    <a:pt x="4916" y="2043"/>
                    <a:pt x="5338" y="1977"/>
                    <a:pt x="5659" y="1977"/>
                  </a:cubicBezTo>
                  <a:cubicBezTo>
                    <a:pt x="5912" y="1977"/>
                    <a:pt x="6102" y="2018"/>
                    <a:pt x="6229" y="2101"/>
                  </a:cubicBezTo>
                  <a:cubicBezTo>
                    <a:pt x="6451" y="2247"/>
                    <a:pt x="6482" y="2535"/>
                    <a:pt x="6516" y="2842"/>
                  </a:cubicBezTo>
                  <a:cubicBezTo>
                    <a:pt x="6552" y="3178"/>
                    <a:pt x="6593" y="3557"/>
                    <a:pt x="6922" y="3766"/>
                  </a:cubicBezTo>
                  <a:cubicBezTo>
                    <a:pt x="7071" y="3859"/>
                    <a:pt x="7262" y="3906"/>
                    <a:pt x="7505" y="3906"/>
                  </a:cubicBezTo>
                  <a:cubicBezTo>
                    <a:pt x="7783" y="3906"/>
                    <a:pt x="8127" y="3845"/>
                    <a:pt x="8549" y="3724"/>
                  </a:cubicBezTo>
                  <a:cubicBezTo>
                    <a:pt x="8662" y="3691"/>
                    <a:pt x="8728" y="3578"/>
                    <a:pt x="8696" y="3470"/>
                  </a:cubicBezTo>
                  <a:cubicBezTo>
                    <a:pt x="8669" y="3383"/>
                    <a:pt x="8587" y="3327"/>
                    <a:pt x="8495" y="3327"/>
                  </a:cubicBezTo>
                  <a:cubicBezTo>
                    <a:pt x="8475" y="3327"/>
                    <a:pt x="8455" y="3330"/>
                    <a:pt x="8434" y="3336"/>
                  </a:cubicBezTo>
                  <a:cubicBezTo>
                    <a:pt x="8050" y="3446"/>
                    <a:pt x="7742" y="3502"/>
                    <a:pt x="7514" y="3502"/>
                  </a:cubicBezTo>
                  <a:cubicBezTo>
                    <a:pt x="7360" y="3502"/>
                    <a:pt x="7242" y="3476"/>
                    <a:pt x="7162" y="3426"/>
                  </a:cubicBezTo>
                  <a:cubicBezTo>
                    <a:pt x="6994" y="3320"/>
                    <a:pt x="6969" y="3077"/>
                    <a:pt x="6938" y="2793"/>
                  </a:cubicBezTo>
                  <a:cubicBezTo>
                    <a:pt x="6898" y="2427"/>
                    <a:pt x="6854" y="2015"/>
                    <a:pt x="6472" y="1765"/>
                  </a:cubicBezTo>
                  <a:cubicBezTo>
                    <a:pt x="6274" y="1637"/>
                    <a:pt x="6009" y="1572"/>
                    <a:pt x="5664" y="1572"/>
                  </a:cubicBezTo>
                  <a:cubicBezTo>
                    <a:pt x="5300" y="1572"/>
                    <a:pt x="4848" y="1644"/>
                    <a:pt x="4292" y="1787"/>
                  </a:cubicBezTo>
                  <a:cubicBezTo>
                    <a:pt x="4185" y="1814"/>
                    <a:pt x="4091" y="1828"/>
                    <a:pt x="4008" y="1828"/>
                  </a:cubicBezTo>
                  <a:cubicBezTo>
                    <a:pt x="3663" y="1828"/>
                    <a:pt x="3500" y="1594"/>
                    <a:pt x="3245" y="1185"/>
                  </a:cubicBezTo>
                  <a:cubicBezTo>
                    <a:pt x="2924" y="668"/>
                    <a:pt x="2508" y="0"/>
                    <a:pt x="1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7" name="Google Shape;417;p18"/>
          <p:cNvSpPr/>
          <p:nvPr/>
        </p:nvSpPr>
        <p:spPr>
          <a:xfrm rot="10800000">
            <a:off x="-759525" y="-412925"/>
            <a:ext cx="1590175" cy="1736750"/>
          </a:xfrm>
          <a:custGeom>
            <a:avLst/>
            <a:gdLst/>
            <a:ahLst/>
            <a:cxnLst/>
            <a:rect l="l" t="t" r="r" b="b"/>
            <a:pathLst>
              <a:path w="63607" h="69470" extrusionOk="0">
                <a:moveTo>
                  <a:pt x="42282" y="1"/>
                </a:moveTo>
                <a:cubicBezTo>
                  <a:pt x="39955" y="1"/>
                  <a:pt x="37395" y="1050"/>
                  <a:pt x="34622" y="3410"/>
                </a:cubicBezTo>
                <a:cubicBezTo>
                  <a:pt x="34199" y="3681"/>
                  <a:pt x="33783" y="3968"/>
                  <a:pt x="33377" y="4267"/>
                </a:cubicBezTo>
                <a:cubicBezTo>
                  <a:pt x="32969" y="4567"/>
                  <a:pt x="32573" y="4882"/>
                  <a:pt x="32186" y="5212"/>
                </a:cubicBezTo>
                <a:cubicBezTo>
                  <a:pt x="31798" y="5540"/>
                  <a:pt x="31421" y="5883"/>
                  <a:pt x="31054" y="6238"/>
                </a:cubicBezTo>
                <a:cubicBezTo>
                  <a:pt x="30687" y="6593"/>
                  <a:pt x="30331" y="6962"/>
                  <a:pt x="29986" y="7343"/>
                </a:cubicBezTo>
                <a:cubicBezTo>
                  <a:pt x="29642" y="7725"/>
                  <a:pt x="29309" y="8117"/>
                  <a:pt x="28988" y="8521"/>
                </a:cubicBezTo>
                <a:cubicBezTo>
                  <a:pt x="28667" y="8926"/>
                  <a:pt x="28359" y="9340"/>
                  <a:pt x="28065" y="9767"/>
                </a:cubicBezTo>
                <a:cubicBezTo>
                  <a:pt x="27769" y="10193"/>
                  <a:pt x="27487" y="10630"/>
                  <a:pt x="27218" y="11076"/>
                </a:cubicBezTo>
                <a:cubicBezTo>
                  <a:pt x="26948" y="11522"/>
                  <a:pt x="26692" y="11977"/>
                  <a:pt x="26451" y="12442"/>
                </a:cubicBezTo>
                <a:cubicBezTo>
                  <a:pt x="26210" y="12906"/>
                  <a:pt x="25983" y="13379"/>
                  <a:pt x="25770" y="13860"/>
                </a:cubicBezTo>
                <a:cubicBezTo>
                  <a:pt x="25557" y="14341"/>
                  <a:pt x="25360" y="14829"/>
                  <a:pt x="25176" y="15323"/>
                </a:cubicBezTo>
                <a:cubicBezTo>
                  <a:pt x="24992" y="15819"/>
                  <a:pt x="24824" y="16318"/>
                  <a:pt x="24670" y="16826"/>
                </a:cubicBezTo>
                <a:cubicBezTo>
                  <a:pt x="24518" y="17333"/>
                  <a:pt x="24379" y="17843"/>
                  <a:pt x="24257" y="18360"/>
                </a:cubicBezTo>
                <a:cubicBezTo>
                  <a:pt x="24135" y="18878"/>
                  <a:pt x="24028" y="19397"/>
                  <a:pt x="23938" y="19920"/>
                </a:cubicBezTo>
                <a:cubicBezTo>
                  <a:pt x="23847" y="20444"/>
                  <a:pt x="23772" y="20972"/>
                  <a:pt x="23713" y="21500"/>
                </a:cubicBezTo>
                <a:cubicBezTo>
                  <a:pt x="23654" y="22029"/>
                  <a:pt x="23612" y="22560"/>
                  <a:pt x="23585" y="23092"/>
                </a:cubicBezTo>
                <a:cubicBezTo>
                  <a:pt x="23558" y="23625"/>
                  <a:pt x="23548" y="24157"/>
                  <a:pt x="23553" y="24690"/>
                </a:cubicBezTo>
                <a:cubicBezTo>
                  <a:pt x="23602" y="29464"/>
                  <a:pt x="23565" y="34781"/>
                  <a:pt x="20063" y="38722"/>
                </a:cubicBezTo>
                <a:cubicBezTo>
                  <a:pt x="17207" y="41933"/>
                  <a:pt x="13835" y="43534"/>
                  <a:pt x="13835" y="43534"/>
                </a:cubicBezTo>
                <a:cubicBezTo>
                  <a:pt x="13835" y="43534"/>
                  <a:pt x="1" y="50132"/>
                  <a:pt x="1" y="54344"/>
                </a:cubicBezTo>
                <a:cubicBezTo>
                  <a:pt x="1" y="57492"/>
                  <a:pt x="20168" y="69470"/>
                  <a:pt x="36476" y="69470"/>
                </a:cubicBezTo>
                <a:cubicBezTo>
                  <a:pt x="41995" y="69470"/>
                  <a:pt x="47072" y="68098"/>
                  <a:pt x="50776" y="64549"/>
                </a:cubicBezTo>
                <a:cubicBezTo>
                  <a:pt x="63606" y="52253"/>
                  <a:pt x="58712" y="1"/>
                  <a:pt x="422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8" name="Google Shape;418;p18"/>
          <p:cNvGrpSpPr/>
          <p:nvPr/>
        </p:nvGrpSpPr>
        <p:grpSpPr>
          <a:xfrm rot="10283977">
            <a:off x="7963342" y="177991"/>
            <a:ext cx="934857" cy="554941"/>
            <a:chOff x="713225" y="3214125"/>
            <a:chExt cx="1980173" cy="1175451"/>
          </a:xfrm>
        </p:grpSpPr>
        <p:sp>
          <p:nvSpPr>
            <p:cNvPr id="419" name="Google Shape;419;p18"/>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8"/>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8"/>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8"/>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8"/>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8"/>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split orient="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3">
  <p:cSld name="CUSTOM_4_3">
    <p:spTree>
      <p:nvGrpSpPr>
        <p:cNvPr id="1" name="Shape 426"/>
        <p:cNvGrpSpPr/>
        <p:nvPr/>
      </p:nvGrpSpPr>
      <p:grpSpPr>
        <a:xfrm>
          <a:off x="0" y="0"/>
          <a:ext cx="0" cy="0"/>
          <a:chOff x="0" y="0"/>
          <a:chExt cx="0" cy="0"/>
        </a:xfrm>
      </p:grpSpPr>
      <p:sp>
        <p:nvSpPr>
          <p:cNvPr id="427" name="Google Shape;427;p19"/>
          <p:cNvSpPr txBox="1">
            <a:spLocks noGrp="1"/>
          </p:cNvSpPr>
          <p:nvPr>
            <p:ph type="title"/>
          </p:nvPr>
        </p:nvSpPr>
        <p:spPr>
          <a:xfrm>
            <a:off x="1303625" y="1820060"/>
            <a:ext cx="40599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28" name="Google Shape;428;p19"/>
          <p:cNvSpPr txBox="1">
            <a:spLocks noGrp="1"/>
          </p:cNvSpPr>
          <p:nvPr>
            <p:ph type="subTitle" idx="1"/>
          </p:nvPr>
        </p:nvSpPr>
        <p:spPr>
          <a:xfrm>
            <a:off x="1303625" y="2322313"/>
            <a:ext cx="4059900" cy="86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29" name="Google Shape;429;p19"/>
          <p:cNvSpPr/>
          <p:nvPr/>
        </p:nvSpPr>
        <p:spPr>
          <a:xfrm rot="312682">
            <a:off x="-907141" y="3715838"/>
            <a:ext cx="3240736" cy="1580666"/>
          </a:xfrm>
          <a:custGeom>
            <a:avLst/>
            <a:gdLst/>
            <a:ahLst/>
            <a:cxnLst/>
            <a:rect l="l" t="t" r="r" b="b"/>
            <a:pathLst>
              <a:path w="84646" h="41286" extrusionOk="0">
                <a:moveTo>
                  <a:pt x="52685" y="1"/>
                </a:moveTo>
                <a:cubicBezTo>
                  <a:pt x="50445" y="1"/>
                  <a:pt x="48316" y="301"/>
                  <a:pt x="46462" y="930"/>
                </a:cubicBezTo>
                <a:cubicBezTo>
                  <a:pt x="42816" y="2168"/>
                  <a:pt x="39305" y="2540"/>
                  <a:pt x="35906" y="2540"/>
                </a:cubicBezTo>
                <a:cubicBezTo>
                  <a:pt x="30773" y="2540"/>
                  <a:pt x="25897" y="1691"/>
                  <a:pt x="21195" y="1691"/>
                </a:cubicBezTo>
                <a:cubicBezTo>
                  <a:pt x="17652" y="1691"/>
                  <a:pt x="14209" y="2173"/>
                  <a:pt x="10830" y="3864"/>
                </a:cubicBezTo>
                <a:cubicBezTo>
                  <a:pt x="1" y="9286"/>
                  <a:pt x="10749" y="30178"/>
                  <a:pt x="16018" y="34575"/>
                </a:cubicBezTo>
                <a:cubicBezTo>
                  <a:pt x="20531" y="38341"/>
                  <a:pt x="28322" y="41286"/>
                  <a:pt x="37291" y="41286"/>
                </a:cubicBezTo>
                <a:cubicBezTo>
                  <a:pt x="47147" y="41286"/>
                  <a:pt x="58425" y="37730"/>
                  <a:pt x="68341" y="27800"/>
                </a:cubicBezTo>
                <a:cubicBezTo>
                  <a:pt x="84645" y="11474"/>
                  <a:pt x="66532" y="1"/>
                  <a:pt x="52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9"/>
          <p:cNvSpPr/>
          <p:nvPr/>
        </p:nvSpPr>
        <p:spPr>
          <a:xfrm rot="695720">
            <a:off x="7913481" y="3907862"/>
            <a:ext cx="1590189" cy="1736765"/>
          </a:xfrm>
          <a:custGeom>
            <a:avLst/>
            <a:gdLst/>
            <a:ahLst/>
            <a:cxnLst/>
            <a:rect l="l" t="t" r="r" b="b"/>
            <a:pathLst>
              <a:path w="63607" h="69470" extrusionOk="0">
                <a:moveTo>
                  <a:pt x="42282" y="1"/>
                </a:moveTo>
                <a:cubicBezTo>
                  <a:pt x="39955" y="1"/>
                  <a:pt x="37395" y="1050"/>
                  <a:pt x="34622" y="3410"/>
                </a:cubicBezTo>
                <a:cubicBezTo>
                  <a:pt x="34199" y="3681"/>
                  <a:pt x="33783" y="3968"/>
                  <a:pt x="33377" y="4267"/>
                </a:cubicBezTo>
                <a:cubicBezTo>
                  <a:pt x="32969" y="4567"/>
                  <a:pt x="32573" y="4882"/>
                  <a:pt x="32186" y="5212"/>
                </a:cubicBezTo>
                <a:cubicBezTo>
                  <a:pt x="31798" y="5540"/>
                  <a:pt x="31421" y="5883"/>
                  <a:pt x="31054" y="6238"/>
                </a:cubicBezTo>
                <a:cubicBezTo>
                  <a:pt x="30687" y="6593"/>
                  <a:pt x="30331" y="6962"/>
                  <a:pt x="29986" y="7343"/>
                </a:cubicBezTo>
                <a:cubicBezTo>
                  <a:pt x="29642" y="7725"/>
                  <a:pt x="29309" y="8117"/>
                  <a:pt x="28988" y="8521"/>
                </a:cubicBezTo>
                <a:cubicBezTo>
                  <a:pt x="28667" y="8926"/>
                  <a:pt x="28359" y="9340"/>
                  <a:pt x="28065" y="9767"/>
                </a:cubicBezTo>
                <a:cubicBezTo>
                  <a:pt x="27769" y="10193"/>
                  <a:pt x="27487" y="10630"/>
                  <a:pt x="27218" y="11076"/>
                </a:cubicBezTo>
                <a:cubicBezTo>
                  <a:pt x="26948" y="11522"/>
                  <a:pt x="26692" y="11977"/>
                  <a:pt x="26451" y="12442"/>
                </a:cubicBezTo>
                <a:cubicBezTo>
                  <a:pt x="26210" y="12906"/>
                  <a:pt x="25983" y="13379"/>
                  <a:pt x="25770" y="13860"/>
                </a:cubicBezTo>
                <a:cubicBezTo>
                  <a:pt x="25557" y="14341"/>
                  <a:pt x="25360" y="14829"/>
                  <a:pt x="25176" y="15323"/>
                </a:cubicBezTo>
                <a:cubicBezTo>
                  <a:pt x="24992" y="15819"/>
                  <a:pt x="24824" y="16318"/>
                  <a:pt x="24670" y="16826"/>
                </a:cubicBezTo>
                <a:cubicBezTo>
                  <a:pt x="24518" y="17333"/>
                  <a:pt x="24379" y="17843"/>
                  <a:pt x="24257" y="18360"/>
                </a:cubicBezTo>
                <a:cubicBezTo>
                  <a:pt x="24135" y="18878"/>
                  <a:pt x="24028" y="19397"/>
                  <a:pt x="23938" y="19920"/>
                </a:cubicBezTo>
                <a:cubicBezTo>
                  <a:pt x="23847" y="20444"/>
                  <a:pt x="23772" y="20972"/>
                  <a:pt x="23713" y="21500"/>
                </a:cubicBezTo>
                <a:cubicBezTo>
                  <a:pt x="23654" y="22029"/>
                  <a:pt x="23612" y="22560"/>
                  <a:pt x="23585" y="23092"/>
                </a:cubicBezTo>
                <a:cubicBezTo>
                  <a:pt x="23558" y="23625"/>
                  <a:pt x="23548" y="24157"/>
                  <a:pt x="23553" y="24690"/>
                </a:cubicBezTo>
                <a:cubicBezTo>
                  <a:pt x="23602" y="29464"/>
                  <a:pt x="23565" y="34781"/>
                  <a:pt x="20063" y="38722"/>
                </a:cubicBezTo>
                <a:cubicBezTo>
                  <a:pt x="17207" y="41933"/>
                  <a:pt x="13835" y="43534"/>
                  <a:pt x="13835" y="43534"/>
                </a:cubicBezTo>
                <a:cubicBezTo>
                  <a:pt x="13835" y="43534"/>
                  <a:pt x="1" y="50132"/>
                  <a:pt x="1" y="54344"/>
                </a:cubicBezTo>
                <a:cubicBezTo>
                  <a:pt x="1" y="57492"/>
                  <a:pt x="20168" y="69470"/>
                  <a:pt x="36476" y="69470"/>
                </a:cubicBezTo>
                <a:cubicBezTo>
                  <a:pt x="41995" y="69470"/>
                  <a:pt x="47072" y="68098"/>
                  <a:pt x="50776" y="64549"/>
                </a:cubicBezTo>
                <a:cubicBezTo>
                  <a:pt x="63606" y="52253"/>
                  <a:pt x="58712" y="1"/>
                  <a:pt x="422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19"/>
          <p:cNvGrpSpPr/>
          <p:nvPr/>
        </p:nvGrpSpPr>
        <p:grpSpPr>
          <a:xfrm rot="-1392202">
            <a:off x="71508" y="754940"/>
            <a:ext cx="934812" cy="554914"/>
            <a:chOff x="713225" y="3214125"/>
            <a:chExt cx="1980173" cy="1175451"/>
          </a:xfrm>
        </p:grpSpPr>
        <p:sp>
          <p:nvSpPr>
            <p:cNvPr id="432" name="Google Shape;432;p19"/>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9"/>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9"/>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9"/>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9"/>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9"/>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9"/>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 name="Google Shape;439;p19"/>
          <p:cNvGrpSpPr/>
          <p:nvPr/>
        </p:nvGrpSpPr>
        <p:grpSpPr>
          <a:xfrm>
            <a:off x="8799950" y="395838"/>
            <a:ext cx="247300" cy="496075"/>
            <a:chOff x="5226875" y="3485750"/>
            <a:chExt cx="247300" cy="496075"/>
          </a:xfrm>
        </p:grpSpPr>
        <p:sp>
          <p:nvSpPr>
            <p:cNvPr id="440" name="Google Shape;440;p19"/>
            <p:cNvSpPr/>
            <p:nvPr/>
          </p:nvSpPr>
          <p:spPr>
            <a:xfrm>
              <a:off x="5226875" y="3500975"/>
              <a:ext cx="233900" cy="480850"/>
            </a:xfrm>
            <a:custGeom>
              <a:avLst/>
              <a:gdLst/>
              <a:ahLst/>
              <a:cxnLst/>
              <a:rect l="l" t="t" r="r" b="b"/>
              <a:pathLst>
                <a:path w="9356" h="19234" extrusionOk="0">
                  <a:moveTo>
                    <a:pt x="4933" y="19234"/>
                  </a:moveTo>
                  <a:cubicBezTo>
                    <a:pt x="4875" y="18538"/>
                    <a:pt x="7881" y="8599"/>
                    <a:pt x="9355" y="3284"/>
                  </a:cubicBezTo>
                  <a:lnTo>
                    <a:pt x="8747" y="1623"/>
                  </a:lnTo>
                  <a:lnTo>
                    <a:pt x="9132" y="507"/>
                  </a:lnTo>
                  <a:cubicBezTo>
                    <a:pt x="8976" y="209"/>
                    <a:pt x="8310" y="1"/>
                    <a:pt x="7908" y="66"/>
                  </a:cubicBezTo>
                  <a:lnTo>
                    <a:pt x="7497" y="1212"/>
                  </a:lnTo>
                  <a:lnTo>
                    <a:pt x="6101" y="2069"/>
                  </a:lnTo>
                  <a:cubicBezTo>
                    <a:pt x="4068" y="7162"/>
                    <a:pt x="508" y="16840"/>
                    <a:pt x="1" y="173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9"/>
            <p:cNvSpPr/>
            <p:nvPr/>
          </p:nvSpPr>
          <p:spPr>
            <a:xfrm>
              <a:off x="5345450" y="3552675"/>
              <a:ext cx="115350" cy="117575"/>
            </a:xfrm>
            <a:custGeom>
              <a:avLst/>
              <a:gdLst/>
              <a:ahLst/>
              <a:cxnLst/>
              <a:rect l="l" t="t" r="r" b="b"/>
              <a:pathLst>
                <a:path w="4614" h="4703" extrusionOk="0">
                  <a:moveTo>
                    <a:pt x="3624" y="4703"/>
                  </a:moveTo>
                  <a:cubicBezTo>
                    <a:pt x="3991" y="3428"/>
                    <a:pt x="4327" y="2244"/>
                    <a:pt x="4613" y="1214"/>
                  </a:cubicBezTo>
                  <a:cubicBezTo>
                    <a:pt x="3573" y="928"/>
                    <a:pt x="2230" y="508"/>
                    <a:pt x="1358" y="0"/>
                  </a:cubicBezTo>
                  <a:cubicBezTo>
                    <a:pt x="954" y="1012"/>
                    <a:pt x="490" y="2207"/>
                    <a:pt x="0" y="3474"/>
                  </a:cubicBezTo>
                  <a:cubicBezTo>
                    <a:pt x="733" y="3929"/>
                    <a:pt x="2815" y="4645"/>
                    <a:pt x="3624" y="470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9"/>
            <p:cNvSpPr/>
            <p:nvPr/>
          </p:nvSpPr>
          <p:spPr>
            <a:xfrm>
              <a:off x="5405600" y="3485750"/>
              <a:ext cx="68575" cy="44725"/>
            </a:xfrm>
            <a:custGeom>
              <a:avLst/>
              <a:gdLst/>
              <a:ahLst/>
              <a:cxnLst/>
              <a:rect l="l" t="t" r="r" b="b"/>
              <a:pathLst>
                <a:path w="2743" h="1789" extrusionOk="0">
                  <a:moveTo>
                    <a:pt x="760" y="1"/>
                  </a:moveTo>
                  <a:cubicBezTo>
                    <a:pt x="484" y="1"/>
                    <a:pt x="225" y="172"/>
                    <a:pt x="127" y="446"/>
                  </a:cubicBezTo>
                  <a:cubicBezTo>
                    <a:pt x="1" y="795"/>
                    <a:pt x="183" y="1181"/>
                    <a:pt x="532" y="1307"/>
                  </a:cubicBezTo>
                  <a:lnTo>
                    <a:pt x="1756" y="1748"/>
                  </a:lnTo>
                  <a:cubicBezTo>
                    <a:pt x="1831" y="1775"/>
                    <a:pt x="1908" y="1788"/>
                    <a:pt x="1983" y="1788"/>
                  </a:cubicBezTo>
                  <a:cubicBezTo>
                    <a:pt x="2259" y="1788"/>
                    <a:pt x="2518" y="1618"/>
                    <a:pt x="2617" y="1343"/>
                  </a:cubicBezTo>
                  <a:cubicBezTo>
                    <a:pt x="2742" y="994"/>
                    <a:pt x="2561" y="607"/>
                    <a:pt x="2212" y="482"/>
                  </a:cubicBezTo>
                  <a:lnTo>
                    <a:pt x="987" y="40"/>
                  </a:lnTo>
                  <a:cubicBezTo>
                    <a:pt x="912" y="13"/>
                    <a:pt x="836" y="1"/>
                    <a:pt x="7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3" name="Google Shape;443;p19"/>
          <p:cNvSpPr/>
          <p:nvPr/>
        </p:nvSpPr>
        <p:spPr>
          <a:xfrm rot="10487318" flipH="1">
            <a:off x="2568434" y="-864412"/>
            <a:ext cx="3240736" cy="1580666"/>
          </a:xfrm>
          <a:custGeom>
            <a:avLst/>
            <a:gdLst/>
            <a:ahLst/>
            <a:cxnLst/>
            <a:rect l="l" t="t" r="r" b="b"/>
            <a:pathLst>
              <a:path w="84646" h="41286" extrusionOk="0">
                <a:moveTo>
                  <a:pt x="52685" y="1"/>
                </a:moveTo>
                <a:cubicBezTo>
                  <a:pt x="50445" y="1"/>
                  <a:pt x="48316" y="301"/>
                  <a:pt x="46462" y="930"/>
                </a:cubicBezTo>
                <a:cubicBezTo>
                  <a:pt x="42816" y="2168"/>
                  <a:pt x="39305" y="2540"/>
                  <a:pt x="35906" y="2540"/>
                </a:cubicBezTo>
                <a:cubicBezTo>
                  <a:pt x="30773" y="2540"/>
                  <a:pt x="25897" y="1691"/>
                  <a:pt x="21195" y="1691"/>
                </a:cubicBezTo>
                <a:cubicBezTo>
                  <a:pt x="17652" y="1691"/>
                  <a:pt x="14209" y="2173"/>
                  <a:pt x="10830" y="3864"/>
                </a:cubicBezTo>
                <a:cubicBezTo>
                  <a:pt x="1" y="9286"/>
                  <a:pt x="10749" y="30178"/>
                  <a:pt x="16018" y="34575"/>
                </a:cubicBezTo>
                <a:cubicBezTo>
                  <a:pt x="20531" y="38341"/>
                  <a:pt x="28322" y="41286"/>
                  <a:pt x="37291" y="41286"/>
                </a:cubicBezTo>
                <a:cubicBezTo>
                  <a:pt x="47147" y="41286"/>
                  <a:pt x="58425" y="37730"/>
                  <a:pt x="68341" y="27800"/>
                </a:cubicBezTo>
                <a:cubicBezTo>
                  <a:pt x="84645" y="11474"/>
                  <a:pt x="66532" y="1"/>
                  <a:pt x="526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4" name="Google Shape;444;p19"/>
          <p:cNvGrpSpPr/>
          <p:nvPr/>
        </p:nvGrpSpPr>
        <p:grpSpPr>
          <a:xfrm rot="-1392202">
            <a:off x="3695508" y="4223440"/>
            <a:ext cx="934812" cy="554914"/>
            <a:chOff x="713225" y="3214125"/>
            <a:chExt cx="1980173" cy="1175451"/>
          </a:xfrm>
        </p:grpSpPr>
        <p:sp>
          <p:nvSpPr>
            <p:cNvPr id="445" name="Google Shape;445;p19"/>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9"/>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9"/>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9"/>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9"/>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9"/>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9"/>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split orient="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4">
  <p:cSld name="CUSTOM_4_3_1">
    <p:spTree>
      <p:nvGrpSpPr>
        <p:cNvPr id="1" name="Shape 452"/>
        <p:cNvGrpSpPr/>
        <p:nvPr/>
      </p:nvGrpSpPr>
      <p:grpSpPr>
        <a:xfrm>
          <a:off x="0" y="0"/>
          <a:ext cx="0" cy="0"/>
          <a:chOff x="0" y="0"/>
          <a:chExt cx="0" cy="0"/>
        </a:xfrm>
      </p:grpSpPr>
      <p:sp>
        <p:nvSpPr>
          <p:cNvPr id="453" name="Google Shape;453;p20"/>
          <p:cNvSpPr txBox="1">
            <a:spLocks noGrp="1"/>
          </p:cNvSpPr>
          <p:nvPr>
            <p:ph type="title"/>
          </p:nvPr>
        </p:nvSpPr>
        <p:spPr>
          <a:xfrm>
            <a:off x="720000" y="448056"/>
            <a:ext cx="7708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4" name="Google Shape;454;p20"/>
          <p:cNvSpPr txBox="1">
            <a:spLocks noGrp="1"/>
          </p:cNvSpPr>
          <p:nvPr>
            <p:ph type="subTitle" idx="1"/>
          </p:nvPr>
        </p:nvSpPr>
        <p:spPr>
          <a:xfrm>
            <a:off x="720000" y="1216150"/>
            <a:ext cx="3153600" cy="2170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455" name="Google Shape;455;p20"/>
          <p:cNvSpPr/>
          <p:nvPr/>
        </p:nvSpPr>
        <p:spPr>
          <a:xfrm rot="5682929">
            <a:off x="-1909147" y="-55962"/>
            <a:ext cx="3240849" cy="1580721"/>
          </a:xfrm>
          <a:custGeom>
            <a:avLst/>
            <a:gdLst/>
            <a:ahLst/>
            <a:cxnLst/>
            <a:rect l="l" t="t" r="r" b="b"/>
            <a:pathLst>
              <a:path w="84646" h="41286" extrusionOk="0">
                <a:moveTo>
                  <a:pt x="52685" y="1"/>
                </a:moveTo>
                <a:cubicBezTo>
                  <a:pt x="50445" y="1"/>
                  <a:pt x="48316" y="301"/>
                  <a:pt x="46462" y="930"/>
                </a:cubicBezTo>
                <a:cubicBezTo>
                  <a:pt x="42816" y="2168"/>
                  <a:pt x="39305" y="2540"/>
                  <a:pt x="35906" y="2540"/>
                </a:cubicBezTo>
                <a:cubicBezTo>
                  <a:pt x="30773" y="2540"/>
                  <a:pt x="25897" y="1691"/>
                  <a:pt x="21195" y="1691"/>
                </a:cubicBezTo>
                <a:cubicBezTo>
                  <a:pt x="17652" y="1691"/>
                  <a:pt x="14209" y="2173"/>
                  <a:pt x="10830" y="3864"/>
                </a:cubicBezTo>
                <a:cubicBezTo>
                  <a:pt x="1" y="9286"/>
                  <a:pt x="10749" y="30178"/>
                  <a:pt x="16018" y="34575"/>
                </a:cubicBezTo>
                <a:cubicBezTo>
                  <a:pt x="20531" y="38341"/>
                  <a:pt x="28322" y="41286"/>
                  <a:pt x="37291" y="41286"/>
                </a:cubicBezTo>
                <a:cubicBezTo>
                  <a:pt x="47147" y="41286"/>
                  <a:pt x="58425" y="37730"/>
                  <a:pt x="68341" y="27800"/>
                </a:cubicBezTo>
                <a:cubicBezTo>
                  <a:pt x="84645" y="11474"/>
                  <a:pt x="66532" y="1"/>
                  <a:pt x="526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6" name="Google Shape;456;p20"/>
          <p:cNvGrpSpPr/>
          <p:nvPr/>
        </p:nvGrpSpPr>
        <p:grpSpPr>
          <a:xfrm rot="-1392202">
            <a:off x="-151242" y="4840090"/>
            <a:ext cx="934812" cy="554914"/>
            <a:chOff x="713225" y="3214125"/>
            <a:chExt cx="1980173" cy="1175451"/>
          </a:xfrm>
        </p:grpSpPr>
        <p:sp>
          <p:nvSpPr>
            <p:cNvPr id="457" name="Google Shape;457;p20"/>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0"/>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0"/>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0"/>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0"/>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0"/>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0"/>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4" name="Google Shape;464;p20"/>
          <p:cNvSpPr/>
          <p:nvPr/>
        </p:nvSpPr>
        <p:spPr>
          <a:xfrm rot="-845768">
            <a:off x="7337873" y="4534414"/>
            <a:ext cx="3240918" cy="1580755"/>
          </a:xfrm>
          <a:custGeom>
            <a:avLst/>
            <a:gdLst/>
            <a:ahLst/>
            <a:cxnLst/>
            <a:rect l="l" t="t" r="r" b="b"/>
            <a:pathLst>
              <a:path w="84646" h="41286" extrusionOk="0">
                <a:moveTo>
                  <a:pt x="52685" y="1"/>
                </a:moveTo>
                <a:cubicBezTo>
                  <a:pt x="50445" y="1"/>
                  <a:pt x="48316" y="301"/>
                  <a:pt x="46462" y="930"/>
                </a:cubicBezTo>
                <a:cubicBezTo>
                  <a:pt x="42816" y="2168"/>
                  <a:pt x="39305" y="2540"/>
                  <a:pt x="35906" y="2540"/>
                </a:cubicBezTo>
                <a:cubicBezTo>
                  <a:pt x="30773" y="2540"/>
                  <a:pt x="25897" y="1691"/>
                  <a:pt x="21195" y="1691"/>
                </a:cubicBezTo>
                <a:cubicBezTo>
                  <a:pt x="17652" y="1691"/>
                  <a:pt x="14209" y="2173"/>
                  <a:pt x="10830" y="3864"/>
                </a:cubicBezTo>
                <a:cubicBezTo>
                  <a:pt x="1" y="9286"/>
                  <a:pt x="10749" y="30178"/>
                  <a:pt x="16018" y="34575"/>
                </a:cubicBezTo>
                <a:cubicBezTo>
                  <a:pt x="20531" y="38341"/>
                  <a:pt x="28322" y="41286"/>
                  <a:pt x="37291" y="41286"/>
                </a:cubicBezTo>
                <a:cubicBezTo>
                  <a:pt x="47147" y="41286"/>
                  <a:pt x="58425" y="37730"/>
                  <a:pt x="68341" y="27800"/>
                </a:cubicBezTo>
                <a:cubicBezTo>
                  <a:pt x="84645" y="11474"/>
                  <a:pt x="66532" y="1"/>
                  <a:pt x="526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5" name="Google Shape;465;p20"/>
          <p:cNvGrpSpPr/>
          <p:nvPr/>
        </p:nvGrpSpPr>
        <p:grpSpPr>
          <a:xfrm rot="3126926">
            <a:off x="8114856" y="262034"/>
            <a:ext cx="934828" cy="554923"/>
            <a:chOff x="713225" y="3214125"/>
            <a:chExt cx="1980173" cy="1175451"/>
          </a:xfrm>
        </p:grpSpPr>
        <p:sp>
          <p:nvSpPr>
            <p:cNvPr id="466" name="Google Shape;466;p20"/>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0"/>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0"/>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0"/>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0"/>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0"/>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0"/>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split orient="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473"/>
        <p:cNvGrpSpPr/>
        <p:nvPr/>
      </p:nvGrpSpPr>
      <p:grpSpPr>
        <a:xfrm>
          <a:off x="0" y="0"/>
          <a:ext cx="0" cy="0"/>
          <a:chOff x="0" y="0"/>
          <a:chExt cx="0" cy="0"/>
        </a:xfrm>
      </p:grpSpPr>
      <p:sp>
        <p:nvSpPr>
          <p:cNvPr id="474" name="Google Shape;474;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5" name="Google Shape;475;p21"/>
          <p:cNvSpPr txBox="1">
            <a:spLocks noGrp="1"/>
          </p:cNvSpPr>
          <p:nvPr>
            <p:ph type="subTitle" idx="1"/>
          </p:nvPr>
        </p:nvSpPr>
        <p:spPr>
          <a:xfrm>
            <a:off x="4182417" y="3090675"/>
            <a:ext cx="2753400" cy="97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6" name="Google Shape;476;p21"/>
          <p:cNvSpPr txBox="1">
            <a:spLocks noGrp="1"/>
          </p:cNvSpPr>
          <p:nvPr>
            <p:ph type="subTitle" idx="2"/>
          </p:nvPr>
        </p:nvSpPr>
        <p:spPr>
          <a:xfrm>
            <a:off x="726717" y="3090675"/>
            <a:ext cx="2753400" cy="97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7" name="Google Shape;477;p21"/>
          <p:cNvSpPr txBox="1">
            <a:spLocks noGrp="1"/>
          </p:cNvSpPr>
          <p:nvPr>
            <p:ph type="subTitle" idx="3"/>
          </p:nvPr>
        </p:nvSpPr>
        <p:spPr>
          <a:xfrm>
            <a:off x="726717" y="2531775"/>
            <a:ext cx="2753400" cy="55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Unbounded"/>
                <a:ea typeface="Unbounded"/>
                <a:cs typeface="Unbounded"/>
                <a:sym typeface="Unbounde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78" name="Google Shape;478;p21"/>
          <p:cNvSpPr txBox="1">
            <a:spLocks noGrp="1"/>
          </p:cNvSpPr>
          <p:nvPr>
            <p:ph type="subTitle" idx="4"/>
          </p:nvPr>
        </p:nvSpPr>
        <p:spPr>
          <a:xfrm>
            <a:off x="4182418" y="2531775"/>
            <a:ext cx="2753400" cy="55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Unbounded"/>
                <a:ea typeface="Unbounded"/>
                <a:cs typeface="Unbounded"/>
                <a:sym typeface="Unbounde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79" name="Google Shape;479;p21"/>
          <p:cNvSpPr/>
          <p:nvPr/>
        </p:nvSpPr>
        <p:spPr>
          <a:xfrm rot="-6210573">
            <a:off x="7984439" y="-826531"/>
            <a:ext cx="1590124" cy="1736695"/>
          </a:xfrm>
          <a:custGeom>
            <a:avLst/>
            <a:gdLst/>
            <a:ahLst/>
            <a:cxnLst/>
            <a:rect l="l" t="t" r="r" b="b"/>
            <a:pathLst>
              <a:path w="63607" h="69470" extrusionOk="0">
                <a:moveTo>
                  <a:pt x="42282" y="1"/>
                </a:moveTo>
                <a:cubicBezTo>
                  <a:pt x="39955" y="1"/>
                  <a:pt x="37395" y="1050"/>
                  <a:pt x="34622" y="3410"/>
                </a:cubicBezTo>
                <a:cubicBezTo>
                  <a:pt x="34199" y="3681"/>
                  <a:pt x="33783" y="3968"/>
                  <a:pt x="33377" y="4267"/>
                </a:cubicBezTo>
                <a:cubicBezTo>
                  <a:pt x="32969" y="4567"/>
                  <a:pt x="32573" y="4882"/>
                  <a:pt x="32186" y="5212"/>
                </a:cubicBezTo>
                <a:cubicBezTo>
                  <a:pt x="31798" y="5540"/>
                  <a:pt x="31421" y="5883"/>
                  <a:pt x="31054" y="6238"/>
                </a:cubicBezTo>
                <a:cubicBezTo>
                  <a:pt x="30687" y="6593"/>
                  <a:pt x="30331" y="6962"/>
                  <a:pt x="29986" y="7343"/>
                </a:cubicBezTo>
                <a:cubicBezTo>
                  <a:pt x="29642" y="7725"/>
                  <a:pt x="29309" y="8117"/>
                  <a:pt x="28988" y="8521"/>
                </a:cubicBezTo>
                <a:cubicBezTo>
                  <a:pt x="28667" y="8926"/>
                  <a:pt x="28359" y="9340"/>
                  <a:pt x="28065" y="9767"/>
                </a:cubicBezTo>
                <a:cubicBezTo>
                  <a:pt x="27769" y="10193"/>
                  <a:pt x="27487" y="10630"/>
                  <a:pt x="27218" y="11076"/>
                </a:cubicBezTo>
                <a:cubicBezTo>
                  <a:pt x="26948" y="11522"/>
                  <a:pt x="26692" y="11977"/>
                  <a:pt x="26451" y="12442"/>
                </a:cubicBezTo>
                <a:cubicBezTo>
                  <a:pt x="26210" y="12906"/>
                  <a:pt x="25983" y="13379"/>
                  <a:pt x="25770" y="13860"/>
                </a:cubicBezTo>
                <a:cubicBezTo>
                  <a:pt x="25557" y="14341"/>
                  <a:pt x="25360" y="14829"/>
                  <a:pt x="25176" y="15323"/>
                </a:cubicBezTo>
                <a:cubicBezTo>
                  <a:pt x="24992" y="15819"/>
                  <a:pt x="24824" y="16318"/>
                  <a:pt x="24670" y="16826"/>
                </a:cubicBezTo>
                <a:cubicBezTo>
                  <a:pt x="24518" y="17333"/>
                  <a:pt x="24379" y="17843"/>
                  <a:pt x="24257" y="18360"/>
                </a:cubicBezTo>
                <a:cubicBezTo>
                  <a:pt x="24135" y="18878"/>
                  <a:pt x="24028" y="19397"/>
                  <a:pt x="23938" y="19920"/>
                </a:cubicBezTo>
                <a:cubicBezTo>
                  <a:pt x="23847" y="20444"/>
                  <a:pt x="23772" y="20972"/>
                  <a:pt x="23713" y="21500"/>
                </a:cubicBezTo>
                <a:cubicBezTo>
                  <a:pt x="23654" y="22029"/>
                  <a:pt x="23612" y="22560"/>
                  <a:pt x="23585" y="23092"/>
                </a:cubicBezTo>
                <a:cubicBezTo>
                  <a:pt x="23558" y="23625"/>
                  <a:pt x="23548" y="24157"/>
                  <a:pt x="23553" y="24690"/>
                </a:cubicBezTo>
                <a:cubicBezTo>
                  <a:pt x="23602" y="29464"/>
                  <a:pt x="23565" y="34781"/>
                  <a:pt x="20063" y="38722"/>
                </a:cubicBezTo>
                <a:cubicBezTo>
                  <a:pt x="17207" y="41933"/>
                  <a:pt x="13835" y="43534"/>
                  <a:pt x="13835" y="43534"/>
                </a:cubicBezTo>
                <a:cubicBezTo>
                  <a:pt x="13835" y="43534"/>
                  <a:pt x="1" y="50132"/>
                  <a:pt x="1" y="54344"/>
                </a:cubicBezTo>
                <a:cubicBezTo>
                  <a:pt x="1" y="57492"/>
                  <a:pt x="20168" y="69470"/>
                  <a:pt x="36476" y="69470"/>
                </a:cubicBezTo>
                <a:cubicBezTo>
                  <a:pt x="41995" y="69470"/>
                  <a:pt x="47072" y="68098"/>
                  <a:pt x="50776" y="64549"/>
                </a:cubicBezTo>
                <a:cubicBezTo>
                  <a:pt x="63606" y="52253"/>
                  <a:pt x="58712" y="1"/>
                  <a:pt x="422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0" name="Google Shape;480;p21"/>
          <p:cNvGrpSpPr/>
          <p:nvPr/>
        </p:nvGrpSpPr>
        <p:grpSpPr>
          <a:xfrm rot="-9407798" flipH="1">
            <a:off x="4738108" y="4850615"/>
            <a:ext cx="934812" cy="554914"/>
            <a:chOff x="713225" y="3214125"/>
            <a:chExt cx="1980173" cy="1175451"/>
          </a:xfrm>
        </p:grpSpPr>
        <p:sp>
          <p:nvSpPr>
            <p:cNvPr id="481" name="Google Shape;481;p21"/>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1"/>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1"/>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1"/>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1"/>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1"/>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1"/>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8" name="Google Shape;488;p21"/>
          <p:cNvGrpSpPr/>
          <p:nvPr/>
        </p:nvGrpSpPr>
        <p:grpSpPr>
          <a:xfrm>
            <a:off x="8655850" y="4230000"/>
            <a:ext cx="247300" cy="496075"/>
            <a:chOff x="5226875" y="3485750"/>
            <a:chExt cx="247300" cy="496075"/>
          </a:xfrm>
        </p:grpSpPr>
        <p:sp>
          <p:nvSpPr>
            <p:cNvPr id="489" name="Google Shape;489;p21"/>
            <p:cNvSpPr/>
            <p:nvPr/>
          </p:nvSpPr>
          <p:spPr>
            <a:xfrm>
              <a:off x="5226875" y="3500975"/>
              <a:ext cx="233900" cy="480850"/>
            </a:xfrm>
            <a:custGeom>
              <a:avLst/>
              <a:gdLst/>
              <a:ahLst/>
              <a:cxnLst/>
              <a:rect l="l" t="t" r="r" b="b"/>
              <a:pathLst>
                <a:path w="9356" h="19234" extrusionOk="0">
                  <a:moveTo>
                    <a:pt x="4933" y="19234"/>
                  </a:moveTo>
                  <a:cubicBezTo>
                    <a:pt x="4875" y="18538"/>
                    <a:pt x="7881" y="8599"/>
                    <a:pt x="9355" y="3284"/>
                  </a:cubicBezTo>
                  <a:lnTo>
                    <a:pt x="8747" y="1623"/>
                  </a:lnTo>
                  <a:lnTo>
                    <a:pt x="9132" y="507"/>
                  </a:lnTo>
                  <a:cubicBezTo>
                    <a:pt x="8976" y="209"/>
                    <a:pt x="8310" y="1"/>
                    <a:pt x="7908" y="66"/>
                  </a:cubicBezTo>
                  <a:lnTo>
                    <a:pt x="7497" y="1212"/>
                  </a:lnTo>
                  <a:lnTo>
                    <a:pt x="6101" y="2069"/>
                  </a:lnTo>
                  <a:cubicBezTo>
                    <a:pt x="4068" y="7162"/>
                    <a:pt x="508" y="16840"/>
                    <a:pt x="1" y="173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1"/>
            <p:cNvSpPr/>
            <p:nvPr/>
          </p:nvSpPr>
          <p:spPr>
            <a:xfrm>
              <a:off x="5345450" y="3552675"/>
              <a:ext cx="115350" cy="117575"/>
            </a:xfrm>
            <a:custGeom>
              <a:avLst/>
              <a:gdLst/>
              <a:ahLst/>
              <a:cxnLst/>
              <a:rect l="l" t="t" r="r" b="b"/>
              <a:pathLst>
                <a:path w="4614" h="4703" extrusionOk="0">
                  <a:moveTo>
                    <a:pt x="3624" y="4703"/>
                  </a:moveTo>
                  <a:cubicBezTo>
                    <a:pt x="3991" y="3428"/>
                    <a:pt x="4327" y="2244"/>
                    <a:pt x="4613" y="1214"/>
                  </a:cubicBezTo>
                  <a:cubicBezTo>
                    <a:pt x="3573" y="928"/>
                    <a:pt x="2230" y="508"/>
                    <a:pt x="1358" y="0"/>
                  </a:cubicBezTo>
                  <a:cubicBezTo>
                    <a:pt x="954" y="1012"/>
                    <a:pt x="490" y="2207"/>
                    <a:pt x="0" y="3474"/>
                  </a:cubicBezTo>
                  <a:cubicBezTo>
                    <a:pt x="733" y="3929"/>
                    <a:pt x="2815" y="4645"/>
                    <a:pt x="3624" y="47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1"/>
            <p:cNvSpPr/>
            <p:nvPr/>
          </p:nvSpPr>
          <p:spPr>
            <a:xfrm>
              <a:off x="5405600" y="3485750"/>
              <a:ext cx="68575" cy="44725"/>
            </a:xfrm>
            <a:custGeom>
              <a:avLst/>
              <a:gdLst/>
              <a:ahLst/>
              <a:cxnLst/>
              <a:rect l="l" t="t" r="r" b="b"/>
              <a:pathLst>
                <a:path w="2743" h="1789" extrusionOk="0">
                  <a:moveTo>
                    <a:pt x="760" y="1"/>
                  </a:moveTo>
                  <a:cubicBezTo>
                    <a:pt x="484" y="1"/>
                    <a:pt x="225" y="172"/>
                    <a:pt x="127" y="446"/>
                  </a:cubicBezTo>
                  <a:cubicBezTo>
                    <a:pt x="1" y="795"/>
                    <a:pt x="183" y="1181"/>
                    <a:pt x="532" y="1307"/>
                  </a:cubicBezTo>
                  <a:lnTo>
                    <a:pt x="1756" y="1748"/>
                  </a:lnTo>
                  <a:cubicBezTo>
                    <a:pt x="1831" y="1775"/>
                    <a:pt x="1908" y="1788"/>
                    <a:pt x="1983" y="1788"/>
                  </a:cubicBezTo>
                  <a:cubicBezTo>
                    <a:pt x="2259" y="1788"/>
                    <a:pt x="2518" y="1618"/>
                    <a:pt x="2617" y="1343"/>
                  </a:cubicBezTo>
                  <a:cubicBezTo>
                    <a:pt x="2742" y="994"/>
                    <a:pt x="2561" y="607"/>
                    <a:pt x="2212" y="482"/>
                  </a:cubicBezTo>
                  <a:lnTo>
                    <a:pt x="987" y="40"/>
                  </a:lnTo>
                  <a:cubicBezTo>
                    <a:pt x="912" y="13"/>
                    <a:pt x="836" y="1"/>
                    <a:pt x="7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21"/>
          <p:cNvSpPr/>
          <p:nvPr/>
        </p:nvSpPr>
        <p:spPr>
          <a:xfrm rot="5685305">
            <a:off x="-364165" y="4024879"/>
            <a:ext cx="1590242" cy="1736823"/>
          </a:xfrm>
          <a:custGeom>
            <a:avLst/>
            <a:gdLst/>
            <a:ahLst/>
            <a:cxnLst/>
            <a:rect l="l" t="t" r="r" b="b"/>
            <a:pathLst>
              <a:path w="63607" h="69470" extrusionOk="0">
                <a:moveTo>
                  <a:pt x="42282" y="1"/>
                </a:moveTo>
                <a:cubicBezTo>
                  <a:pt x="39955" y="1"/>
                  <a:pt x="37395" y="1050"/>
                  <a:pt x="34622" y="3410"/>
                </a:cubicBezTo>
                <a:cubicBezTo>
                  <a:pt x="34199" y="3681"/>
                  <a:pt x="33783" y="3968"/>
                  <a:pt x="33377" y="4267"/>
                </a:cubicBezTo>
                <a:cubicBezTo>
                  <a:pt x="32969" y="4567"/>
                  <a:pt x="32573" y="4882"/>
                  <a:pt x="32186" y="5212"/>
                </a:cubicBezTo>
                <a:cubicBezTo>
                  <a:pt x="31798" y="5540"/>
                  <a:pt x="31421" y="5883"/>
                  <a:pt x="31054" y="6238"/>
                </a:cubicBezTo>
                <a:cubicBezTo>
                  <a:pt x="30687" y="6593"/>
                  <a:pt x="30331" y="6962"/>
                  <a:pt x="29986" y="7343"/>
                </a:cubicBezTo>
                <a:cubicBezTo>
                  <a:pt x="29642" y="7725"/>
                  <a:pt x="29309" y="8117"/>
                  <a:pt x="28988" y="8521"/>
                </a:cubicBezTo>
                <a:cubicBezTo>
                  <a:pt x="28667" y="8926"/>
                  <a:pt x="28359" y="9340"/>
                  <a:pt x="28065" y="9767"/>
                </a:cubicBezTo>
                <a:cubicBezTo>
                  <a:pt x="27769" y="10193"/>
                  <a:pt x="27487" y="10630"/>
                  <a:pt x="27218" y="11076"/>
                </a:cubicBezTo>
                <a:cubicBezTo>
                  <a:pt x="26948" y="11522"/>
                  <a:pt x="26692" y="11977"/>
                  <a:pt x="26451" y="12442"/>
                </a:cubicBezTo>
                <a:cubicBezTo>
                  <a:pt x="26210" y="12906"/>
                  <a:pt x="25983" y="13379"/>
                  <a:pt x="25770" y="13860"/>
                </a:cubicBezTo>
                <a:cubicBezTo>
                  <a:pt x="25557" y="14341"/>
                  <a:pt x="25360" y="14829"/>
                  <a:pt x="25176" y="15323"/>
                </a:cubicBezTo>
                <a:cubicBezTo>
                  <a:pt x="24992" y="15819"/>
                  <a:pt x="24824" y="16318"/>
                  <a:pt x="24670" y="16826"/>
                </a:cubicBezTo>
                <a:cubicBezTo>
                  <a:pt x="24518" y="17333"/>
                  <a:pt x="24379" y="17843"/>
                  <a:pt x="24257" y="18360"/>
                </a:cubicBezTo>
                <a:cubicBezTo>
                  <a:pt x="24135" y="18878"/>
                  <a:pt x="24028" y="19397"/>
                  <a:pt x="23938" y="19920"/>
                </a:cubicBezTo>
                <a:cubicBezTo>
                  <a:pt x="23847" y="20444"/>
                  <a:pt x="23772" y="20972"/>
                  <a:pt x="23713" y="21500"/>
                </a:cubicBezTo>
                <a:cubicBezTo>
                  <a:pt x="23654" y="22029"/>
                  <a:pt x="23612" y="22560"/>
                  <a:pt x="23585" y="23092"/>
                </a:cubicBezTo>
                <a:cubicBezTo>
                  <a:pt x="23558" y="23625"/>
                  <a:pt x="23548" y="24157"/>
                  <a:pt x="23553" y="24690"/>
                </a:cubicBezTo>
                <a:cubicBezTo>
                  <a:pt x="23602" y="29464"/>
                  <a:pt x="23565" y="34781"/>
                  <a:pt x="20063" y="38722"/>
                </a:cubicBezTo>
                <a:cubicBezTo>
                  <a:pt x="17207" y="41933"/>
                  <a:pt x="13835" y="43534"/>
                  <a:pt x="13835" y="43534"/>
                </a:cubicBezTo>
                <a:cubicBezTo>
                  <a:pt x="13835" y="43534"/>
                  <a:pt x="1" y="50132"/>
                  <a:pt x="1" y="54344"/>
                </a:cubicBezTo>
                <a:cubicBezTo>
                  <a:pt x="1" y="57492"/>
                  <a:pt x="20168" y="69470"/>
                  <a:pt x="36476" y="69470"/>
                </a:cubicBezTo>
                <a:cubicBezTo>
                  <a:pt x="41995" y="69470"/>
                  <a:pt x="47072" y="68098"/>
                  <a:pt x="50776" y="64549"/>
                </a:cubicBezTo>
                <a:cubicBezTo>
                  <a:pt x="63606" y="52253"/>
                  <a:pt x="58712" y="1"/>
                  <a:pt x="422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21"/>
          <p:cNvGrpSpPr/>
          <p:nvPr/>
        </p:nvGrpSpPr>
        <p:grpSpPr>
          <a:xfrm rot="-1392202">
            <a:off x="-393917" y="229615"/>
            <a:ext cx="934812" cy="554914"/>
            <a:chOff x="713225" y="3214125"/>
            <a:chExt cx="1980173" cy="1175451"/>
          </a:xfrm>
        </p:grpSpPr>
        <p:sp>
          <p:nvSpPr>
            <p:cNvPr id="494" name="Google Shape;494;p21"/>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1"/>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1"/>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1"/>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1"/>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1"/>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1"/>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split orient="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501"/>
        <p:cNvGrpSpPr/>
        <p:nvPr/>
      </p:nvGrpSpPr>
      <p:grpSpPr>
        <a:xfrm>
          <a:off x="0" y="0"/>
          <a:ext cx="0" cy="0"/>
          <a:chOff x="0" y="0"/>
          <a:chExt cx="0" cy="0"/>
        </a:xfrm>
      </p:grpSpPr>
      <p:sp>
        <p:nvSpPr>
          <p:cNvPr id="502" name="Google Shape;502;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3" name="Google Shape;503;p22"/>
          <p:cNvSpPr txBox="1">
            <a:spLocks noGrp="1"/>
          </p:cNvSpPr>
          <p:nvPr>
            <p:ph type="subTitle" idx="1"/>
          </p:nvPr>
        </p:nvSpPr>
        <p:spPr>
          <a:xfrm>
            <a:off x="4572000" y="1213875"/>
            <a:ext cx="3858900" cy="339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b="0"/>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504" name="Google Shape;504;p22"/>
          <p:cNvSpPr txBox="1">
            <a:spLocks noGrp="1"/>
          </p:cNvSpPr>
          <p:nvPr>
            <p:ph type="subTitle" idx="2"/>
          </p:nvPr>
        </p:nvSpPr>
        <p:spPr>
          <a:xfrm>
            <a:off x="713225" y="1213875"/>
            <a:ext cx="3858900" cy="339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b="0"/>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505" name="Google Shape;505;p22"/>
          <p:cNvSpPr/>
          <p:nvPr/>
        </p:nvSpPr>
        <p:spPr>
          <a:xfrm rot="-3614284">
            <a:off x="8367013" y="-301231"/>
            <a:ext cx="1590183" cy="1736759"/>
          </a:xfrm>
          <a:custGeom>
            <a:avLst/>
            <a:gdLst/>
            <a:ahLst/>
            <a:cxnLst/>
            <a:rect l="l" t="t" r="r" b="b"/>
            <a:pathLst>
              <a:path w="63607" h="69470" extrusionOk="0">
                <a:moveTo>
                  <a:pt x="42282" y="1"/>
                </a:moveTo>
                <a:cubicBezTo>
                  <a:pt x="39955" y="1"/>
                  <a:pt x="37395" y="1050"/>
                  <a:pt x="34622" y="3410"/>
                </a:cubicBezTo>
                <a:cubicBezTo>
                  <a:pt x="34199" y="3681"/>
                  <a:pt x="33783" y="3968"/>
                  <a:pt x="33377" y="4267"/>
                </a:cubicBezTo>
                <a:cubicBezTo>
                  <a:pt x="32969" y="4567"/>
                  <a:pt x="32573" y="4882"/>
                  <a:pt x="32186" y="5212"/>
                </a:cubicBezTo>
                <a:cubicBezTo>
                  <a:pt x="31798" y="5540"/>
                  <a:pt x="31421" y="5883"/>
                  <a:pt x="31054" y="6238"/>
                </a:cubicBezTo>
                <a:cubicBezTo>
                  <a:pt x="30687" y="6593"/>
                  <a:pt x="30331" y="6962"/>
                  <a:pt x="29986" y="7343"/>
                </a:cubicBezTo>
                <a:cubicBezTo>
                  <a:pt x="29642" y="7725"/>
                  <a:pt x="29309" y="8117"/>
                  <a:pt x="28988" y="8521"/>
                </a:cubicBezTo>
                <a:cubicBezTo>
                  <a:pt x="28667" y="8926"/>
                  <a:pt x="28359" y="9340"/>
                  <a:pt x="28065" y="9767"/>
                </a:cubicBezTo>
                <a:cubicBezTo>
                  <a:pt x="27769" y="10193"/>
                  <a:pt x="27487" y="10630"/>
                  <a:pt x="27218" y="11076"/>
                </a:cubicBezTo>
                <a:cubicBezTo>
                  <a:pt x="26948" y="11522"/>
                  <a:pt x="26692" y="11977"/>
                  <a:pt x="26451" y="12442"/>
                </a:cubicBezTo>
                <a:cubicBezTo>
                  <a:pt x="26210" y="12906"/>
                  <a:pt x="25983" y="13379"/>
                  <a:pt x="25770" y="13860"/>
                </a:cubicBezTo>
                <a:cubicBezTo>
                  <a:pt x="25557" y="14341"/>
                  <a:pt x="25360" y="14829"/>
                  <a:pt x="25176" y="15323"/>
                </a:cubicBezTo>
                <a:cubicBezTo>
                  <a:pt x="24992" y="15819"/>
                  <a:pt x="24824" y="16318"/>
                  <a:pt x="24670" y="16826"/>
                </a:cubicBezTo>
                <a:cubicBezTo>
                  <a:pt x="24518" y="17333"/>
                  <a:pt x="24379" y="17843"/>
                  <a:pt x="24257" y="18360"/>
                </a:cubicBezTo>
                <a:cubicBezTo>
                  <a:pt x="24135" y="18878"/>
                  <a:pt x="24028" y="19397"/>
                  <a:pt x="23938" y="19920"/>
                </a:cubicBezTo>
                <a:cubicBezTo>
                  <a:pt x="23847" y="20444"/>
                  <a:pt x="23772" y="20972"/>
                  <a:pt x="23713" y="21500"/>
                </a:cubicBezTo>
                <a:cubicBezTo>
                  <a:pt x="23654" y="22029"/>
                  <a:pt x="23612" y="22560"/>
                  <a:pt x="23585" y="23092"/>
                </a:cubicBezTo>
                <a:cubicBezTo>
                  <a:pt x="23558" y="23625"/>
                  <a:pt x="23548" y="24157"/>
                  <a:pt x="23553" y="24690"/>
                </a:cubicBezTo>
                <a:cubicBezTo>
                  <a:pt x="23602" y="29464"/>
                  <a:pt x="23565" y="34781"/>
                  <a:pt x="20063" y="38722"/>
                </a:cubicBezTo>
                <a:cubicBezTo>
                  <a:pt x="17207" y="41933"/>
                  <a:pt x="13835" y="43534"/>
                  <a:pt x="13835" y="43534"/>
                </a:cubicBezTo>
                <a:cubicBezTo>
                  <a:pt x="13835" y="43534"/>
                  <a:pt x="1" y="50132"/>
                  <a:pt x="1" y="54344"/>
                </a:cubicBezTo>
                <a:cubicBezTo>
                  <a:pt x="1" y="57492"/>
                  <a:pt x="20168" y="69470"/>
                  <a:pt x="36476" y="69470"/>
                </a:cubicBezTo>
                <a:cubicBezTo>
                  <a:pt x="41995" y="69470"/>
                  <a:pt x="47072" y="68098"/>
                  <a:pt x="50776" y="64549"/>
                </a:cubicBezTo>
                <a:cubicBezTo>
                  <a:pt x="63606" y="52253"/>
                  <a:pt x="58712" y="1"/>
                  <a:pt x="422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2"/>
          <p:cNvSpPr/>
          <p:nvPr/>
        </p:nvSpPr>
        <p:spPr>
          <a:xfrm rot="-9847998">
            <a:off x="-318904" y="-655522"/>
            <a:ext cx="1590174" cy="1736749"/>
          </a:xfrm>
          <a:custGeom>
            <a:avLst/>
            <a:gdLst/>
            <a:ahLst/>
            <a:cxnLst/>
            <a:rect l="l" t="t" r="r" b="b"/>
            <a:pathLst>
              <a:path w="63607" h="69470" extrusionOk="0">
                <a:moveTo>
                  <a:pt x="42282" y="1"/>
                </a:moveTo>
                <a:cubicBezTo>
                  <a:pt x="39955" y="1"/>
                  <a:pt x="37395" y="1050"/>
                  <a:pt x="34622" y="3410"/>
                </a:cubicBezTo>
                <a:cubicBezTo>
                  <a:pt x="34199" y="3681"/>
                  <a:pt x="33783" y="3968"/>
                  <a:pt x="33377" y="4267"/>
                </a:cubicBezTo>
                <a:cubicBezTo>
                  <a:pt x="32969" y="4567"/>
                  <a:pt x="32573" y="4882"/>
                  <a:pt x="32186" y="5212"/>
                </a:cubicBezTo>
                <a:cubicBezTo>
                  <a:pt x="31798" y="5540"/>
                  <a:pt x="31421" y="5883"/>
                  <a:pt x="31054" y="6238"/>
                </a:cubicBezTo>
                <a:cubicBezTo>
                  <a:pt x="30687" y="6593"/>
                  <a:pt x="30331" y="6962"/>
                  <a:pt x="29986" y="7343"/>
                </a:cubicBezTo>
                <a:cubicBezTo>
                  <a:pt x="29642" y="7725"/>
                  <a:pt x="29309" y="8117"/>
                  <a:pt x="28988" y="8521"/>
                </a:cubicBezTo>
                <a:cubicBezTo>
                  <a:pt x="28667" y="8926"/>
                  <a:pt x="28359" y="9340"/>
                  <a:pt x="28065" y="9767"/>
                </a:cubicBezTo>
                <a:cubicBezTo>
                  <a:pt x="27769" y="10193"/>
                  <a:pt x="27487" y="10630"/>
                  <a:pt x="27218" y="11076"/>
                </a:cubicBezTo>
                <a:cubicBezTo>
                  <a:pt x="26948" y="11522"/>
                  <a:pt x="26692" y="11977"/>
                  <a:pt x="26451" y="12442"/>
                </a:cubicBezTo>
                <a:cubicBezTo>
                  <a:pt x="26210" y="12906"/>
                  <a:pt x="25983" y="13379"/>
                  <a:pt x="25770" y="13860"/>
                </a:cubicBezTo>
                <a:cubicBezTo>
                  <a:pt x="25557" y="14341"/>
                  <a:pt x="25360" y="14829"/>
                  <a:pt x="25176" y="15323"/>
                </a:cubicBezTo>
                <a:cubicBezTo>
                  <a:pt x="24992" y="15819"/>
                  <a:pt x="24824" y="16318"/>
                  <a:pt x="24670" y="16826"/>
                </a:cubicBezTo>
                <a:cubicBezTo>
                  <a:pt x="24518" y="17333"/>
                  <a:pt x="24379" y="17843"/>
                  <a:pt x="24257" y="18360"/>
                </a:cubicBezTo>
                <a:cubicBezTo>
                  <a:pt x="24135" y="18878"/>
                  <a:pt x="24028" y="19397"/>
                  <a:pt x="23938" y="19920"/>
                </a:cubicBezTo>
                <a:cubicBezTo>
                  <a:pt x="23847" y="20444"/>
                  <a:pt x="23772" y="20972"/>
                  <a:pt x="23713" y="21500"/>
                </a:cubicBezTo>
                <a:cubicBezTo>
                  <a:pt x="23654" y="22029"/>
                  <a:pt x="23612" y="22560"/>
                  <a:pt x="23585" y="23092"/>
                </a:cubicBezTo>
                <a:cubicBezTo>
                  <a:pt x="23558" y="23625"/>
                  <a:pt x="23548" y="24157"/>
                  <a:pt x="23553" y="24690"/>
                </a:cubicBezTo>
                <a:cubicBezTo>
                  <a:pt x="23602" y="29464"/>
                  <a:pt x="23565" y="34781"/>
                  <a:pt x="20063" y="38722"/>
                </a:cubicBezTo>
                <a:cubicBezTo>
                  <a:pt x="17207" y="41933"/>
                  <a:pt x="13835" y="43534"/>
                  <a:pt x="13835" y="43534"/>
                </a:cubicBezTo>
                <a:cubicBezTo>
                  <a:pt x="13835" y="43534"/>
                  <a:pt x="1" y="50132"/>
                  <a:pt x="1" y="54344"/>
                </a:cubicBezTo>
                <a:cubicBezTo>
                  <a:pt x="1" y="57492"/>
                  <a:pt x="20168" y="69470"/>
                  <a:pt x="36476" y="69470"/>
                </a:cubicBezTo>
                <a:cubicBezTo>
                  <a:pt x="41995" y="69470"/>
                  <a:pt x="47072" y="68098"/>
                  <a:pt x="50776" y="64549"/>
                </a:cubicBezTo>
                <a:cubicBezTo>
                  <a:pt x="63606" y="52253"/>
                  <a:pt x="58712" y="1"/>
                  <a:pt x="422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2"/>
          <p:cNvSpPr/>
          <p:nvPr/>
        </p:nvSpPr>
        <p:spPr>
          <a:xfrm rot="-3109369">
            <a:off x="7179460" y="3606158"/>
            <a:ext cx="3240838" cy="1580716"/>
          </a:xfrm>
          <a:custGeom>
            <a:avLst/>
            <a:gdLst/>
            <a:ahLst/>
            <a:cxnLst/>
            <a:rect l="l" t="t" r="r" b="b"/>
            <a:pathLst>
              <a:path w="84646" h="41286" extrusionOk="0">
                <a:moveTo>
                  <a:pt x="52685" y="1"/>
                </a:moveTo>
                <a:cubicBezTo>
                  <a:pt x="50445" y="1"/>
                  <a:pt x="48316" y="301"/>
                  <a:pt x="46462" y="930"/>
                </a:cubicBezTo>
                <a:cubicBezTo>
                  <a:pt x="42816" y="2168"/>
                  <a:pt x="39305" y="2540"/>
                  <a:pt x="35906" y="2540"/>
                </a:cubicBezTo>
                <a:cubicBezTo>
                  <a:pt x="30773" y="2540"/>
                  <a:pt x="25897" y="1691"/>
                  <a:pt x="21195" y="1691"/>
                </a:cubicBezTo>
                <a:cubicBezTo>
                  <a:pt x="17652" y="1691"/>
                  <a:pt x="14209" y="2173"/>
                  <a:pt x="10830" y="3864"/>
                </a:cubicBezTo>
                <a:cubicBezTo>
                  <a:pt x="1" y="9286"/>
                  <a:pt x="10749" y="30178"/>
                  <a:pt x="16018" y="34575"/>
                </a:cubicBezTo>
                <a:cubicBezTo>
                  <a:pt x="20531" y="38341"/>
                  <a:pt x="28322" y="41286"/>
                  <a:pt x="37291" y="41286"/>
                </a:cubicBezTo>
                <a:cubicBezTo>
                  <a:pt x="47147" y="41286"/>
                  <a:pt x="58425" y="37730"/>
                  <a:pt x="68341" y="27800"/>
                </a:cubicBezTo>
                <a:cubicBezTo>
                  <a:pt x="84645" y="11474"/>
                  <a:pt x="66532" y="1"/>
                  <a:pt x="526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8" name="Google Shape;508;p22"/>
          <p:cNvGrpSpPr/>
          <p:nvPr/>
        </p:nvGrpSpPr>
        <p:grpSpPr>
          <a:xfrm rot="1392202" flipH="1">
            <a:off x="4104595" y="4390340"/>
            <a:ext cx="934812" cy="554914"/>
            <a:chOff x="713225" y="3214125"/>
            <a:chExt cx="1980173" cy="1175451"/>
          </a:xfrm>
        </p:grpSpPr>
        <p:sp>
          <p:nvSpPr>
            <p:cNvPr id="509" name="Google Shape;509;p22"/>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2"/>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2"/>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2"/>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2"/>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2"/>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2"/>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 name="Google Shape;516;p22"/>
          <p:cNvGrpSpPr/>
          <p:nvPr/>
        </p:nvGrpSpPr>
        <p:grpSpPr>
          <a:xfrm rot="-1392202">
            <a:off x="4867233" y="-64610"/>
            <a:ext cx="934812" cy="554914"/>
            <a:chOff x="713225" y="3214125"/>
            <a:chExt cx="1980173" cy="1175451"/>
          </a:xfrm>
        </p:grpSpPr>
        <p:sp>
          <p:nvSpPr>
            <p:cNvPr id="517" name="Google Shape;517;p22"/>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2"/>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2"/>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2"/>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2"/>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2"/>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2"/>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4" name="Google Shape;524;p22"/>
          <p:cNvSpPr/>
          <p:nvPr/>
        </p:nvSpPr>
        <p:spPr>
          <a:xfrm rot="310873">
            <a:off x="-605227" y="4313355"/>
            <a:ext cx="3240794" cy="1580694"/>
          </a:xfrm>
          <a:custGeom>
            <a:avLst/>
            <a:gdLst/>
            <a:ahLst/>
            <a:cxnLst/>
            <a:rect l="l" t="t" r="r" b="b"/>
            <a:pathLst>
              <a:path w="84646" h="41286" extrusionOk="0">
                <a:moveTo>
                  <a:pt x="52685" y="1"/>
                </a:moveTo>
                <a:cubicBezTo>
                  <a:pt x="50445" y="1"/>
                  <a:pt x="48316" y="301"/>
                  <a:pt x="46462" y="930"/>
                </a:cubicBezTo>
                <a:cubicBezTo>
                  <a:pt x="42816" y="2168"/>
                  <a:pt x="39305" y="2540"/>
                  <a:pt x="35906" y="2540"/>
                </a:cubicBezTo>
                <a:cubicBezTo>
                  <a:pt x="30773" y="2540"/>
                  <a:pt x="25897" y="1691"/>
                  <a:pt x="21195" y="1691"/>
                </a:cubicBezTo>
                <a:cubicBezTo>
                  <a:pt x="17652" y="1691"/>
                  <a:pt x="14209" y="2173"/>
                  <a:pt x="10830" y="3864"/>
                </a:cubicBezTo>
                <a:cubicBezTo>
                  <a:pt x="1" y="9286"/>
                  <a:pt x="10749" y="30178"/>
                  <a:pt x="16018" y="34575"/>
                </a:cubicBezTo>
                <a:cubicBezTo>
                  <a:pt x="20531" y="38341"/>
                  <a:pt x="28322" y="41286"/>
                  <a:pt x="37291" y="41286"/>
                </a:cubicBezTo>
                <a:cubicBezTo>
                  <a:pt x="47147" y="41286"/>
                  <a:pt x="58425" y="37730"/>
                  <a:pt x="68341" y="27800"/>
                </a:cubicBezTo>
                <a:cubicBezTo>
                  <a:pt x="84645" y="11474"/>
                  <a:pt x="66532" y="1"/>
                  <a:pt x="526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split orient="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525"/>
        <p:cNvGrpSpPr/>
        <p:nvPr/>
      </p:nvGrpSpPr>
      <p:grpSpPr>
        <a:xfrm>
          <a:off x="0" y="0"/>
          <a:ext cx="0" cy="0"/>
          <a:chOff x="0" y="0"/>
          <a:chExt cx="0" cy="0"/>
        </a:xfrm>
      </p:grpSpPr>
      <p:sp>
        <p:nvSpPr>
          <p:cNvPr id="526" name="Google Shape;526;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7" name="Google Shape;527;p23"/>
          <p:cNvSpPr txBox="1">
            <a:spLocks noGrp="1"/>
          </p:cNvSpPr>
          <p:nvPr>
            <p:ph type="subTitle" idx="1"/>
          </p:nvPr>
        </p:nvSpPr>
        <p:spPr>
          <a:xfrm>
            <a:off x="720000" y="3086576"/>
            <a:ext cx="2240400" cy="77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28" name="Google Shape;528;p23"/>
          <p:cNvSpPr txBox="1">
            <a:spLocks noGrp="1"/>
          </p:cNvSpPr>
          <p:nvPr>
            <p:ph type="subTitle" idx="2"/>
          </p:nvPr>
        </p:nvSpPr>
        <p:spPr>
          <a:xfrm>
            <a:off x="3266721" y="3086576"/>
            <a:ext cx="2240400" cy="77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29" name="Google Shape;529;p23"/>
          <p:cNvSpPr txBox="1">
            <a:spLocks noGrp="1"/>
          </p:cNvSpPr>
          <p:nvPr>
            <p:ph type="subTitle" idx="3"/>
          </p:nvPr>
        </p:nvSpPr>
        <p:spPr>
          <a:xfrm>
            <a:off x="5813450" y="3086575"/>
            <a:ext cx="2238000" cy="77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30" name="Google Shape;530;p23"/>
          <p:cNvSpPr txBox="1">
            <a:spLocks noGrp="1"/>
          </p:cNvSpPr>
          <p:nvPr>
            <p:ph type="subTitle" idx="4"/>
          </p:nvPr>
        </p:nvSpPr>
        <p:spPr>
          <a:xfrm>
            <a:off x="720000" y="2564624"/>
            <a:ext cx="2240400" cy="527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Unbounded"/>
                <a:ea typeface="Unbounded"/>
                <a:cs typeface="Unbounded"/>
                <a:sym typeface="Unbounde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31" name="Google Shape;531;p23"/>
          <p:cNvSpPr txBox="1">
            <a:spLocks noGrp="1"/>
          </p:cNvSpPr>
          <p:nvPr>
            <p:ph type="subTitle" idx="5"/>
          </p:nvPr>
        </p:nvSpPr>
        <p:spPr>
          <a:xfrm>
            <a:off x="3266725" y="2564624"/>
            <a:ext cx="2240400" cy="527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Unbounded"/>
                <a:ea typeface="Unbounded"/>
                <a:cs typeface="Unbounded"/>
                <a:sym typeface="Unbounde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32" name="Google Shape;532;p23"/>
          <p:cNvSpPr txBox="1">
            <a:spLocks noGrp="1"/>
          </p:cNvSpPr>
          <p:nvPr>
            <p:ph type="subTitle" idx="6"/>
          </p:nvPr>
        </p:nvSpPr>
        <p:spPr>
          <a:xfrm>
            <a:off x="5813451" y="2564623"/>
            <a:ext cx="2238000" cy="527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Unbounded"/>
                <a:ea typeface="Unbounded"/>
                <a:cs typeface="Unbounded"/>
                <a:sym typeface="Unbounde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33" name="Google Shape;533;p23"/>
          <p:cNvSpPr/>
          <p:nvPr/>
        </p:nvSpPr>
        <p:spPr>
          <a:xfrm rot="-9349894">
            <a:off x="-312021" y="-787248"/>
            <a:ext cx="1590095" cy="1736663"/>
          </a:xfrm>
          <a:custGeom>
            <a:avLst/>
            <a:gdLst/>
            <a:ahLst/>
            <a:cxnLst/>
            <a:rect l="l" t="t" r="r" b="b"/>
            <a:pathLst>
              <a:path w="63607" h="69470" extrusionOk="0">
                <a:moveTo>
                  <a:pt x="42282" y="1"/>
                </a:moveTo>
                <a:cubicBezTo>
                  <a:pt x="39955" y="1"/>
                  <a:pt x="37395" y="1050"/>
                  <a:pt x="34622" y="3410"/>
                </a:cubicBezTo>
                <a:cubicBezTo>
                  <a:pt x="34199" y="3681"/>
                  <a:pt x="33783" y="3968"/>
                  <a:pt x="33377" y="4267"/>
                </a:cubicBezTo>
                <a:cubicBezTo>
                  <a:pt x="32969" y="4567"/>
                  <a:pt x="32573" y="4882"/>
                  <a:pt x="32186" y="5212"/>
                </a:cubicBezTo>
                <a:cubicBezTo>
                  <a:pt x="31798" y="5540"/>
                  <a:pt x="31421" y="5883"/>
                  <a:pt x="31054" y="6238"/>
                </a:cubicBezTo>
                <a:cubicBezTo>
                  <a:pt x="30687" y="6593"/>
                  <a:pt x="30331" y="6962"/>
                  <a:pt x="29986" y="7343"/>
                </a:cubicBezTo>
                <a:cubicBezTo>
                  <a:pt x="29642" y="7725"/>
                  <a:pt x="29309" y="8117"/>
                  <a:pt x="28988" y="8521"/>
                </a:cubicBezTo>
                <a:cubicBezTo>
                  <a:pt x="28667" y="8926"/>
                  <a:pt x="28359" y="9340"/>
                  <a:pt x="28065" y="9767"/>
                </a:cubicBezTo>
                <a:cubicBezTo>
                  <a:pt x="27769" y="10193"/>
                  <a:pt x="27487" y="10630"/>
                  <a:pt x="27218" y="11076"/>
                </a:cubicBezTo>
                <a:cubicBezTo>
                  <a:pt x="26948" y="11522"/>
                  <a:pt x="26692" y="11977"/>
                  <a:pt x="26451" y="12442"/>
                </a:cubicBezTo>
                <a:cubicBezTo>
                  <a:pt x="26210" y="12906"/>
                  <a:pt x="25983" y="13379"/>
                  <a:pt x="25770" y="13860"/>
                </a:cubicBezTo>
                <a:cubicBezTo>
                  <a:pt x="25557" y="14341"/>
                  <a:pt x="25360" y="14829"/>
                  <a:pt x="25176" y="15323"/>
                </a:cubicBezTo>
                <a:cubicBezTo>
                  <a:pt x="24992" y="15819"/>
                  <a:pt x="24824" y="16318"/>
                  <a:pt x="24670" y="16826"/>
                </a:cubicBezTo>
                <a:cubicBezTo>
                  <a:pt x="24518" y="17333"/>
                  <a:pt x="24379" y="17843"/>
                  <a:pt x="24257" y="18360"/>
                </a:cubicBezTo>
                <a:cubicBezTo>
                  <a:pt x="24135" y="18878"/>
                  <a:pt x="24028" y="19397"/>
                  <a:pt x="23938" y="19920"/>
                </a:cubicBezTo>
                <a:cubicBezTo>
                  <a:pt x="23847" y="20444"/>
                  <a:pt x="23772" y="20972"/>
                  <a:pt x="23713" y="21500"/>
                </a:cubicBezTo>
                <a:cubicBezTo>
                  <a:pt x="23654" y="22029"/>
                  <a:pt x="23612" y="22560"/>
                  <a:pt x="23585" y="23092"/>
                </a:cubicBezTo>
                <a:cubicBezTo>
                  <a:pt x="23558" y="23625"/>
                  <a:pt x="23548" y="24157"/>
                  <a:pt x="23553" y="24690"/>
                </a:cubicBezTo>
                <a:cubicBezTo>
                  <a:pt x="23602" y="29464"/>
                  <a:pt x="23565" y="34781"/>
                  <a:pt x="20063" y="38722"/>
                </a:cubicBezTo>
                <a:cubicBezTo>
                  <a:pt x="17207" y="41933"/>
                  <a:pt x="13835" y="43534"/>
                  <a:pt x="13835" y="43534"/>
                </a:cubicBezTo>
                <a:cubicBezTo>
                  <a:pt x="13835" y="43534"/>
                  <a:pt x="1" y="50132"/>
                  <a:pt x="1" y="54344"/>
                </a:cubicBezTo>
                <a:cubicBezTo>
                  <a:pt x="1" y="57492"/>
                  <a:pt x="20168" y="69470"/>
                  <a:pt x="36476" y="69470"/>
                </a:cubicBezTo>
                <a:cubicBezTo>
                  <a:pt x="41995" y="69470"/>
                  <a:pt x="47072" y="68098"/>
                  <a:pt x="50776" y="64549"/>
                </a:cubicBezTo>
                <a:cubicBezTo>
                  <a:pt x="63606" y="52253"/>
                  <a:pt x="58712" y="1"/>
                  <a:pt x="422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4" name="Google Shape;534;p23"/>
          <p:cNvGrpSpPr/>
          <p:nvPr/>
        </p:nvGrpSpPr>
        <p:grpSpPr>
          <a:xfrm rot="5400000">
            <a:off x="8344333" y="421989"/>
            <a:ext cx="934840" cy="554930"/>
            <a:chOff x="713225" y="3214125"/>
            <a:chExt cx="1980173" cy="1175451"/>
          </a:xfrm>
        </p:grpSpPr>
        <p:sp>
          <p:nvSpPr>
            <p:cNvPr id="535" name="Google Shape;535;p23"/>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3"/>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3"/>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3"/>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3"/>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3"/>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3"/>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2" name="Google Shape;542;p23"/>
          <p:cNvGrpSpPr/>
          <p:nvPr/>
        </p:nvGrpSpPr>
        <p:grpSpPr>
          <a:xfrm rot="-1112511" flipH="1">
            <a:off x="221115" y="4075320"/>
            <a:ext cx="1221286" cy="963583"/>
            <a:chOff x="4095013" y="863025"/>
            <a:chExt cx="1221275" cy="963575"/>
          </a:xfrm>
        </p:grpSpPr>
        <p:sp>
          <p:nvSpPr>
            <p:cNvPr id="543" name="Google Shape;543;p23"/>
            <p:cNvSpPr/>
            <p:nvPr/>
          </p:nvSpPr>
          <p:spPr>
            <a:xfrm>
              <a:off x="4608013" y="898975"/>
              <a:ext cx="106975" cy="159350"/>
            </a:xfrm>
            <a:custGeom>
              <a:avLst/>
              <a:gdLst/>
              <a:ahLst/>
              <a:cxnLst/>
              <a:rect l="l" t="t" r="r" b="b"/>
              <a:pathLst>
                <a:path w="4279" h="6374" extrusionOk="0">
                  <a:moveTo>
                    <a:pt x="2808" y="0"/>
                  </a:moveTo>
                  <a:cubicBezTo>
                    <a:pt x="2562" y="0"/>
                    <a:pt x="2318" y="99"/>
                    <a:pt x="2122" y="333"/>
                  </a:cubicBezTo>
                  <a:cubicBezTo>
                    <a:pt x="863" y="1831"/>
                    <a:pt x="0" y="4579"/>
                    <a:pt x="1670" y="6096"/>
                  </a:cubicBezTo>
                  <a:cubicBezTo>
                    <a:pt x="1880" y="6286"/>
                    <a:pt x="2139" y="6374"/>
                    <a:pt x="2393" y="6374"/>
                  </a:cubicBezTo>
                  <a:cubicBezTo>
                    <a:pt x="2923" y="6374"/>
                    <a:pt x="3432" y="5992"/>
                    <a:pt x="3431" y="5367"/>
                  </a:cubicBezTo>
                  <a:cubicBezTo>
                    <a:pt x="3427" y="3982"/>
                    <a:pt x="2965" y="2886"/>
                    <a:pt x="3791" y="1621"/>
                  </a:cubicBezTo>
                  <a:cubicBezTo>
                    <a:pt x="4279" y="875"/>
                    <a:pt x="3538" y="0"/>
                    <a:pt x="28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3"/>
            <p:cNvSpPr/>
            <p:nvPr/>
          </p:nvSpPr>
          <p:spPr>
            <a:xfrm>
              <a:off x="4639838" y="1180925"/>
              <a:ext cx="64375" cy="152900"/>
            </a:xfrm>
            <a:custGeom>
              <a:avLst/>
              <a:gdLst/>
              <a:ahLst/>
              <a:cxnLst/>
              <a:rect l="l" t="t" r="r" b="b"/>
              <a:pathLst>
                <a:path w="2575" h="6116" extrusionOk="0">
                  <a:moveTo>
                    <a:pt x="1503" y="0"/>
                  </a:moveTo>
                  <a:cubicBezTo>
                    <a:pt x="1096" y="0"/>
                    <a:pt x="709" y="216"/>
                    <a:pt x="640" y="695"/>
                  </a:cubicBezTo>
                  <a:cubicBezTo>
                    <a:pt x="411" y="2272"/>
                    <a:pt x="0" y="3898"/>
                    <a:pt x="287" y="5482"/>
                  </a:cubicBezTo>
                  <a:cubicBezTo>
                    <a:pt x="367" y="5928"/>
                    <a:pt x="682" y="6115"/>
                    <a:pt x="1024" y="6115"/>
                  </a:cubicBezTo>
                  <a:cubicBezTo>
                    <a:pt x="1417" y="6115"/>
                    <a:pt x="1848" y="5868"/>
                    <a:pt x="2001" y="5482"/>
                  </a:cubicBezTo>
                  <a:cubicBezTo>
                    <a:pt x="2556" y="4083"/>
                    <a:pt x="2459" y="2442"/>
                    <a:pt x="2541" y="952"/>
                  </a:cubicBezTo>
                  <a:cubicBezTo>
                    <a:pt x="2574" y="351"/>
                    <a:pt x="2022" y="0"/>
                    <a:pt x="1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3"/>
            <p:cNvSpPr/>
            <p:nvPr/>
          </p:nvSpPr>
          <p:spPr>
            <a:xfrm>
              <a:off x="4531688" y="1432425"/>
              <a:ext cx="137375" cy="110000"/>
            </a:xfrm>
            <a:custGeom>
              <a:avLst/>
              <a:gdLst/>
              <a:ahLst/>
              <a:cxnLst/>
              <a:rect l="l" t="t" r="r" b="b"/>
              <a:pathLst>
                <a:path w="5495" h="4400" extrusionOk="0">
                  <a:moveTo>
                    <a:pt x="3820" y="1"/>
                  </a:moveTo>
                  <a:cubicBezTo>
                    <a:pt x="3617" y="1"/>
                    <a:pt x="3404" y="64"/>
                    <a:pt x="3195" y="212"/>
                  </a:cubicBezTo>
                  <a:cubicBezTo>
                    <a:pt x="2666" y="583"/>
                    <a:pt x="2181" y="949"/>
                    <a:pt x="1749" y="1433"/>
                  </a:cubicBezTo>
                  <a:cubicBezTo>
                    <a:pt x="1356" y="1873"/>
                    <a:pt x="963" y="2316"/>
                    <a:pt x="571" y="2757"/>
                  </a:cubicBezTo>
                  <a:cubicBezTo>
                    <a:pt x="0" y="3400"/>
                    <a:pt x="502" y="4400"/>
                    <a:pt x="1236" y="4400"/>
                  </a:cubicBezTo>
                  <a:cubicBezTo>
                    <a:pt x="1392" y="4400"/>
                    <a:pt x="1558" y="4355"/>
                    <a:pt x="1726" y="4252"/>
                  </a:cubicBezTo>
                  <a:cubicBezTo>
                    <a:pt x="2779" y="3611"/>
                    <a:pt x="3812" y="3027"/>
                    <a:pt x="4695" y="2155"/>
                  </a:cubicBezTo>
                  <a:cubicBezTo>
                    <a:pt x="5495" y="1368"/>
                    <a:pt x="4761" y="1"/>
                    <a:pt x="3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3"/>
            <p:cNvSpPr/>
            <p:nvPr/>
          </p:nvSpPr>
          <p:spPr>
            <a:xfrm>
              <a:off x="4622238" y="1525925"/>
              <a:ext cx="109675" cy="91000"/>
            </a:xfrm>
            <a:custGeom>
              <a:avLst/>
              <a:gdLst/>
              <a:ahLst/>
              <a:cxnLst/>
              <a:rect l="l" t="t" r="r" b="b"/>
              <a:pathLst>
                <a:path w="4387" h="3640" extrusionOk="0">
                  <a:moveTo>
                    <a:pt x="3107" y="1"/>
                  </a:moveTo>
                  <a:cubicBezTo>
                    <a:pt x="3048" y="1"/>
                    <a:pt x="2990" y="5"/>
                    <a:pt x="2932" y="14"/>
                  </a:cubicBezTo>
                  <a:cubicBezTo>
                    <a:pt x="2172" y="133"/>
                    <a:pt x="1615" y="702"/>
                    <a:pt x="1176" y="1289"/>
                  </a:cubicBezTo>
                  <a:cubicBezTo>
                    <a:pt x="797" y="1797"/>
                    <a:pt x="439" y="2277"/>
                    <a:pt x="169" y="2852"/>
                  </a:cubicBezTo>
                  <a:cubicBezTo>
                    <a:pt x="1" y="3209"/>
                    <a:pt x="230" y="3639"/>
                    <a:pt x="614" y="3639"/>
                  </a:cubicBezTo>
                  <a:cubicBezTo>
                    <a:pt x="660" y="3639"/>
                    <a:pt x="709" y="3633"/>
                    <a:pt x="760" y="3619"/>
                  </a:cubicBezTo>
                  <a:cubicBezTo>
                    <a:pt x="2049" y="3278"/>
                    <a:pt x="3679" y="2574"/>
                    <a:pt x="4142" y="1225"/>
                  </a:cubicBezTo>
                  <a:cubicBezTo>
                    <a:pt x="4387" y="509"/>
                    <a:pt x="3738" y="1"/>
                    <a:pt x="31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3"/>
            <p:cNvSpPr/>
            <p:nvPr/>
          </p:nvSpPr>
          <p:spPr>
            <a:xfrm>
              <a:off x="4706088" y="1302300"/>
              <a:ext cx="114475" cy="150975"/>
            </a:xfrm>
            <a:custGeom>
              <a:avLst/>
              <a:gdLst/>
              <a:ahLst/>
              <a:cxnLst/>
              <a:rect l="l" t="t" r="r" b="b"/>
              <a:pathLst>
                <a:path w="4579" h="6039" extrusionOk="0">
                  <a:moveTo>
                    <a:pt x="2923" y="1"/>
                  </a:moveTo>
                  <a:cubicBezTo>
                    <a:pt x="2608" y="1"/>
                    <a:pt x="2295" y="124"/>
                    <a:pt x="2049" y="414"/>
                  </a:cubicBezTo>
                  <a:cubicBezTo>
                    <a:pt x="933" y="1729"/>
                    <a:pt x="465" y="3372"/>
                    <a:pt x="115" y="5034"/>
                  </a:cubicBezTo>
                  <a:cubicBezTo>
                    <a:pt x="0" y="5580"/>
                    <a:pt x="432" y="6039"/>
                    <a:pt x="903" y="6039"/>
                  </a:cubicBezTo>
                  <a:cubicBezTo>
                    <a:pt x="1086" y="6039"/>
                    <a:pt x="1276" y="5969"/>
                    <a:pt x="1441" y="5807"/>
                  </a:cubicBezTo>
                  <a:cubicBezTo>
                    <a:pt x="2635" y="4635"/>
                    <a:pt x="3806" y="3352"/>
                    <a:pt x="4304" y="1727"/>
                  </a:cubicBezTo>
                  <a:cubicBezTo>
                    <a:pt x="4579" y="831"/>
                    <a:pt x="3742" y="1"/>
                    <a:pt x="29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3"/>
            <p:cNvSpPr/>
            <p:nvPr/>
          </p:nvSpPr>
          <p:spPr>
            <a:xfrm>
              <a:off x="4742063" y="1063600"/>
              <a:ext cx="71750" cy="162525"/>
            </a:xfrm>
            <a:custGeom>
              <a:avLst/>
              <a:gdLst/>
              <a:ahLst/>
              <a:cxnLst/>
              <a:rect l="l" t="t" r="r" b="b"/>
              <a:pathLst>
                <a:path w="2870" h="6501" extrusionOk="0">
                  <a:moveTo>
                    <a:pt x="1244" y="1"/>
                  </a:moveTo>
                  <a:cubicBezTo>
                    <a:pt x="1003" y="1"/>
                    <a:pt x="752" y="87"/>
                    <a:pt x="621" y="256"/>
                  </a:cubicBezTo>
                  <a:cubicBezTo>
                    <a:pt x="1" y="1054"/>
                    <a:pt x="83" y="1885"/>
                    <a:pt x="269" y="2850"/>
                  </a:cubicBezTo>
                  <a:cubicBezTo>
                    <a:pt x="467" y="3875"/>
                    <a:pt x="739" y="4871"/>
                    <a:pt x="1064" y="5862"/>
                  </a:cubicBezTo>
                  <a:cubicBezTo>
                    <a:pt x="1207" y="6294"/>
                    <a:pt x="1577" y="6500"/>
                    <a:pt x="1942" y="6500"/>
                  </a:cubicBezTo>
                  <a:cubicBezTo>
                    <a:pt x="2387" y="6500"/>
                    <a:pt x="2826" y="6195"/>
                    <a:pt x="2842" y="5621"/>
                  </a:cubicBezTo>
                  <a:cubicBezTo>
                    <a:pt x="2870" y="4580"/>
                    <a:pt x="2833" y="3553"/>
                    <a:pt x="2735" y="2516"/>
                  </a:cubicBezTo>
                  <a:cubicBezTo>
                    <a:pt x="2645" y="1564"/>
                    <a:pt x="2493" y="693"/>
                    <a:pt x="1678" y="120"/>
                  </a:cubicBezTo>
                  <a:cubicBezTo>
                    <a:pt x="1565" y="40"/>
                    <a:pt x="1407" y="1"/>
                    <a:pt x="12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3"/>
            <p:cNvSpPr/>
            <p:nvPr/>
          </p:nvSpPr>
          <p:spPr>
            <a:xfrm>
              <a:off x="4792588" y="899075"/>
              <a:ext cx="86200" cy="88700"/>
            </a:xfrm>
            <a:custGeom>
              <a:avLst/>
              <a:gdLst/>
              <a:ahLst/>
              <a:cxnLst/>
              <a:rect l="l" t="t" r="r" b="b"/>
              <a:pathLst>
                <a:path w="3448" h="3548" extrusionOk="0">
                  <a:moveTo>
                    <a:pt x="2326" y="0"/>
                  </a:moveTo>
                  <a:cubicBezTo>
                    <a:pt x="2144" y="0"/>
                    <a:pt x="1960" y="47"/>
                    <a:pt x="1782" y="133"/>
                  </a:cubicBezTo>
                  <a:cubicBezTo>
                    <a:pt x="1288" y="370"/>
                    <a:pt x="864" y="647"/>
                    <a:pt x="524" y="1089"/>
                  </a:cubicBezTo>
                  <a:cubicBezTo>
                    <a:pt x="185" y="1527"/>
                    <a:pt x="1" y="2100"/>
                    <a:pt x="17" y="2654"/>
                  </a:cubicBezTo>
                  <a:cubicBezTo>
                    <a:pt x="31" y="3071"/>
                    <a:pt x="377" y="3547"/>
                    <a:pt x="830" y="3547"/>
                  </a:cubicBezTo>
                  <a:cubicBezTo>
                    <a:pt x="855" y="3547"/>
                    <a:pt x="881" y="3546"/>
                    <a:pt x="906" y="3543"/>
                  </a:cubicBezTo>
                  <a:cubicBezTo>
                    <a:pt x="1506" y="3473"/>
                    <a:pt x="2064" y="3261"/>
                    <a:pt x="2507" y="2832"/>
                  </a:cubicBezTo>
                  <a:cubicBezTo>
                    <a:pt x="2937" y="2416"/>
                    <a:pt x="3146" y="1869"/>
                    <a:pt x="3322" y="1315"/>
                  </a:cubicBezTo>
                  <a:cubicBezTo>
                    <a:pt x="3448" y="916"/>
                    <a:pt x="3265" y="460"/>
                    <a:pt x="2946" y="214"/>
                  </a:cubicBezTo>
                  <a:cubicBezTo>
                    <a:pt x="2755" y="67"/>
                    <a:pt x="2543" y="0"/>
                    <a:pt x="23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3"/>
            <p:cNvSpPr/>
            <p:nvPr/>
          </p:nvSpPr>
          <p:spPr>
            <a:xfrm>
              <a:off x="4776113" y="1440975"/>
              <a:ext cx="124525" cy="133750"/>
            </a:xfrm>
            <a:custGeom>
              <a:avLst/>
              <a:gdLst/>
              <a:ahLst/>
              <a:cxnLst/>
              <a:rect l="l" t="t" r="r" b="b"/>
              <a:pathLst>
                <a:path w="4981" h="5350" extrusionOk="0">
                  <a:moveTo>
                    <a:pt x="3415" y="1"/>
                  </a:moveTo>
                  <a:cubicBezTo>
                    <a:pt x="3082" y="1"/>
                    <a:pt x="2755" y="117"/>
                    <a:pt x="2538" y="385"/>
                  </a:cubicBezTo>
                  <a:cubicBezTo>
                    <a:pt x="1621" y="1524"/>
                    <a:pt x="878" y="2709"/>
                    <a:pt x="317" y="4059"/>
                  </a:cubicBezTo>
                  <a:cubicBezTo>
                    <a:pt x="0" y="4823"/>
                    <a:pt x="694" y="5350"/>
                    <a:pt x="1372" y="5350"/>
                  </a:cubicBezTo>
                  <a:cubicBezTo>
                    <a:pt x="1636" y="5350"/>
                    <a:pt x="1898" y="5270"/>
                    <a:pt x="2096" y="5093"/>
                  </a:cubicBezTo>
                  <a:cubicBezTo>
                    <a:pt x="3090" y="4205"/>
                    <a:pt x="3929" y="3134"/>
                    <a:pt x="4633" y="2001"/>
                  </a:cubicBezTo>
                  <a:cubicBezTo>
                    <a:pt x="4980" y="1441"/>
                    <a:pt x="4804" y="666"/>
                    <a:pt x="4289" y="282"/>
                  </a:cubicBezTo>
                  <a:cubicBezTo>
                    <a:pt x="4052" y="105"/>
                    <a:pt x="3731" y="1"/>
                    <a:pt x="34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3"/>
            <p:cNvSpPr/>
            <p:nvPr/>
          </p:nvSpPr>
          <p:spPr>
            <a:xfrm>
              <a:off x="4868263" y="1203475"/>
              <a:ext cx="70000" cy="162350"/>
            </a:xfrm>
            <a:custGeom>
              <a:avLst/>
              <a:gdLst/>
              <a:ahLst/>
              <a:cxnLst/>
              <a:rect l="l" t="t" r="r" b="b"/>
              <a:pathLst>
                <a:path w="2800" h="6494" extrusionOk="0">
                  <a:moveTo>
                    <a:pt x="1466" y="1"/>
                  </a:moveTo>
                  <a:cubicBezTo>
                    <a:pt x="1162" y="1"/>
                    <a:pt x="870" y="138"/>
                    <a:pt x="736" y="451"/>
                  </a:cubicBezTo>
                  <a:cubicBezTo>
                    <a:pt x="23" y="2116"/>
                    <a:pt x="0" y="4094"/>
                    <a:pt x="264" y="5872"/>
                  </a:cubicBezTo>
                  <a:cubicBezTo>
                    <a:pt x="328" y="6307"/>
                    <a:pt x="649" y="6494"/>
                    <a:pt x="998" y="6494"/>
                  </a:cubicBezTo>
                  <a:cubicBezTo>
                    <a:pt x="1390" y="6494"/>
                    <a:pt x="1815" y="6258"/>
                    <a:pt x="1947" y="5872"/>
                  </a:cubicBezTo>
                  <a:cubicBezTo>
                    <a:pt x="2486" y="4286"/>
                    <a:pt x="2799" y="2314"/>
                    <a:pt x="2419" y="670"/>
                  </a:cubicBezTo>
                  <a:cubicBezTo>
                    <a:pt x="2323" y="257"/>
                    <a:pt x="1882" y="1"/>
                    <a:pt x="14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3"/>
            <p:cNvSpPr/>
            <p:nvPr/>
          </p:nvSpPr>
          <p:spPr>
            <a:xfrm>
              <a:off x="4862488" y="996450"/>
              <a:ext cx="90375" cy="115225"/>
            </a:xfrm>
            <a:custGeom>
              <a:avLst/>
              <a:gdLst/>
              <a:ahLst/>
              <a:cxnLst/>
              <a:rect l="l" t="t" r="r" b="b"/>
              <a:pathLst>
                <a:path w="3615" h="4609" extrusionOk="0">
                  <a:moveTo>
                    <a:pt x="1987" y="1"/>
                  </a:moveTo>
                  <a:cubicBezTo>
                    <a:pt x="1903" y="1"/>
                    <a:pt x="1818" y="13"/>
                    <a:pt x="1733" y="39"/>
                  </a:cubicBezTo>
                  <a:cubicBezTo>
                    <a:pt x="394" y="450"/>
                    <a:pt x="280" y="2096"/>
                    <a:pt x="86" y="3275"/>
                  </a:cubicBezTo>
                  <a:cubicBezTo>
                    <a:pt x="0" y="3796"/>
                    <a:pt x="178" y="4318"/>
                    <a:pt x="702" y="4529"/>
                  </a:cubicBezTo>
                  <a:cubicBezTo>
                    <a:pt x="835" y="4582"/>
                    <a:pt x="978" y="4608"/>
                    <a:pt x="1119" y="4608"/>
                  </a:cubicBezTo>
                  <a:cubicBezTo>
                    <a:pt x="1484" y="4608"/>
                    <a:pt x="1845" y="4434"/>
                    <a:pt x="2031" y="4093"/>
                  </a:cubicBezTo>
                  <a:cubicBezTo>
                    <a:pt x="2575" y="3098"/>
                    <a:pt x="3614" y="1597"/>
                    <a:pt x="2845" y="491"/>
                  </a:cubicBezTo>
                  <a:cubicBezTo>
                    <a:pt x="2647" y="207"/>
                    <a:pt x="2331" y="1"/>
                    <a:pt x="19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3"/>
            <p:cNvSpPr/>
            <p:nvPr/>
          </p:nvSpPr>
          <p:spPr>
            <a:xfrm>
              <a:off x="4972113" y="863025"/>
              <a:ext cx="79750" cy="67150"/>
            </a:xfrm>
            <a:custGeom>
              <a:avLst/>
              <a:gdLst/>
              <a:ahLst/>
              <a:cxnLst/>
              <a:rect l="l" t="t" r="r" b="b"/>
              <a:pathLst>
                <a:path w="3190" h="2686" extrusionOk="0">
                  <a:moveTo>
                    <a:pt x="1204" y="1"/>
                  </a:moveTo>
                  <a:cubicBezTo>
                    <a:pt x="792" y="1"/>
                    <a:pt x="366" y="209"/>
                    <a:pt x="171" y="579"/>
                  </a:cubicBezTo>
                  <a:cubicBezTo>
                    <a:pt x="73" y="764"/>
                    <a:pt x="20" y="962"/>
                    <a:pt x="11" y="1172"/>
                  </a:cubicBezTo>
                  <a:cubicBezTo>
                    <a:pt x="0" y="1434"/>
                    <a:pt x="145" y="1835"/>
                    <a:pt x="356" y="2003"/>
                  </a:cubicBezTo>
                  <a:cubicBezTo>
                    <a:pt x="490" y="2112"/>
                    <a:pt x="622" y="2237"/>
                    <a:pt x="771" y="2324"/>
                  </a:cubicBezTo>
                  <a:cubicBezTo>
                    <a:pt x="924" y="2414"/>
                    <a:pt x="1101" y="2468"/>
                    <a:pt x="1268" y="2525"/>
                  </a:cubicBezTo>
                  <a:cubicBezTo>
                    <a:pt x="1513" y="2611"/>
                    <a:pt x="1746" y="2686"/>
                    <a:pt x="2010" y="2686"/>
                  </a:cubicBezTo>
                  <a:cubicBezTo>
                    <a:pt x="2020" y="2686"/>
                    <a:pt x="2031" y="2686"/>
                    <a:pt x="2041" y="2686"/>
                  </a:cubicBezTo>
                  <a:cubicBezTo>
                    <a:pt x="2424" y="2678"/>
                    <a:pt x="2778" y="2485"/>
                    <a:pt x="2973" y="2151"/>
                  </a:cubicBezTo>
                  <a:cubicBezTo>
                    <a:pt x="3156" y="1839"/>
                    <a:pt x="3190" y="1371"/>
                    <a:pt x="2973" y="1062"/>
                  </a:cubicBezTo>
                  <a:lnTo>
                    <a:pt x="2911" y="972"/>
                  </a:lnTo>
                  <a:cubicBezTo>
                    <a:pt x="2775" y="782"/>
                    <a:pt x="2659" y="678"/>
                    <a:pt x="2476" y="544"/>
                  </a:cubicBezTo>
                  <a:cubicBezTo>
                    <a:pt x="2398" y="488"/>
                    <a:pt x="2319" y="433"/>
                    <a:pt x="2239" y="380"/>
                  </a:cubicBezTo>
                  <a:cubicBezTo>
                    <a:pt x="2008" y="221"/>
                    <a:pt x="1771" y="112"/>
                    <a:pt x="1498" y="38"/>
                  </a:cubicBezTo>
                  <a:cubicBezTo>
                    <a:pt x="1403" y="13"/>
                    <a:pt x="1304" y="1"/>
                    <a:pt x="12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3"/>
            <p:cNvSpPr/>
            <p:nvPr/>
          </p:nvSpPr>
          <p:spPr>
            <a:xfrm>
              <a:off x="4293138" y="1542525"/>
              <a:ext cx="180800" cy="79350"/>
            </a:xfrm>
            <a:custGeom>
              <a:avLst/>
              <a:gdLst/>
              <a:ahLst/>
              <a:cxnLst/>
              <a:rect l="l" t="t" r="r" b="b"/>
              <a:pathLst>
                <a:path w="7232" h="3174" extrusionOk="0">
                  <a:moveTo>
                    <a:pt x="5616" y="0"/>
                  </a:moveTo>
                  <a:cubicBezTo>
                    <a:pt x="5603" y="0"/>
                    <a:pt x="5591" y="1"/>
                    <a:pt x="5578" y="1"/>
                  </a:cubicBezTo>
                  <a:cubicBezTo>
                    <a:pt x="4119" y="55"/>
                    <a:pt x="2796" y="491"/>
                    <a:pt x="1401" y="891"/>
                  </a:cubicBezTo>
                  <a:cubicBezTo>
                    <a:pt x="0" y="1293"/>
                    <a:pt x="500" y="3174"/>
                    <a:pt x="1796" y="3174"/>
                  </a:cubicBezTo>
                  <a:cubicBezTo>
                    <a:pt x="1870" y="3174"/>
                    <a:pt x="1947" y="3168"/>
                    <a:pt x="2026" y="3155"/>
                  </a:cubicBezTo>
                  <a:cubicBezTo>
                    <a:pt x="3469" y="2920"/>
                    <a:pt x="4812" y="2733"/>
                    <a:pt x="6163" y="2159"/>
                  </a:cubicBezTo>
                  <a:cubicBezTo>
                    <a:pt x="7232" y="1705"/>
                    <a:pt x="6677" y="0"/>
                    <a:pt x="56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3"/>
            <p:cNvSpPr/>
            <p:nvPr/>
          </p:nvSpPr>
          <p:spPr>
            <a:xfrm>
              <a:off x="4333513" y="1463725"/>
              <a:ext cx="70975" cy="55550"/>
            </a:xfrm>
            <a:custGeom>
              <a:avLst/>
              <a:gdLst/>
              <a:ahLst/>
              <a:cxnLst/>
              <a:rect l="l" t="t" r="r" b="b"/>
              <a:pathLst>
                <a:path w="2839" h="2222" extrusionOk="0">
                  <a:moveTo>
                    <a:pt x="1851" y="0"/>
                  </a:moveTo>
                  <a:cubicBezTo>
                    <a:pt x="1770" y="0"/>
                    <a:pt x="1688" y="15"/>
                    <a:pt x="1608" y="46"/>
                  </a:cubicBezTo>
                  <a:cubicBezTo>
                    <a:pt x="1313" y="164"/>
                    <a:pt x="1017" y="281"/>
                    <a:pt x="720" y="399"/>
                  </a:cubicBezTo>
                  <a:cubicBezTo>
                    <a:pt x="482" y="495"/>
                    <a:pt x="302" y="613"/>
                    <a:pt x="161" y="829"/>
                  </a:cubicBezTo>
                  <a:cubicBezTo>
                    <a:pt x="1" y="1078"/>
                    <a:pt x="2" y="1399"/>
                    <a:pt x="114" y="1662"/>
                  </a:cubicBezTo>
                  <a:cubicBezTo>
                    <a:pt x="273" y="2037"/>
                    <a:pt x="603" y="2222"/>
                    <a:pt x="959" y="2222"/>
                  </a:cubicBezTo>
                  <a:cubicBezTo>
                    <a:pt x="1119" y="2222"/>
                    <a:pt x="1285" y="2184"/>
                    <a:pt x="1443" y="2109"/>
                  </a:cubicBezTo>
                  <a:cubicBezTo>
                    <a:pt x="1730" y="1973"/>
                    <a:pt x="2018" y="1835"/>
                    <a:pt x="2306" y="1699"/>
                  </a:cubicBezTo>
                  <a:cubicBezTo>
                    <a:pt x="2712" y="1506"/>
                    <a:pt x="2838" y="952"/>
                    <a:pt x="2676" y="569"/>
                  </a:cubicBezTo>
                  <a:cubicBezTo>
                    <a:pt x="2547" y="264"/>
                    <a:pt x="2202" y="0"/>
                    <a:pt x="18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3"/>
            <p:cNvSpPr/>
            <p:nvPr/>
          </p:nvSpPr>
          <p:spPr>
            <a:xfrm>
              <a:off x="4095013" y="1626075"/>
              <a:ext cx="84125" cy="67125"/>
            </a:xfrm>
            <a:custGeom>
              <a:avLst/>
              <a:gdLst/>
              <a:ahLst/>
              <a:cxnLst/>
              <a:rect l="l" t="t" r="r" b="b"/>
              <a:pathLst>
                <a:path w="3365" h="2685" extrusionOk="0">
                  <a:moveTo>
                    <a:pt x="2401" y="1"/>
                  </a:moveTo>
                  <a:cubicBezTo>
                    <a:pt x="2324" y="1"/>
                    <a:pt x="2248" y="14"/>
                    <a:pt x="2175" y="45"/>
                  </a:cubicBezTo>
                  <a:cubicBezTo>
                    <a:pt x="1622" y="273"/>
                    <a:pt x="1134" y="593"/>
                    <a:pt x="625" y="904"/>
                  </a:cubicBezTo>
                  <a:cubicBezTo>
                    <a:pt x="200" y="1162"/>
                    <a:pt x="1" y="1768"/>
                    <a:pt x="283" y="2205"/>
                  </a:cubicBezTo>
                  <a:cubicBezTo>
                    <a:pt x="465" y="2487"/>
                    <a:pt x="803" y="2685"/>
                    <a:pt x="1140" y="2685"/>
                  </a:cubicBezTo>
                  <a:cubicBezTo>
                    <a:pt x="1294" y="2685"/>
                    <a:pt x="1448" y="2643"/>
                    <a:pt x="1586" y="2548"/>
                  </a:cubicBezTo>
                  <a:cubicBezTo>
                    <a:pt x="2074" y="2216"/>
                    <a:pt x="2594" y="1908"/>
                    <a:pt x="3024" y="1504"/>
                  </a:cubicBezTo>
                  <a:cubicBezTo>
                    <a:pt x="3295" y="1250"/>
                    <a:pt x="3364" y="762"/>
                    <a:pt x="3160" y="447"/>
                  </a:cubicBezTo>
                  <a:cubicBezTo>
                    <a:pt x="3006" y="210"/>
                    <a:pt x="2701" y="1"/>
                    <a:pt x="24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3"/>
            <p:cNvSpPr/>
            <p:nvPr/>
          </p:nvSpPr>
          <p:spPr>
            <a:xfrm>
              <a:off x="4101713" y="1731350"/>
              <a:ext cx="54675" cy="95250"/>
            </a:xfrm>
            <a:custGeom>
              <a:avLst/>
              <a:gdLst/>
              <a:ahLst/>
              <a:cxnLst/>
              <a:rect l="l" t="t" r="r" b="b"/>
              <a:pathLst>
                <a:path w="2187" h="3810" extrusionOk="0">
                  <a:moveTo>
                    <a:pt x="1296" y="1"/>
                  </a:moveTo>
                  <a:cubicBezTo>
                    <a:pt x="921" y="1"/>
                    <a:pt x="542" y="247"/>
                    <a:pt x="455" y="626"/>
                  </a:cubicBezTo>
                  <a:cubicBezTo>
                    <a:pt x="292" y="1341"/>
                    <a:pt x="185" y="2062"/>
                    <a:pt x="70" y="2786"/>
                  </a:cubicBezTo>
                  <a:cubicBezTo>
                    <a:pt x="0" y="3217"/>
                    <a:pt x="182" y="3658"/>
                    <a:pt x="636" y="3782"/>
                  </a:cubicBezTo>
                  <a:cubicBezTo>
                    <a:pt x="703" y="3800"/>
                    <a:pt x="771" y="3809"/>
                    <a:pt x="839" y="3809"/>
                  </a:cubicBezTo>
                  <a:cubicBezTo>
                    <a:pt x="1193" y="3809"/>
                    <a:pt x="1544" y="3574"/>
                    <a:pt x="1631" y="3217"/>
                  </a:cubicBezTo>
                  <a:cubicBezTo>
                    <a:pt x="1804" y="2508"/>
                    <a:pt x="1982" y="1803"/>
                    <a:pt x="2108" y="1083"/>
                  </a:cubicBezTo>
                  <a:cubicBezTo>
                    <a:pt x="2187" y="627"/>
                    <a:pt x="1986" y="160"/>
                    <a:pt x="1509" y="29"/>
                  </a:cubicBezTo>
                  <a:cubicBezTo>
                    <a:pt x="1440" y="10"/>
                    <a:pt x="1368" y="1"/>
                    <a:pt x="12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3"/>
            <p:cNvSpPr/>
            <p:nvPr/>
          </p:nvSpPr>
          <p:spPr>
            <a:xfrm>
              <a:off x="4229888" y="1689850"/>
              <a:ext cx="105875" cy="73325"/>
            </a:xfrm>
            <a:custGeom>
              <a:avLst/>
              <a:gdLst/>
              <a:ahLst/>
              <a:cxnLst/>
              <a:rect l="l" t="t" r="r" b="b"/>
              <a:pathLst>
                <a:path w="4235" h="2933" extrusionOk="0">
                  <a:moveTo>
                    <a:pt x="3390" y="1"/>
                  </a:moveTo>
                  <a:cubicBezTo>
                    <a:pt x="3253" y="1"/>
                    <a:pt x="3110" y="34"/>
                    <a:pt x="2968" y="95"/>
                  </a:cubicBezTo>
                  <a:cubicBezTo>
                    <a:pt x="2191" y="428"/>
                    <a:pt x="1504" y="881"/>
                    <a:pt x="788" y="1328"/>
                  </a:cubicBezTo>
                  <a:cubicBezTo>
                    <a:pt x="1" y="1820"/>
                    <a:pt x="477" y="2932"/>
                    <a:pt x="1222" y="2932"/>
                  </a:cubicBezTo>
                  <a:cubicBezTo>
                    <a:pt x="1359" y="2932"/>
                    <a:pt x="1505" y="2895"/>
                    <a:pt x="1654" y="2809"/>
                  </a:cubicBezTo>
                  <a:cubicBezTo>
                    <a:pt x="2447" y="2352"/>
                    <a:pt x="3215" y="1916"/>
                    <a:pt x="3930" y="1341"/>
                  </a:cubicBezTo>
                  <a:cubicBezTo>
                    <a:pt x="4234" y="1097"/>
                    <a:pt x="4215" y="578"/>
                    <a:pt x="3992" y="299"/>
                  </a:cubicBezTo>
                  <a:cubicBezTo>
                    <a:pt x="3826" y="91"/>
                    <a:pt x="3616" y="1"/>
                    <a:pt x="33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3"/>
            <p:cNvSpPr/>
            <p:nvPr/>
          </p:nvSpPr>
          <p:spPr>
            <a:xfrm>
              <a:off x="4438613" y="1609800"/>
              <a:ext cx="150500" cy="68800"/>
            </a:xfrm>
            <a:custGeom>
              <a:avLst/>
              <a:gdLst/>
              <a:ahLst/>
              <a:cxnLst/>
              <a:rect l="l" t="t" r="r" b="b"/>
              <a:pathLst>
                <a:path w="6020" h="2752" extrusionOk="0">
                  <a:moveTo>
                    <a:pt x="4484" y="0"/>
                  </a:moveTo>
                  <a:cubicBezTo>
                    <a:pt x="4397" y="0"/>
                    <a:pt x="4304" y="11"/>
                    <a:pt x="4208" y="32"/>
                  </a:cubicBezTo>
                  <a:cubicBezTo>
                    <a:pt x="2962" y="315"/>
                    <a:pt x="1823" y="742"/>
                    <a:pt x="677" y="1301"/>
                  </a:cubicBezTo>
                  <a:cubicBezTo>
                    <a:pt x="1" y="1631"/>
                    <a:pt x="302" y="2752"/>
                    <a:pt x="1027" y="2752"/>
                  </a:cubicBezTo>
                  <a:cubicBezTo>
                    <a:pt x="1041" y="2752"/>
                    <a:pt x="1055" y="2751"/>
                    <a:pt x="1069" y="2751"/>
                  </a:cubicBezTo>
                  <a:cubicBezTo>
                    <a:pt x="2346" y="2674"/>
                    <a:pt x="3555" y="2482"/>
                    <a:pt x="4782" y="2114"/>
                  </a:cubicBezTo>
                  <a:cubicBezTo>
                    <a:pt x="6019" y="1742"/>
                    <a:pt x="5631" y="0"/>
                    <a:pt x="44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3"/>
            <p:cNvSpPr/>
            <p:nvPr/>
          </p:nvSpPr>
          <p:spPr>
            <a:xfrm>
              <a:off x="4979088" y="1345475"/>
              <a:ext cx="44525" cy="72775"/>
            </a:xfrm>
            <a:custGeom>
              <a:avLst/>
              <a:gdLst/>
              <a:ahLst/>
              <a:cxnLst/>
              <a:rect l="l" t="t" r="r" b="b"/>
              <a:pathLst>
                <a:path w="1781" h="2911" extrusionOk="0">
                  <a:moveTo>
                    <a:pt x="921" y="1"/>
                  </a:moveTo>
                  <a:cubicBezTo>
                    <a:pt x="910" y="1"/>
                    <a:pt x="899" y="1"/>
                    <a:pt x="887" y="2"/>
                  </a:cubicBezTo>
                  <a:cubicBezTo>
                    <a:pt x="410" y="23"/>
                    <a:pt x="127" y="359"/>
                    <a:pt x="78" y="812"/>
                  </a:cubicBezTo>
                  <a:cubicBezTo>
                    <a:pt x="54" y="1038"/>
                    <a:pt x="6" y="1278"/>
                    <a:pt x="4" y="1505"/>
                  </a:cubicBezTo>
                  <a:cubicBezTo>
                    <a:pt x="1" y="1772"/>
                    <a:pt x="68" y="2053"/>
                    <a:pt x="107" y="2315"/>
                  </a:cubicBezTo>
                  <a:cubicBezTo>
                    <a:pt x="153" y="2641"/>
                    <a:pt x="548" y="2910"/>
                    <a:pt x="865" y="2910"/>
                  </a:cubicBezTo>
                  <a:cubicBezTo>
                    <a:pt x="872" y="2910"/>
                    <a:pt x="880" y="2910"/>
                    <a:pt x="887" y="2910"/>
                  </a:cubicBezTo>
                  <a:cubicBezTo>
                    <a:pt x="1212" y="2895"/>
                    <a:pt x="1616" y="2672"/>
                    <a:pt x="1668" y="2315"/>
                  </a:cubicBezTo>
                  <a:cubicBezTo>
                    <a:pt x="1705" y="2058"/>
                    <a:pt x="1780" y="1765"/>
                    <a:pt x="1771" y="1505"/>
                  </a:cubicBezTo>
                  <a:cubicBezTo>
                    <a:pt x="1764" y="1275"/>
                    <a:pt x="1722" y="1041"/>
                    <a:pt x="1697" y="812"/>
                  </a:cubicBezTo>
                  <a:cubicBezTo>
                    <a:pt x="1653" y="402"/>
                    <a:pt x="1372" y="1"/>
                    <a:pt x="9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3"/>
            <p:cNvSpPr/>
            <p:nvPr/>
          </p:nvSpPr>
          <p:spPr>
            <a:xfrm>
              <a:off x="4999288" y="1107650"/>
              <a:ext cx="66625" cy="150900"/>
            </a:xfrm>
            <a:custGeom>
              <a:avLst/>
              <a:gdLst/>
              <a:ahLst/>
              <a:cxnLst/>
              <a:rect l="l" t="t" r="r" b="b"/>
              <a:pathLst>
                <a:path w="2665" h="6036" extrusionOk="0">
                  <a:moveTo>
                    <a:pt x="1387" y="1"/>
                  </a:moveTo>
                  <a:cubicBezTo>
                    <a:pt x="1092" y="1"/>
                    <a:pt x="808" y="134"/>
                    <a:pt x="673" y="434"/>
                  </a:cubicBezTo>
                  <a:cubicBezTo>
                    <a:pt x="0" y="1924"/>
                    <a:pt x="94" y="3570"/>
                    <a:pt x="145" y="5178"/>
                  </a:cubicBezTo>
                  <a:cubicBezTo>
                    <a:pt x="162" y="5715"/>
                    <a:pt x="631" y="6036"/>
                    <a:pt x="1078" y="6036"/>
                  </a:cubicBezTo>
                  <a:cubicBezTo>
                    <a:pt x="1425" y="6036"/>
                    <a:pt x="1759" y="5843"/>
                    <a:pt x="1859" y="5410"/>
                  </a:cubicBezTo>
                  <a:cubicBezTo>
                    <a:pt x="2218" y="3865"/>
                    <a:pt x="2664" y="2219"/>
                    <a:pt x="2297" y="646"/>
                  </a:cubicBezTo>
                  <a:cubicBezTo>
                    <a:pt x="2203" y="244"/>
                    <a:pt x="1786" y="1"/>
                    <a:pt x="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3"/>
            <p:cNvSpPr/>
            <p:nvPr/>
          </p:nvSpPr>
          <p:spPr>
            <a:xfrm>
              <a:off x="5055513" y="930300"/>
              <a:ext cx="113825" cy="131350"/>
            </a:xfrm>
            <a:custGeom>
              <a:avLst/>
              <a:gdLst/>
              <a:ahLst/>
              <a:cxnLst/>
              <a:rect l="l" t="t" r="r" b="b"/>
              <a:pathLst>
                <a:path w="4553" h="5254" extrusionOk="0">
                  <a:moveTo>
                    <a:pt x="3230" y="1"/>
                  </a:moveTo>
                  <a:cubicBezTo>
                    <a:pt x="2979" y="1"/>
                    <a:pt x="2731" y="85"/>
                    <a:pt x="2543" y="278"/>
                  </a:cubicBezTo>
                  <a:cubicBezTo>
                    <a:pt x="1479" y="1370"/>
                    <a:pt x="750" y="2752"/>
                    <a:pt x="226" y="4174"/>
                  </a:cubicBezTo>
                  <a:cubicBezTo>
                    <a:pt x="0" y="4787"/>
                    <a:pt x="551" y="5253"/>
                    <a:pt x="1097" y="5253"/>
                  </a:cubicBezTo>
                  <a:cubicBezTo>
                    <a:pt x="1309" y="5253"/>
                    <a:pt x="1520" y="5183"/>
                    <a:pt x="1685" y="5022"/>
                  </a:cubicBezTo>
                  <a:cubicBezTo>
                    <a:pt x="2779" y="3957"/>
                    <a:pt x="3701" y="2704"/>
                    <a:pt x="4268" y="1282"/>
                  </a:cubicBezTo>
                  <a:cubicBezTo>
                    <a:pt x="4553" y="568"/>
                    <a:pt x="3881" y="1"/>
                    <a:pt x="32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3"/>
            <p:cNvSpPr/>
            <p:nvPr/>
          </p:nvSpPr>
          <p:spPr>
            <a:xfrm>
              <a:off x="5175613" y="872200"/>
              <a:ext cx="140675" cy="63750"/>
            </a:xfrm>
            <a:custGeom>
              <a:avLst/>
              <a:gdLst/>
              <a:ahLst/>
              <a:cxnLst/>
              <a:rect l="l" t="t" r="r" b="b"/>
              <a:pathLst>
                <a:path w="5627" h="2550" extrusionOk="0">
                  <a:moveTo>
                    <a:pt x="2711" y="1"/>
                  </a:moveTo>
                  <a:cubicBezTo>
                    <a:pt x="2351" y="1"/>
                    <a:pt x="1988" y="11"/>
                    <a:pt x="1616" y="20"/>
                  </a:cubicBezTo>
                  <a:cubicBezTo>
                    <a:pt x="3" y="61"/>
                    <a:pt x="1" y="2488"/>
                    <a:pt x="1616" y="2529"/>
                  </a:cubicBezTo>
                  <a:cubicBezTo>
                    <a:pt x="1989" y="2538"/>
                    <a:pt x="2353" y="2549"/>
                    <a:pt x="2715" y="2549"/>
                  </a:cubicBezTo>
                  <a:cubicBezTo>
                    <a:pt x="3310" y="2549"/>
                    <a:pt x="3897" y="2520"/>
                    <a:pt x="4506" y="2407"/>
                  </a:cubicBezTo>
                  <a:cubicBezTo>
                    <a:pt x="5626" y="2201"/>
                    <a:pt x="5627" y="351"/>
                    <a:pt x="4506" y="142"/>
                  </a:cubicBezTo>
                  <a:cubicBezTo>
                    <a:pt x="3896" y="30"/>
                    <a:pt x="3307" y="1"/>
                    <a:pt x="27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4" name="Google Shape;564;p23"/>
          <p:cNvSpPr/>
          <p:nvPr/>
        </p:nvSpPr>
        <p:spPr>
          <a:xfrm rot="-352598">
            <a:off x="6626847" y="4480231"/>
            <a:ext cx="3240774" cy="1580684"/>
          </a:xfrm>
          <a:custGeom>
            <a:avLst/>
            <a:gdLst/>
            <a:ahLst/>
            <a:cxnLst/>
            <a:rect l="l" t="t" r="r" b="b"/>
            <a:pathLst>
              <a:path w="84646" h="41286" extrusionOk="0">
                <a:moveTo>
                  <a:pt x="52685" y="1"/>
                </a:moveTo>
                <a:cubicBezTo>
                  <a:pt x="50445" y="1"/>
                  <a:pt x="48316" y="301"/>
                  <a:pt x="46462" y="930"/>
                </a:cubicBezTo>
                <a:cubicBezTo>
                  <a:pt x="42816" y="2168"/>
                  <a:pt x="39305" y="2540"/>
                  <a:pt x="35906" y="2540"/>
                </a:cubicBezTo>
                <a:cubicBezTo>
                  <a:pt x="30773" y="2540"/>
                  <a:pt x="25897" y="1691"/>
                  <a:pt x="21195" y="1691"/>
                </a:cubicBezTo>
                <a:cubicBezTo>
                  <a:pt x="17652" y="1691"/>
                  <a:pt x="14209" y="2173"/>
                  <a:pt x="10830" y="3864"/>
                </a:cubicBezTo>
                <a:cubicBezTo>
                  <a:pt x="1" y="9286"/>
                  <a:pt x="10749" y="30178"/>
                  <a:pt x="16018" y="34575"/>
                </a:cubicBezTo>
                <a:cubicBezTo>
                  <a:pt x="20531" y="38341"/>
                  <a:pt x="28322" y="41286"/>
                  <a:pt x="37291" y="41286"/>
                </a:cubicBezTo>
                <a:cubicBezTo>
                  <a:pt x="47147" y="41286"/>
                  <a:pt x="58425" y="37730"/>
                  <a:pt x="68341" y="27800"/>
                </a:cubicBezTo>
                <a:cubicBezTo>
                  <a:pt x="84645" y="11474"/>
                  <a:pt x="66532" y="1"/>
                  <a:pt x="526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
        <p:cNvGrpSpPr/>
        <p:nvPr/>
      </p:nvGrpSpPr>
      <p:grpSpPr>
        <a:xfrm>
          <a:off x="0" y="0"/>
          <a:ext cx="0" cy="0"/>
          <a:chOff x="0" y="0"/>
          <a:chExt cx="0" cy="0"/>
        </a:xfrm>
      </p:grpSpPr>
      <p:sp>
        <p:nvSpPr>
          <p:cNvPr id="39" name="Google Shape;39;p3"/>
          <p:cNvSpPr txBox="1">
            <a:spLocks noGrp="1"/>
          </p:cNvSpPr>
          <p:nvPr>
            <p:ph type="title"/>
          </p:nvPr>
        </p:nvSpPr>
        <p:spPr>
          <a:xfrm>
            <a:off x="4494525" y="1722975"/>
            <a:ext cx="3936300" cy="1167900"/>
          </a:xfrm>
          <a:prstGeom prst="rect">
            <a:avLst/>
          </a:prstGeom>
        </p:spPr>
        <p:txBody>
          <a:bodyPr spcFirstLastPara="1" wrap="square" lIns="91425" tIns="91425" rIns="91425" bIns="91425" anchor="b" anchorCtr="0">
            <a:noAutofit/>
          </a:bodyPr>
          <a:lstStyle>
            <a:lvl1pPr lvl="0" algn="r">
              <a:spcBef>
                <a:spcPts val="0"/>
              </a:spcBef>
              <a:spcAft>
                <a:spcPts val="0"/>
              </a:spcAft>
              <a:buSzPts val="3600"/>
              <a:buNone/>
              <a:defRPr sz="3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0" name="Google Shape;40;p3"/>
          <p:cNvSpPr txBox="1">
            <a:spLocks noGrp="1"/>
          </p:cNvSpPr>
          <p:nvPr>
            <p:ph type="title" idx="2" hasCustomPrompt="1"/>
          </p:nvPr>
        </p:nvSpPr>
        <p:spPr>
          <a:xfrm>
            <a:off x="6507825" y="837785"/>
            <a:ext cx="1923000" cy="1446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8000" b="1">
                <a:solidFill>
                  <a:schemeClr val="accen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41" name="Google Shape;41;p3"/>
          <p:cNvSpPr txBox="1">
            <a:spLocks noGrp="1"/>
          </p:cNvSpPr>
          <p:nvPr>
            <p:ph type="subTitle" idx="1"/>
          </p:nvPr>
        </p:nvSpPr>
        <p:spPr>
          <a:xfrm>
            <a:off x="5923725" y="3053388"/>
            <a:ext cx="2507100" cy="654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2" name="Google Shape;42;p3"/>
          <p:cNvSpPr/>
          <p:nvPr/>
        </p:nvSpPr>
        <p:spPr>
          <a:xfrm rot="-1699386">
            <a:off x="5764366" y="4152341"/>
            <a:ext cx="4448240" cy="2169624"/>
          </a:xfrm>
          <a:custGeom>
            <a:avLst/>
            <a:gdLst/>
            <a:ahLst/>
            <a:cxnLst/>
            <a:rect l="l" t="t" r="r" b="b"/>
            <a:pathLst>
              <a:path w="84646" h="41286" extrusionOk="0">
                <a:moveTo>
                  <a:pt x="52685" y="1"/>
                </a:moveTo>
                <a:cubicBezTo>
                  <a:pt x="50445" y="1"/>
                  <a:pt x="48316" y="301"/>
                  <a:pt x="46462" y="930"/>
                </a:cubicBezTo>
                <a:cubicBezTo>
                  <a:pt x="42816" y="2168"/>
                  <a:pt x="39305" y="2540"/>
                  <a:pt x="35906" y="2540"/>
                </a:cubicBezTo>
                <a:cubicBezTo>
                  <a:pt x="30773" y="2540"/>
                  <a:pt x="25897" y="1691"/>
                  <a:pt x="21195" y="1691"/>
                </a:cubicBezTo>
                <a:cubicBezTo>
                  <a:pt x="17652" y="1691"/>
                  <a:pt x="14209" y="2173"/>
                  <a:pt x="10830" y="3864"/>
                </a:cubicBezTo>
                <a:cubicBezTo>
                  <a:pt x="1" y="9286"/>
                  <a:pt x="10749" y="30178"/>
                  <a:pt x="16018" y="34575"/>
                </a:cubicBezTo>
                <a:cubicBezTo>
                  <a:pt x="20531" y="38341"/>
                  <a:pt x="28322" y="41286"/>
                  <a:pt x="37291" y="41286"/>
                </a:cubicBezTo>
                <a:cubicBezTo>
                  <a:pt x="47147" y="41286"/>
                  <a:pt x="58425" y="37730"/>
                  <a:pt x="68341" y="27800"/>
                </a:cubicBezTo>
                <a:cubicBezTo>
                  <a:pt x="84645" y="11474"/>
                  <a:pt x="66532" y="1"/>
                  <a:pt x="526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rot="-8436976">
            <a:off x="-81847" y="-981068"/>
            <a:ext cx="1590147" cy="1736719"/>
          </a:xfrm>
          <a:custGeom>
            <a:avLst/>
            <a:gdLst/>
            <a:ahLst/>
            <a:cxnLst/>
            <a:rect l="l" t="t" r="r" b="b"/>
            <a:pathLst>
              <a:path w="63607" h="69470" extrusionOk="0">
                <a:moveTo>
                  <a:pt x="42282" y="1"/>
                </a:moveTo>
                <a:cubicBezTo>
                  <a:pt x="39955" y="1"/>
                  <a:pt x="37395" y="1050"/>
                  <a:pt x="34622" y="3410"/>
                </a:cubicBezTo>
                <a:cubicBezTo>
                  <a:pt x="34199" y="3681"/>
                  <a:pt x="33783" y="3968"/>
                  <a:pt x="33377" y="4267"/>
                </a:cubicBezTo>
                <a:cubicBezTo>
                  <a:pt x="32969" y="4567"/>
                  <a:pt x="32573" y="4882"/>
                  <a:pt x="32186" y="5212"/>
                </a:cubicBezTo>
                <a:cubicBezTo>
                  <a:pt x="31798" y="5540"/>
                  <a:pt x="31421" y="5883"/>
                  <a:pt x="31054" y="6238"/>
                </a:cubicBezTo>
                <a:cubicBezTo>
                  <a:pt x="30687" y="6593"/>
                  <a:pt x="30331" y="6962"/>
                  <a:pt x="29986" y="7343"/>
                </a:cubicBezTo>
                <a:cubicBezTo>
                  <a:pt x="29642" y="7725"/>
                  <a:pt x="29309" y="8117"/>
                  <a:pt x="28988" y="8521"/>
                </a:cubicBezTo>
                <a:cubicBezTo>
                  <a:pt x="28667" y="8926"/>
                  <a:pt x="28359" y="9340"/>
                  <a:pt x="28065" y="9767"/>
                </a:cubicBezTo>
                <a:cubicBezTo>
                  <a:pt x="27769" y="10193"/>
                  <a:pt x="27487" y="10630"/>
                  <a:pt x="27218" y="11076"/>
                </a:cubicBezTo>
                <a:cubicBezTo>
                  <a:pt x="26948" y="11522"/>
                  <a:pt x="26692" y="11977"/>
                  <a:pt x="26451" y="12442"/>
                </a:cubicBezTo>
                <a:cubicBezTo>
                  <a:pt x="26210" y="12906"/>
                  <a:pt x="25983" y="13379"/>
                  <a:pt x="25770" y="13860"/>
                </a:cubicBezTo>
                <a:cubicBezTo>
                  <a:pt x="25557" y="14341"/>
                  <a:pt x="25360" y="14829"/>
                  <a:pt x="25176" y="15323"/>
                </a:cubicBezTo>
                <a:cubicBezTo>
                  <a:pt x="24992" y="15819"/>
                  <a:pt x="24824" y="16318"/>
                  <a:pt x="24670" y="16826"/>
                </a:cubicBezTo>
                <a:cubicBezTo>
                  <a:pt x="24518" y="17333"/>
                  <a:pt x="24379" y="17843"/>
                  <a:pt x="24257" y="18360"/>
                </a:cubicBezTo>
                <a:cubicBezTo>
                  <a:pt x="24135" y="18878"/>
                  <a:pt x="24028" y="19397"/>
                  <a:pt x="23938" y="19920"/>
                </a:cubicBezTo>
                <a:cubicBezTo>
                  <a:pt x="23847" y="20444"/>
                  <a:pt x="23772" y="20972"/>
                  <a:pt x="23713" y="21500"/>
                </a:cubicBezTo>
                <a:cubicBezTo>
                  <a:pt x="23654" y="22029"/>
                  <a:pt x="23612" y="22560"/>
                  <a:pt x="23585" y="23092"/>
                </a:cubicBezTo>
                <a:cubicBezTo>
                  <a:pt x="23558" y="23625"/>
                  <a:pt x="23548" y="24157"/>
                  <a:pt x="23553" y="24690"/>
                </a:cubicBezTo>
                <a:cubicBezTo>
                  <a:pt x="23602" y="29464"/>
                  <a:pt x="23565" y="34781"/>
                  <a:pt x="20063" y="38722"/>
                </a:cubicBezTo>
                <a:cubicBezTo>
                  <a:pt x="17207" y="41933"/>
                  <a:pt x="13835" y="43534"/>
                  <a:pt x="13835" y="43534"/>
                </a:cubicBezTo>
                <a:cubicBezTo>
                  <a:pt x="13835" y="43534"/>
                  <a:pt x="1" y="50132"/>
                  <a:pt x="1" y="54344"/>
                </a:cubicBezTo>
                <a:cubicBezTo>
                  <a:pt x="1" y="57492"/>
                  <a:pt x="20168" y="69470"/>
                  <a:pt x="36476" y="69470"/>
                </a:cubicBezTo>
                <a:cubicBezTo>
                  <a:pt x="41995" y="69470"/>
                  <a:pt x="47072" y="68098"/>
                  <a:pt x="50776" y="64549"/>
                </a:cubicBezTo>
                <a:cubicBezTo>
                  <a:pt x="63606" y="52253"/>
                  <a:pt x="58712" y="1"/>
                  <a:pt x="422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 name="Google Shape;44;p3"/>
          <p:cNvGrpSpPr/>
          <p:nvPr/>
        </p:nvGrpSpPr>
        <p:grpSpPr>
          <a:xfrm rot="-3428274">
            <a:off x="106768" y="730558"/>
            <a:ext cx="934948" cy="554995"/>
            <a:chOff x="713225" y="3214125"/>
            <a:chExt cx="1980173" cy="1175451"/>
          </a:xfrm>
        </p:grpSpPr>
        <p:sp>
          <p:nvSpPr>
            <p:cNvPr id="45" name="Google Shape;45;p3"/>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split orient="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2">
  <p:cSld name="CUSTOM_6_1_1">
    <p:spTree>
      <p:nvGrpSpPr>
        <p:cNvPr id="1" name="Shape 605"/>
        <p:cNvGrpSpPr/>
        <p:nvPr/>
      </p:nvGrpSpPr>
      <p:grpSpPr>
        <a:xfrm>
          <a:off x="0" y="0"/>
          <a:ext cx="0" cy="0"/>
          <a:chOff x="0" y="0"/>
          <a:chExt cx="0" cy="0"/>
        </a:xfrm>
      </p:grpSpPr>
      <p:sp>
        <p:nvSpPr>
          <p:cNvPr id="606" name="Google Shape;606;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7" name="Google Shape;607;p25"/>
          <p:cNvSpPr/>
          <p:nvPr/>
        </p:nvSpPr>
        <p:spPr>
          <a:xfrm rot="5097050">
            <a:off x="-344502" y="3995416"/>
            <a:ext cx="1589984" cy="1736542"/>
          </a:xfrm>
          <a:custGeom>
            <a:avLst/>
            <a:gdLst/>
            <a:ahLst/>
            <a:cxnLst/>
            <a:rect l="l" t="t" r="r" b="b"/>
            <a:pathLst>
              <a:path w="63607" h="69470" extrusionOk="0">
                <a:moveTo>
                  <a:pt x="42282" y="1"/>
                </a:moveTo>
                <a:cubicBezTo>
                  <a:pt x="39955" y="1"/>
                  <a:pt x="37395" y="1050"/>
                  <a:pt x="34622" y="3410"/>
                </a:cubicBezTo>
                <a:cubicBezTo>
                  <a:pt x="34199" y="3681"/>
                  <a:pt x="33783" y="3968"/>
                  <a:pt x="33377" y="4267"/>
                </a:cubicBezTo>
                <a:cubicBezTo>
                  <a:pt x="32969" y="4567"/>
                  <a:pt x="32573" y="4882"/>
                  <a:pt x="32186" y="5212"/>
                </a:cubicBezTo>
                <a:cubicBezTo>
                  <a:pt x="31798" y="5540"/>
                  <a:pt x="31421" y="5883"/>
                  <a:pt x="31054" y="6238"/>
                </a:cubicBezTo>
                <a:cubicBezTo>
                  <a:pt x="30687" y="6593"/>
                  <a:pt x="30331" y="6962"/>
                  <a:pt x="29986" y="7343"/>
                </a:cubicBezTo>
                <a:cubicBezTo>
                  <a:pt x="29642" y="7725"/>
                  <a:pt x="29309" y="8117"/>
                  <a:pt x="28988" y="8521"/>
                </a:cubicBezTo>
                <a:cubicBezTo>
                  <a:pt x="28667" y="8926"/>
                  <a:pt x="28359" y="9340"/>
                  <a:pt x="28065" y="9767"/>
                </a:cubicBezTo>
                <a:cubicBezTo>
                  <a:pt x="27769" y="10193"/>
                  <a:pt x="27487" y="10630"/>
                  <a:pt x="27218" y="11076"/>
                </a:cubicBezTo>
                <a:cubicBezTo>
                  <a:pt x="26948" y="11522"/>
                  <a:pt x="26692" y="11977"/>
                  <a:pt x="26451" y="12442"/>
                </a:cubicBezTo>
                <a:cubicBezTo>
                  <a:pt x="26210" y="12906"/>
                  <a:pt x="25983" y="13379"/>
                  <a:pt x="25770" y="13860"/>
                </a:cubicBezTo>
                <a:cubicBezTo>
                  <a:pt x="25557" y="14341"/>
                  <a:pt x="25360" y="14829"/>
                  <a:pt x="25176" y="15323"/>
                </a:cubicBezTo>
                <a:cubicBezTo>
                  <a:pt x="24992" y="15819"/>
                  <a:pt x="24824" y="16318"/>
                  <a:pt x="24670" y="16826"/>
                </a:cubicBezTo>
                <a:cubicBezTo>
                  <a:pt x="24518" y="17333"/>
                  <a:pt x="24379" y="17843"/>
                  <a:pt x="24257" y="18360"/>
                </a:cubicBezTo>
                <a:cubicBezTo>
                  <a:pt x="24135" y="18878"/>
                  <a:pt x="24028" y="19397"/>
                  <a:pt x="23938" y="19920"/>
                </a:cubicBezTo>
                <a:cubicBezTo>
                  <a:pt x="23847" y="20444"/>
                  <a:pt x="23772" y="20972"/>
                  <a:pt x="23713" y="21500"/>
                </a:cubicBezTo>
                <a:cubicBezTo>
                  <a:pt x="23654" y="22029"/>
                  <a:pt x="23612" y="22560"/>
                  <a:pt x="23585" y="23092"/>
                </a:cubicBezTo>
                <a:cubicBezTo>
                  <a:pt x="23558" y="23625"/>
                  <a:pt x="23548" y="24157"/>
                  <a:pt x="23553" y="24690"/>
                </a:cubicBezTo>
                <a:cubicBezTo>
                  <a:pt x="23602" y="29464"/>
                  <a:pt x="23565" y="34781"/>
                  <a:pt x="20063" y="38722"/>
                </a:cubicBezTo>
                <a:cubicBezTo>
                  <a:pt x="17207" y="41933"/>
                  <a:pt x="13835" y="43534"/>
                  <a:pt x="13835" y="43534"/>
                </a:cubicBezTo>
                <a:cubicBezTo>
                  <a:pt x="13835" y="43534"/>
                  <a:pt x="1" y="50132"/>
                  <a:pt x="1" y="54344"/>
                </a:cubicBezTo>
                <a:cubicBezTo>
                  <a:pt x="1" y="57492"/>
                  <a:pt x="20168" y="69470"/>
                  <a:pt x="36476" y="69470"/>
                </a:cubicBezTo>
                <a:cubicBezTo>
                  <a:pt x="41995" y="69470"/>
                  <a:pt x="47072" y="68098"/>
                  <a:pt x="50776" y="64549"/>
                </a:cubicBezTo>
                <a:cubicBezTo>
                  <a:pt x="63606" y="52253"/>
                  <a:pt x="58712" y="1"/>
                  <a:pt x="422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8" name="Google Shape;608;p25"/>
          <p:cNvGrpSpPr/>
          <p:nvPr/>
        </p:nvGrpSpPr>
        <p:grpSpPr>
          <a:xfrm rot="5400000">
            <a:off x="8320408" y="1243839"/>
            <a:ext cx="934840" cy="554930"/>
            <a:chOff x="713225" y="3214125"/>
            <a:chExt cx="1980173" cy="1175451"/>
          </a:xfrm>
        </p:grpSpPr>
        <p:sp>
          <p:nvSpPr>
            <p:cNvPr id="609" name="Google Shape;609;p25"/>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5"/>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5"/>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5"/>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5"/>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5"/>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5"/>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6" name="Google Shape;616;p25"/>
          <p:cNvSpPr/>
          <p:nvPr/>
        </p:nvSpPr>
        <p:spPr>
          <a:xfrm rot="10800000">
            <a:off x="5549774" y="-1076969"/>
            <a:ext cx="3240672" cy="1580635"/>
          </a:xfrm>
          <a:custGeom>
            <a:avLst/>
            <a:gdLst/>
            <a:ahLst/>
            <a:cxnLst/>
            <a:rect l="l" t="t" r="r" b="b"/>
            <a:pathLst>
              <a:path w="84646" h="41286" extrusionOk="0">
                <a:moveTo>
                  <a:pt x="52685" y="1"/>
                </a:moveTo>
                <a:cubicBezTo>
                  <a:pt x="50445" y="1"/>
                  <a:pt x="48316" y="301"/>
                  <a:pt x="46462" y="930"/>
                </a:cubicBezTo>
                <a:cubicBezTo>
                  <a:pt x="42816" y="2168"/>
                  <a:pt x="39305" y="2540"/>
                  <a:pt x="35906" y="2540"/>
                </a:cubicBezTo>
                <a:cubicBezTo>
                  <a:pt x="30773" y="2540"/>
                  <a:pt x="25897" y="1691"/>
                  <a:pt x="21195" y="1691"/>
                </a:cubicBezTo>
                <a:cubicBezTo>
                  <a:pt x="17652" y="1691"/>
                  <a:pt x="14209" y="2173"/>
                  <a:pt x="10830" y="3864"/>
                </a:cubicBezTo>
                <a:cubicBezTo>
                  <a:pt x="1" y="9286"/>
                  <a:pt x="10749" y="30178"/>
                  <a:pt x="16018" y="34575"/>
                </a:cubicBezTo>
                <a:cubicBezTo>
                  <a:pt x="20531" y="38341"/>
                  <a:pt x="28322" y="41286"/>
                  <a:pt x="37291" y="41286"/>
                </a:cubicBezTo>
                <a:cubicBezTo>
                  <a:pt x="47147" y="41286"/>
                  <a:pt x="58425" y="37730"/>
                  <a:pt x="68341" y="27800"/>
                </a:cubicBezTo>
                <a:cubicBezTo>
                  <a:pt x="84645" y="11474"/>
                  <a:pt x="66532" y="1"/>
                  <a:pt x="526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5"/>
          <p:cNvSpPr txBox="1">
            <a:spLocks noGrp="1"/>
          </p:cNvSpPr>
          <p:nvPr>
            <p:ph type="title" idx="2"/>
          </p:nvPr>
        </p:nvSpPr>
        <p:spPr>
          <a:xfrm>
            <a:off x="2113693" y="1344200"/>
            <a:ext cx="5557800" cy="482100"/>
          </a:xfrm>
          <a:prstGeom prst="rect">
            <a:avLst/>
          </a:prstGeom>
          <a:ln>
            <a:noFill/>
          </a:ln>
        </p:spPr>
        <p:txBody>
          <a:bodyPr spcFirstLastPara="1" wrap="square" lIns="91425" tIns="91425" rIns="91425" bIns="91425" anchor="b" anchorCtr="0">
            <a:noAutofit/>
          </a:bodyPr>
          <a:lstStyle>
            <a:lvl1pPr lvl="0" algn="l" rtl="0">
              <a:spcBef>
                <a:spcPts val="0"/>
              </a:spcBef>
              <a:spcAft>
                <a:spcPts val="0"/>
              </a:spcAft>
              <a:buSzPts val="2500"/>
              <a:buNone/>
              <a:defRPr sz="1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18" name="Google Shape;618;p25"/>
          <p:cNvSpPr txBox="1">
            <a:spLocks noGrp="1"/>
          </p:cNvSpPr>
          <p:nvPr>
            <p:ph type="subTitle" idx="1"/>
          </p:nvPr>
        </p:nvSpPr>
        <p:spPr>
          <a:xfrm>
            <a:off x="2113676" y="1744000"/>
            <a:ext cx="5557800" cy="628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19" name="Google Shape;619;p25"/>
          <p:cNvSpPr txBox="1">
            <a:spLocks noGrp="1"/>
          </p:cNvSpPr>
          <p:nvPr>
            <p:ph type="title" idx="3"/>
          </p:nvPr>
        </p:nvSpPr>
        <p:spPr>
          <a:xfrm>
            <a:off x="2113903" y="3573603"/>
            <a:ext cx="5553900" cy="484500"/>
          </a:xfrm>
          <a:prstGeom prst="rect">
            <a:avLst/>
          </a:prstGeom>
          <a:ln>
            <a:noFill/>
          </a:ln>
        </p:spPr>
        <p:txBody>
          <a:bodyPr spcFirstLastPara="1" wrap="square" lIns="91425" tIns="91425" rIns="91425" bIns="91425" anchor="b" anchorCtr="0">
            <a:noAutofit/>
          </a:bodyPr>
          <a:lstStyle>
            <a:lvl1pPr lvl="0" algn="l" rtl="0">
              <a:spcBef>
                <a:spcPts val="0"/>
              </a:spcBef>
              <a:spcAft>
                <a:spcPts val="0"/>
              </a:spcAft>
              <a:buSzPts val="2500"/>
              <a:buNone/>
              <a:defRPr sz="1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20" name="Google Shape;620;p25"/>
          <p:cNvSpPr txBox="1">
            <a:spLocks noGrp="1"/>
          </p:cNvSpPr>
          <p:nvPr>
            <p:ph type="subTitle" idx="4"/>
          </p:nvPr>
        </p:nvSpPr>
        <p:spPr>
          <a:xfrm>
            <a:off x="2113910" y="3975800"/>
            <a:ext cx="5557500" cy="628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21" name="Google Shape;621;p25"/>
          <p:cNvSpPr txBox="1">
            <a:spLocks noGrp="1"/>
          </p:cNvSpPr>
          <p:nvPr>
            <p:ph type="title" idx="5"/>
          </p:nvPr>
        </p:nvSpPr>
        <p:spPr>
          <a:xfrm>
            <a:off x="2115493" y="2459258"/>
            <a:ext cx="5553900" cy="4845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1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22" name="Google Shape;622;p25"/>
          <p:cNvSpPr txBox="1">
            <a:spLocks noGrp="1"/>
          </p:cNvSpPr>
          <p:nvPr>
            <p:ph type="subTitle" idx="6"/>
          </p:nvPr>
        </p:nvSpPr>
        <p:spPr>
          <a:xfrm>
            <a:off x="2113676" y="2861450"/>
            <a:ext cx="5557800" cy="628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623" name="Google Shape;623;p25"/>
          <p:cNvGrpSpPr/>
          <p:nvPr/>
        </p:nvGrpSpPr>
        <p:grpSpPr>
          <a:xfrm rot="5400000">
            <a:off x="-112667" y="390889"/>
            <a:ext cx="934840" cy="554930"/>
            <a:chOff x="713225" y="3214125"/>
            <a:chExt cx="1980173" cy="1175451"/>
          </a:xfrm>
        </p:grpSpPr>
        <p:sp>
          <p:nvSpPr>
            <p:cNvPr id="624" name="Google Shape;624;p25"/>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5"/>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5"/>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5"/>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5"/>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5"/>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5"/>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split orient="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631"/>
        <p:cNvGrpSpPr/>
        <p:nvPr/>
      </p:nvGrpSpPr>
      <p:grpSpPr>
        <a:xfrm>
          <a:off x="0" y="0"/>
          <a:ext cx="0" cy="0"/>
          <a:chOff x="0" y="0"/>
          <a:chExt cx="0" cy="0"/>
        </a:xfrm>
      </p:grpSpPr>
      <p:sp>
        <p:nvSpPr>
          <p:cNvPr id="632" name="Google Shape;632;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3" name="Google Shape;633;p26"/>
          <p:cNvSpPr txBox="1">
            <a:spLocks noGrp="1"/>
          </p:cNvSpPr>
          <p:nvPr>
            <p:ph type="subTitle" idx="1"/>
          </p:nvPr>
        </p:nvSpPr>
        <p:spPr>
          <a:xfrm>
            <a:off x="2189688" y="2002675"/>
            <a:ext cx="1926600" cy="66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34" name="Google Shape;634;p26"/>
          <p:cNvSpPr txBox="1">
            <a:spLocks noGrp="1"/>
          </p:cNvSpPr>
          <p:nvPr>
            <p:ph type="subTitle" idx="2"/>
          </p:nvPr>
        </p:nvSpPr>
        <p:spPr>
          <a:xfrm>
            <a:off x="5648791" y="2002675"/>
            <a:ext cx="1926600" cy="66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35" name="Google Shape;635;p26"/>
          <p:cNvSpPr txBox="1">
            <a:spLocks noGrp="1"/>
          </p:cNvSpPr>
          <p:nvPr>
            <p:ph type="subTitle" idx="3"/>
          </p:nvPr>
        </p:nvSpPr>
        <p:spPr>
          <a:xfrm>
            <a:off x="2189688" y="3509325"/>
            <a:ext cx="1926600" cy="66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36" name="Google Shape;636;p26"/>
          <p:cNvSpPr txBox="1">
            <a:spLocks noGrp="1"/>
          </p:cNvSpPr>
          <p:nvPr>
            <p:ph type="subTitle" idx="4"/>
          </p:nvPr>
        </p:nvSpPr>
        <p:spPr>
          <a:xfrm>
            <a:off x="5648791" y="3509325"/>
            <a:ext cx="1926600" cy="66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37" name="Google Shape;637;p26"/>
          <p:cNvSpPr txBox="1">
            <a:spLocks noGrp="1"/>
          </p:cNvSpPr>
          <p:nvPr>
            <p:ph type="subTitle" idx="5"/>
          </p:nvPr>
        </p:nvSpPr>
        <p:spPr>
          <a:xfrm>
            <a:off x="2189688" y="1667300"/>
            <a:ext cx="19266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Unbounded"/>
                <a:ea typeface="Unbounded"/>
                <a:cs typeface="Unbounded"/>
                <a:sym typeface="Unbounde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38" name="Google Shape;638;p26"/>
          <p:cNvSpPr txBox="1">
            <a:spLocks noGrp="1"/>
          </p:cNvSpPr>
          <p:nvPr>
            <p:ph type="subTitle" idx="6"/>
          </p:nvPr>
        </p:nvSpPr>
        <p:spPr>
          <a:xfrm>
            <a:off x="2189688" y="3174025"/>
            <a:ext cx="19266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Unbounded"/>
                <a:ea typeface="Unbounded"/>
                <a:cs typeface="Unbounded"/>
                <a:sym typeface="Unbounde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39" name="Google Shape;639;p26"/>
          <p:cNvSpPr txBox="1">
            <a:spLocks noGrp="1"/>
          </p:cNvSpPr>
          <p:nvPr>
            <p:ph type="subTitle" idx="7"/>
          </p:nvPr>
        </p:nvSpPr>
        <p:spPr>
          <a:xfrm>
            <a:off x="5648788" y="1667300"/>
            <a:ext cx="19266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Unbounded"/>
                <a:ea typeface="Unbounded"/>
                <a:cs typeface="Unbounded"/>
                <a:sym typeface="Unbounde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40" name="Google Shape;640;p26"/>
          <p:cNvSpPr txBox="1">
            <a:spLocks noGrp="1"/>
          </p:cNvSpPr>
          <p:nvPr>
            <p:ph type="subTitle" idx="8"/>
          </p:nvPr>
        </p:nvSpPr>
        <p:spPr>
          <a:xfrm>
            <a:off x="5648788" y="3174025"/>
            <a:ext cx="19266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Unbounded"/>
                <a:ea typeface="Unbounded"/>
                <a:cs typeface="Unbounded"/>
                <a:sym typeface="Unbounde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41" name="Google Shape;641;p26"/>
          <p:cNvSpPr/>
          <p:nvPr/>
        </p:nvSpPr>
        <p:spPr>
          <a:xfrm rot="235877">
            <a:off x="208162" y="4713227"/>
            <a:ext cx="3240891" cy="1580741"/>
          </a:xfrm>
          <a:custGeom>
            <a:avLst/>
            <a:gdLst/>
            <a:ahLst/>
            <a:cxnLst/>
            <a:rect l="l" t="t" r="r" b="b"/>
            <a:pathLst>
              <a:path w="84646" h="41286" extrusionOk="0">
                <a:moveTo>
                  <a:pt x="52685" y="1"/>
                </a:moveTo>
                <a:cubicBezTo>
                  <a:pt x="50445" y="1"/>
                  <a:pt x="48316" y="301"/>
                  <a:pt x="46462" y="930"/>
                </a:cubicBezTo>
                <a:cubicBezTo>
                  <a:pt x="42816" y="2168"/>
                  <a:pt x="39305" y="2540"/>
                  <a:pt x="35906" y="2540"/>
                </a:cubicBezTo>
                <a:cubicBezTo>
                  <a:pt x="30773" y="2540"/>
                  <a:pt x="25897" y="1691"/>
                  <a:pt x="21195" y="1691"/>
                </a:cubicBezTo>
                <a:cubicBezTo>
                  <a:pt x="17652" y="1691"/>
                  <a:pt x="14209" y="2173"/>
                  <a:pt x="10830" y="3864"/>
                </a:cubicBezTo>
                <a:cubicBezTo>
                  <a:pt x="1" y="9286"/>
                  <a:pt x="10749" y="30178"/>
                  <a:pt x="16018" y="34575"/>
                </a:cubicBezTo>
                <a:cubicBezTo>
                  <a:pt x="20531" y="38341"/>
                  <a:pt x="28322" y="41286"/>
                  <a:pt x="37291" y="41286"/>
                </a:cubicBezTo>
                <a:cubicBezTo>
                  <a:pt x="47147" y="41286"/>
                  <a:pt x="58425" y="37730"/>
                  <a:pt x="68341" y="27800"/>
                </a:cubicBezTo>
                <a:cubicBezTo>
                  <a:pt x="84645" y="11474"/>
                  <a:pt x="66532" y="1"/>
                  <a:pt x="526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2" name="Google Shape;642;p26"/>
          <p:cNvGrpSpPr/>
          <p:nvPr/>
        </p:nvGrpSpPr>
        <p:grpSpPr>
          <a:xfrm rot="-1392202">
            <a:off x="7815858" y="4426865"/>
            <a:ext cx="934812" cy="554914"/>
            <a:chOff x="713225" y="3214125"/>
            <a:chExt cx="1980173" cy="1175451"/>
          </a:xfrm>
        </p:grpSpPr>
        <p:sp>
          <p:nvSpPr>
            <p:cNvPr id="643" name="Google Shape;643;p26"/>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6"/>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6"/>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6"/>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6"/>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6"/>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6"/>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0" name="Google Shape;650;p26"/>
          <p:cNvSpPr/>
          <p:nvPr/>
        </p:nvSpPr>
        <p:spPr>
          <a:xfrm rot="-10588416">
            <a:off x="5580548" y="-1272696"/>
            <a:ext cx="3240883" cy="1580738"/>
          </a:xfrm>
          <a:custGeom>
            <a:avLst/>
            <a:gdLst/>
            <a:ahLst/>
            <a:cxnLst/>
            <a:rect l="l" t="t" r="r" b="b"/>
            <a:pathLst>
              <a:path w="84646" h="41286" extrusionOk="0">
                <a:moveTo>
                  <a:pt x="52685" y="1"/>
                </a:moveTo>
                <a:cubicBezTo>
                  <a:pt x="50445" y="1"/>
                  <a:pt x="48316" y="301"/>
                  <a:pt x="46462" y="930"/>
                </a:cubicBezTo>
                <a:cubicBezTo>
                  <a:pt x="42816" y="2168"/>
                  <a:pt x="39305" y="2540"/>
                  <a:pt x="35906" y="2540"/>
                </a:cubicBezTo>
                <a:cubicBezTo>
                  <a:pt x="30773" y="2540"/>
                  <a:pt x="25897" y="1691"/>
                  <a:pt x="21195" y="1691"/>
                </a:cubicBezTo>
                <a:cubicBezTo>
                  <a:pt x="17652" y="1691"/>
                  <a:pt x="14209" y="2173"/>
                  <a:pt x="10830" y="3864"/>
                </a:cubicBezTo>
                <a:cubicBezTo>
                  <a:pt x="1" y="9286"/>
                  <a:pt x="10749" y="30178"/>
                  <a:pt x="16018" y="34575"/>
                </a:cubicBezTo>
                <a:cubicBezTo>
                  <a:pt x="20531" y="38341"/>
                  <a:pt x="28322" y="41286"/>
                  <a:pt x="37291" y="41286"/>
                </a:cubicBezTo>
                <a:cubicBezTo>
                  <a:pt x="47147" y="41286"/>
                  <a:pt x="58425" y="37730"/>
                  <a:pt x="68341" y="27800"/>
                </a:cubicBezTo>
                <a:cubicBezTo>
                  <a:pt x="84645" y="11474"/>
                  <a:pt x="66532" y="1"/>
                  <a:pt x="526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1" name="Google Shape;651;p26"/>
          <p:cNvGrpSpPr/>
          <p:nvPr/>
        </p:nvGrpSpPr>
        <p:grpSpPr>
          <a:xfrm rot="-1392202">
            <a:off x="-585142" y="96840"/>
            <a:ext cx="934812" cy="554914"/>
            <a:chOff x="713225" y="3214125"/>
            <a:chExt cx="1980173" cy="1175451"/>
          </a:xfrm>
        </p:grpSpPr>
        <p:sp>
          <p:nvSpPr>
            <p:cNvPr id="652" name="Google Shape;652;p26"/>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6"/>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6"/>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6"/>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6"/>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6"/>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6"/>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split orient="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five columns 1">
  <p:cSld name="CUSTOM_5_1_1">
    <p:spTree>
      <p:nvGrpSpPr>
        <p:cNvPr id="1" name="Shape 689"/>
        <p:cNvGrpSpPr/>
        <p:nvPr/>
      </p:nvGrpSpPr>
      <p:grpSpPr>
        <a:xfrm>
          <a:off x="0" y="0"/>
          <a:ext cx="0" cy="0"/>
          <a:chOff x="0" y="0"/>
          <a:chExt cx="0" cy="0"/>
        </a:xfrm>
      </p:grpSpPr>
      <p:sp>
        <p:nvSpPr>
          <p:cNvPr id="690" name="Google Shape;690;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91" name="Google Shape;691;p28"/>
          <p:cNvSpPr txBox="1">
            <a:spLocks noGrp="1"/>
          </p:cNvSpPr>
          <p:nvPr>
            <p:ph type="subTitle" idx="1"/>
          </p:nvPr>
        </p:nvSpPr>
        <p:spPr>
          <a:xfrm>
            <a:off x="720000" y="1280558"/>
            <a:ext cx="1649100" cy="48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800"/>
              <a:buFont typeface="Unbounded"/>
              <a:buNone/>
              <a:defRPr sz="1800">
                <a:solidFill>
                  <a:schemeClr val="dk1"/>
                </a:solidFill>
                <a:latin typeface="Unbounded"/>
                <a:ea typeface="Unbounded"/>
                <a:cs typeface="Unbounded"/>
                <a:sym typeface="Unbounded"/>
              </a:defRPr>
            </a:lvl1pPr>
            <a:lvl2pPr lvl="1" rtl="0">
              <a:spcBef>
                <a:spcPts val="0"/>
              </a:spcBef>
              <a:spcAft>
                <a:spcPts val="0"/>
              </a:spcAft>
              <a:buClr>
                <a:schemeClr val="dk1"/>
              </a:buClr>
              <a:buSzPts val="1800"/>
              <a:buFont typeface="Unbounded"/>
              <a:buNone/>
              <a:defRPr sz="1800">
                <a:solidFill>
                  <a:schemeClr val="dk1"/>
                </a:solidFill>
                <a:latin typeface="Unbounded"/>
                <a:ea typeface="Unbounded"/>
                <a:cs typeface="Unbounded"/>
                <a:sym typeface="Unbounded"/>
              </a:defRPr>
            </a:lvl2pPr>
            <a:lvl3pPr lvl="2" rtl="0">
              <a:spcBef>
                <a:spcPts val="1600"/>
              </a:spcBef>
              <a:spcAft>
                <a:spcPts val="0"/>
              </a:spcAft>
              <a:buClr>
                <a:schemeClr val="dk1"/>
              </a:buClr>
              <a:buSzPts val="1800"/>
              <a:buFont typeface="Unbounded"/>
              <a:buNone/>
              <a:defRPr sz="1800">
                <a:solidFill>
                  <a:schemeClr val="dk1"/>
                </a:solidFill>
                <a:latin typeface="Unbounded"/>
                <a:ea typeface="Unbounded"/>
                <a:cs typeface="Unbounded"/>
                <a:sym typeface="Unbounded"/>
              </a:defRPr>
            </a:lvl3pPr>
            <a:lvl4pPr lvl="3" rtl="0">
              <a:spcBef>
                <a:spcPts val="1600"/>
              </a:spcBef>
              <a:spcAft>
                <a:spcPts val="0"/>
              </a:spcAft>
              <a:buClr>
                <a:schemeClr val="dk1"/>
              </a:buClr>
              <a:buSzPts val="1800"/>
              <a:buFont typeface="Unbounded"/>
              <a:buNone/>
              <a:defRPr sz="1800">
                <a:solidFill>
                  <a:schemeClr val="dk1"/>
                </a:solidFill>
                <a:latin typeface="Unbounded"/>
                <a:ea typeface="Unbounded"/>
                <a:cs typeface="Unbounded"/>
                <a:sym typeface="Unbounded"/>
              </a:defRPr>
            </a:lvl4pPr>
            <a:lvl5pPr lvl="4" rtl="0">
              <a:spcBef>
                <a:spcPts val="1600"/>
              </a:spcBef>
              <a:spcAft>
                <a:spcPts val="0"/>
              </a:spcAft>
              <a:buClr>
                <a:schemeClr val="dk1"/>
              </a:buClr>
              <a:buSzPts val="1800"/>
              <a:buFont typeface="Unbounded"/>
              <a:buNone/>
              <a:defRPr sz="1800">
                <a:solidFill>
                  <a:schemeClr val="dk1"/>
                </a:solidFill>
                <a:latin typeface="Unbounded"/>
                <a:ea typeface="Unbounded"/>
                <a:cs typeface="Unbounded"/>
                <a:sym typeface="Unbounded"/>
              </a:defRPr>
            </a:lvl5pPr>
            <a:lvl6pPr lvl="5" rtl="0">
              <a:spcBef>
                <a:spcPts val="1600"/>
              </a:spcBef>
              <a:spcAft>
                <a:spcPts val="0"/>
              </a:spcAft>
              <a:buClr>
                <a:schemeClr val="dk1"/>
              </a:buClr>
              <a:buSzPts val="1800"/>
              <a:buFont typeface="Unbounded"/>
              <a:buNone/>
              <a:defRPr sz="1800">
                <a:solidFill>
                  <a:schemeClr val="dk1"/>
                </a:solidFill>
                <a:latin typeface="Unbounded"/>
                <a:ea typeface="Unbounded"/>
                <a:cs typeface="Unbounded"/>
                <a:sym typeface="Unbounded"/>
              </a:defRPr>
            </a:lvl6pPr>
            <a:lvl7pPr lvl="6" rtl="0">
              <a:spcBef>
                <a:spcPts val="1600"/>
              </a:spcBef>
              <a:spcAft>
                <a:spcPts val="0"/>
              </a:spcAft>
              <a:buClr>
                <a:schemeClr val="dk1"/>
              </a:buClr>
              <a:buSzPts val="1800"/>
              <a:buFont typeface="Unbounded"/>
              <a:buNone/>
              <a:defRPr sz="1800">
                <a:solidFill>
                  <a:schemeClr val="dk1"/>
                </a:solidFill>
                <a:latin typeface="Unbounded"/>
                <a:ea typeface="Unbounded"/>
                <a:cs typeface="Unbounded"/>
                <a:sym typeface="Unbounded"/>
              </a:defRPr>
            </a:lvl7pPr>
            <a:lvl8pPr lvl="7" rtl="0">
              <a:spcBef>
                <a:spcPts val="1600"/>
              </a:spcBef>
              <a:spcAft>
                <a:spcPts val="0"/>
              </a:spcAft>
              <a:buClr>
                <a:schemeClr val="dk1"/>
              </a:buClr>
              <a:buSzPts val="1800"/>
              <a:buFont typeface="Unbounded"/>
              <a:buNone/>
              <a:defRPr sz="1800">
                <a:solidFill>
                  <a:schemeClr val="dk1"/>
                </a:solidFill>
                <a:latin typeface="Unbounded"/>
                <a:ea typeface="Unbounded"/>
                <a:cs typeface="Unbounded"/>
                <a:sym typeface="Unbounded"/>
              </a:defRPr>
            </a:lvl8pPr>
            <a:lvl9pPr lvl="8" rtl="0">
              <a:spcBef>
                <a:spcPts val="1600"/>
              </a:spcBef>
              <a:spcAft>
                <a:spcPts val="1600"/>
              </a:spcAft>
              <a:buClr>
                <a:schemeClr val="dk1"/>
              </a:buClr>
              <a:buSzPts val="1800"/>
              <a:buFont typeface="Unbounded"/>
              <a:buNone/>
              <a:defRPr sz="1800">
                <a:solidFill>
                  <a:schemeClr val="dk1"/>
                </a:solidFill>
                <a:latin typeface="Unbounded"/>
                <a:ea typeface="Unbounded"/>
                <a:cs typeface="Unbounded"/>
                <a:sym typeface="Unbounded"/>
              </a:defRPr>
            </a:lvl9pPr>
          </a:lstStyle>
          <a:p>
            <a:endParaRPr/>
          </a:p>
        </p:txBody>
      </p:sp>
      <p:sp>
        <p:nvSpPr>
          <p:cNvPr id="692" name="Google Shape;692;p28"/>
          <p:cNvSpPr txBox="1">
            <a:spLocks noGrp="1"/>
          </p:cNvSpPr>
          <p:nvPr>
            <p:ph type="subTitle" idx="2"/>
          </p:nvPr>
        </p:nvSpPr>
        <p:spPr>
          <a:xfrm>
            <a:off x="4317975" y="1280569"/>
            <a:ext cx="4091700" cy="48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693" name="Google Shape;693;p28"/>
          <p:cNvSpPr txBox="1">
            <a:spLocks noGrp="1"/>
          </p:cNvSpPr>
          <p:nvPr>
            <p:ph type="subTitle" idx="3"/>
          </p:nvPr>
        </p:nvSpPr>
        <p:spPr>
          <a:xfrm>
            <a:off x="720000" y="1986059"/>
            <a:ext cx="1649100" cy="48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800"/>
              <a:buFont typeface="Unbounded"/>
              <a:buNone/>
              <a:defRPr sz="1800">
                <a:solidFill>
                  <a:schemeClr val="dk1"/>
                </a:solidFill>
                <a:latin typeface="Unbounded"/>
                <a:ea typeface="Unbounded"/>
                <a:cs typeface="Unbounded"/>
                <a:sym typeface="Unbounded"/>
              </a:defRPr>
            </a:lvl1pPr>
            <a:lvl2pPr lvl="1" rtl="0">
              <a:spcBef>
                <a:spcPts val="0"/>
              </a:spcBef>
              <a:spcAft>
                <a:spcPts val="0"/>
              </a:spcAft>
              <a:buClr>
                <a:schemeClr val="dk1"/>
              </a:buClr>
              <a:buSzPts val="1800"/>
              <a:buFont typeface="Unbounded"/>
              <a:buNone/>
              <a:defRPr sz="1800">
                <a:solidFill>
                  <a:schemeClr val="dk1"/>
                </a:solidFill>
                <a:latin typeface="Unbounded"/>
                <a:ea typeface="Unbounded"/>
                <a:cs typeface="Unbounded"/>
                <a:sym typeface="Unbounded"/>
              </a:defRPr>
            </a:lvl2pPr>
            <a:lvl3pPr lvl="2" rtl="0">
              <a:spcBef>
                <a:spcPts val="1600"/>
              </a:spcBef>
              <a:spcAft>
                <a:spcPts val="0"/>
              </a:spcAft>
              <a:buClr>
                <a:schemeClr val="dk1"/>
              </a:buClr>
              <a:buSzPts val="1800"/>
              <a:buFont typeface="Unbounded"/>
              <a:buNone/>
              <a:defRPr sz="1800">
                <a:solidFill>
                  <a:schemeClr val="dk1"/>
                </a:solidFill>
                <a:latin typeface="Unbounded"/>
                <a:ea typeface="Unbounded"/>
                <a:cs typeface="Unbounded"/>
                <a:sym typeface="Unbounded"/>
              </a:defRPr>
            </a:lvl3pPr>
            <a:lvl4pPr lvl="3" rtl="0">
              <a:spcBef>
                <a:spcPts val="1600"/>
              </a:spcBef>
              <a:spcAft>
                <a:spcPts val="0"/>
              </a:spcAft>
              <a:buClr>
                <a:schemeClr val="dk1"/>
              </a:buClr>
              <a:buSzPts val="1800"/>
              <a:buFont typeface="Unbounded"/>
              <a:buNone/>
              <a:defRPr sz="1800">
                <a:solidFill>
                  <a:schemeClr val="dk1"/>
                </a:solidFill>
                <a:latin typeface="Unbounded"/>
                <a:ea typeface="Unbounded"/>
                <a:cs typeface="Unbounded"/>
                <a:sym typeface="Unbounded"/>
              </a:defRPr>
            </a:lvl4pPr>
            <a:lvl5pPr lvl="4" rtl="0">
              <a:spcBef>
                <a:spcPts val="1600"/>
              </a:spcBef>
              <a:spcAft>
                <a:spcPts val="0"/>
              </a:spcAft>
              <a:buClr>
                <a:schemeClr val="dk1"/>
              </a:buClr>
              <a:buSzPts val="1800"/>
              <a:buFont typeface="Unbounded"/>
              <a:buNone/>
              <a:defRPr sz="1800">
                <a:solidFill>
                  <a:schemeClr val="dk1"/>
                </a:solidFill>
                <a:latin typeface="Unbounded"/>
                <a:ea typeface="Unbounded"/>
                <a:cs typeface="Unbounded"/>
                <a:sym typeface="Unbounded"/>
              </a:defRPr>
            </a:lvl5pPr>
            <a:lvl6pPr lvl="5" rtl="0">
              <a:spcBef>
                <a:spcPts val="1600"/>
              </a:spcBef>
              <a:spcAft>
                <a:spcPts val="0"/>
              </a:spcAft>
              <a:buClr>
                <a:schemeClr val="dk1"/>
              </a:buClr>
              <a:buSzPts val="1800"/>
              <a:buFont typeface="Unbounded"/>
              <a:buNone/>
              <a:defRPr sz="1800">
                <a:solidFill>
                  <a:schemeClr val="dk1"/>
                </a:solidFill>
                <a:latin typeface="Unbounded"/>
                <a:ea typeface="Unbounded"/>
                <a:cs typeface="Unbounded"/>
                <a:sym typeface="Unbounded"/>
              </a:defRPr>
            </a:lvl6pPr>
            <a:lvl7pPr lvl="6" rtl="0">
              <a:spcBef>
                <a:spcPts val="1600"/>
              </a:spcBef>
              <a:spcAft>
                <a:spcPts val="0"/>
              </a:spcAft>
              <a:buClr>
                <a:schemeClr val="dk1"/>
              </a:buClr>
              <a:buSzPts val="1800"/>
              <a:buFont typeface="Unbounded"/>
              <a:buNone/>
              <a:defRPr sz="1800">
                <a:solidFill>
                  <a:schemeClr val="dk1"/>
                </a:solidFill>
                <a:latin typeface="Unbounded"/>
                <a:ea typeface="Unbounded"/>
                <a:cs typeface="Unbounded"/>
                <a:sym typeface="Unbounded"/>
              </a:defRPr>
            </a:lvl7pPr>
            <a:lvl8pPr lvl="7" rtl="0">
              <a:spcBef>
                <a:spcPts val="1600"/>
              </a:spcBef>
              <a:spcAft>
                <a:spcPts val="0"/>
              </a:spcAft>
              <a:buClr>
                <a:schemeClr val="dk1"/>
              </a:buClr>
              <a:buSzPts val="1800"/>
              <a:buFont typeface="Unbounded"/>
              <a:buNone/>
              <a:defRPr sz="1800">
                <a:solidFill>
                  <a:schemeClr val="dk1"/>
                </a:solidFill>
                <a:latin typeface="Unbounded"/>
                <a:ea typeface="Unbounded"/>
                <a:cs typeface="Unbounded"/>
                <a:sym typeface="Unbounded"/>
              </a:defRPr>
            </a:lvl8pPr>
            <a:lvl9pPr lvl="8" rtl="0">
              <a:spcBef>
                <a:spcPts val="1600"/>
              </a:spcBef>
              <a:spcAft>
                <a:spcPts val="1600"/>
              </a:spcAft>
              <a:buClr>
                <a:schemeClr val="dk1"/>
              </a:buClr>
              <a:buSzPts val="1800"/>
              <a:buFont typeface="Unbounded"/>
              <a:buNone/>
              <a:defRPr sz="1800">
                <a:solidFill>
                  <a:schemeClr val="dk1"/>
                </a:solidFill>
                <a:latin typeface="Unbounded"/>
                <a:ea typeface="Unbounded"/>
                <a:cs typeface="Unbounded"/>
                <a:sym typeface="Unbounded"/>
              </a:defRPr>
            </a:lvl9pPr>
          </a:lstStyle>
          <a:p>
            <a:endParaRPr/>
          </a:p>
        </p:txBody>
      </p:sp>
      <p:sp>
        <p:nvSpPr>
          <p:cNvPr id="694" name="Google Shape;694;p28"/>
          <p:cNvSpPr txBox="1">
            <a:spLocks noGrp="1"/>
          </p:cNvSpPr>
          <p:nvPr>
            <p:ph type="subTitle" idx="4"/>
          </p:nvPr>
        </p:nvSpPr>
        <p:spPr>
          <a:xfrm>
            <a:off x="4317975" y="1986069"/>
            <a:ext cx="4091700" cy="48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695" name="Google Shape;695;p28"/>
          <p:cNvSpPr txBox="1">
            <a:spLocks noGrp="1"/>
          </p:cNvSpPr>
          <p:nvPr>
            <p:ph type="subTitle" idx="5"/>
          </p:nvPr>
        </p:nvSpPr>
        <p:spPr>
          <a:xfrm>
            <a:off x="720000" y="2691635"/>
            <a:ext cx="1649100" cy="48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800"/>
              <a:buFont typeface="Unbounded"/>
              <a:buNone/>
              <a:defRPr sz="1800">
                <a:solidFill>
                  <a:schemeClr val="dk1"/>
                </a:solidFill>
                <a:latin typeface="Unbounded"/>
                <a:ea typeface="Unbounded"/>
                <a:cs typeface="Unbounded"/>
                <a:sym typeface="Unbounded"/>
              </a:defRPr>
            </a:lvl1pPr>
            <a:lvl2pPr lvl="1" rtl="0">
              <a:spcBef>
                <a:spcPts val="0"/>
              </a:spcBef>
              <a:spcAft>
                <a:spcPts val="0"/>
              </a:spcAft>
              <a:buClr>
                <a:schemeClr val="dk1"/>
              </a:buClr>
              <a:buSzPts val="1800"/>
              <a:buFont typeface="Unbounded"/>
              <a:buNone/>
              <a:defRPr sz="1800">
                <a:solidFill>
                  <a:schemeClr val="dk1"/>
                </a:solidFill>
                <a:latin typeface="Unbounded"/>
                <a:ea typeface="Unbounded"/>
                <a:cs typeface="Unbounded"/>
                <a:sym typeface="Unbounded"/>
              </a:defRPr>
            </a:lvl2pPr>
            <a:lvl3pPr lvl="2" rtl="0">
              <a:spcBef>
                <a:spcPts val="1600"/>
              </a:spcBef>
              <a:spcAft>
                <a:spcPts val="0"/>
              </a:spcAft>
              <a:buClr>
                <a:schemeClr val="dk1"/>
              </a:buClr>
              <a:buSzPts val="1800"/>
              <a:buFont typeface="Unbounded"/>
              <a:buNone/>
              <a:defRPr sz="1800">
                <a:solidFill>
                  <a:schemeClr val="dk1"/>
                </a:solidFill>
                <a:latin typeface="Unbounded"/>
                <a:ea typeface="Unbounded"/>
                <a:cs typeface="Unbounded"/>
                <a:sym typeface="Unbounded"/>
              </a:defRPr>
            </a:lvl3pPr>
            <a:lvl4pPr lvl="3" rtl="0">
              <a:spcBef>
                <a:spcPts val="1600"/>
              </a:spcBef>
              <a:spcAft>
                <a:spcPts val="0"/>
              </a:spcAft>
              <a:buClr>
                <a:schemeClr val="dk1"/>
              </a:buClr>
              <a:buSzPts val="1800"/>
              <a:buFont typeface="Unbounded"/>
              <a:buNone/>
              <a:defRPr sz="1800">
                <a:solidFill>
                  <a:schemeClr val="dk1"/>
                </a:solidFill>
                <a:latin typeface="Unbounded"/>
                <a:ea typeface="Unbounded"/>
                <a:cs typeface="Unbounded"/>
                <a:sym typeface="Unbounded"/>
              </a:defRPr>
            </a:lvl4pPr>
            <a:lvl5pPr lvl="4" rtl="0">
              <a:spcBef>
                <a:spcPts val="1600"/>
              </a:spcBef>
              <a:spcAft>
                <a:spcPts val="0"/>
              </a:spcAft>
              <a:buClr>
                <a:schemeClr val="dk1"/>
              </a:buClr>
              <a:buSzPts val="1800"/>
              <a:buFont typeface="Unbounded"/>
              <a:buNone/>
              <a:defRPr sz="1800">
                <a:solidFill>
                  <a:schemeClr val="dk1"/>
                </a:solidFill>
                <a:latin typeface="Unbounded"/>
                <a:ea typeface="Unbounded"/>
                <a:cs typeface="Unbounded"/>
                <a:sym typeface="Unbounded"/>
              </a:defRPr>
            </a:lvl5pPr>
            <a:lvl6pPr lvl="5" rtl="0">
              <a:spcBef>
                <a:spcPts val="1600"/>
              </a:spcBef>
              <a:spcAft>
                <a:spcPts val="0"/>
              </a:spcAft>
              <a:buClr>
                <a:schemeClr val="dk1"/>
              </a:buClr>
              <a:buSzPts val="1800"/>
              <a:buFont typeface="Unbounded"/>
              <a:buNone/>
              <a:defRPr sz="1800">
                <a:solidFill>
                  <a:schemeClr val="dk1"/>
                </a:solidFill>
                <a:latin typeface="Unbounded"/>
                <a:ea typeface="Unbounded"/>
                <a:cs typeface="Unbounded"/>
                <a:sym typeface="Unbounded"/>
              </a:defRPr>
            </a:lvl6pPr>
            <a:lvl7pPr lvl="6" rtl="0">
              <a:spcBef>
                <a:spcPts val="1600"/>
              </a:spcBef>
              <a:spcAft>
                <a:spcPts val="0"/>
              </a:spcAft>
              <a:buClr>
                <a:schemeClr val="dk1"/>
              </a:buClr>
              <a:buSzPts val="1800"/>
              <a:buFont typeface="Unbounded"/>
              <a:buNone/>
              <a:defRPr sz="1800">
                <a:solidFill>
                  <a:schemeClr val="dk1"/>
                </a:solidFill>
                <a:latin typeface="Unbounded"/>
                <a:ea typeface="Unbounded"/>
                <a:cs typeface="Unbounded"/>
                <a:sym typeface="Unbounded"/>
              </a:defRPr>
            </a:lvl7pPr>
            <a:lvl8pPr lvl="7" rtl="0">
              <a:spcBef>
                <a:spcPts val="1600"/>
              </a:spcBef>
              <a:spcAft>
                <a:spcPts val="0"/>
              </a:spcAft>
              <a:buClr>
                <a:schemeClr val="dk1"/>
              </a:buClr>
              <a:buSzPts val="1800"/>
              <a:buFont typeface="Unbounded"/>
              <a:buNone/>
              <a:defRPr sz="1800">
                <a:solidFill>
                  <a:schemeClr val="dk1"/>
                </a:solidFill>
                <a:latin typeface="Unbounded"/>
                <a:ea typeface="Unbounded"/>
                <a:cs typeface="Unbounded"/>
                <a:sym typeface="Unbounded"/>
              </a:defRPr>
            </a:lvl8pPr>
            <a:lvl9pPr lvl="8" rtl="0">
              <a:spcBef>
                <a:spcPts val="1600"/>
              </a:spcBef>
              <a:spcAft>
                <a:spcPts val="1600"/>
              </a:spcAft>
              <a:buClr>
                <a:schemeClr val="dk1"/>
              </a:buClr>
              <a:buSzPts val="1800"/>
              <a:buFont typeface="Unbounded"/>
              <a:buNone/>
              <a:defRPr sz="1800">
                <a:solidFill>
                  <a:schemeClr val="dk1"/>
                </a:solidFill>
                <a:latin typeface="Unbounded"/>
                <a:ea typeface="Unbounded"/>
                <a:cs typeface="Unbounded"/>
                <a:sym typeface="Unbounded"/>
              </a:defRPr>
            </a:lvl9pPr>
          </a:lstStyle>
          <a:p>
            <a:endParaRPr/>
          </a:p>
        </p:txBody>
      </p:sp>
      <p:sp>
        <p:nvSpPr>
          <p:cNvPr id="696" name="Google Shape;696;p28"/>
          <p:cNvSpPr txBox="1">
            <a:spLocks noGrp="1"/>
          </p:cNvSpPr>
          <p:nvPr>
            <p:ph type="subTitle" idx="6"/>
          </p:nvPr>
        </p:nvSpPr>
        <p:spPr>
          <a:xfrm>
            <a:off x="4317975" y="2691644"/>
            <a:ext cx="4091700" cy="48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697" name="Google Shape;697;p28"/>
          <p:cNvSpPr txBox="1">
            <a:spLocks noGrp="1"/>
          </p:cNvSpPr>
          <p:nvPr>
            <p:ph type="subTitle" idx="7"/>
          </p:nvPr>
        </p:nvSpPr>
        <p:spPr>
          <a:xfrm>
            <a:off x="720000" y="3397208"/>
            <a:ext cx="1649100" cy="48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800"/>
              <a:buFont typeface="Unbounded"/>
              <a:buNone/>
              <a:defRPr sz="1800">
                <a:solidFill>
                  <a:schemeClr val="dk1"/>
                </a:solidFill>
                <a:latin typeface="Unbounded"/>
                <a:ea typeface="Unbounded"/>
                <a:cs typeface="Unbounded"/>
                <a:sym typeface="Unbounded"/>
              </a:defRPr>
            </a:lvl1pPr>
            <a:lvl2pPr lvl="1" rtl="0">
              <a:spcBef>
                <a:spcPts val="0"/>
              </a:spcBef>
              <a:spcAft>
                <a:spcPts val="0"/>
              </a:spcAft>
              <a:buClr>
                <a:schemeClr val="dk1"/>
              </a:buClr>
              <a:buSzPts val="1800"/>
              <a:buFont typeface="Unbounded"/>
              <a:buNone/>
              <a:defRPr sz="1800">
                <a:solidFill>
                  <a:schemeClr val="dk1"/>
                </a:solidFill>
                <a:latin typeface="Unbounded"/>
                <a:ea typeface="Unbounded"/>
                <a:cs typeface="Unbounded"/>
                <a:sym typeface="Unbounded"/>
              </a:defRPr>
            </a:lvl2pPr>
            <a:lvl3pPr lvl="2" rtl="0">
              <a:spcBef>
                <a:spcPts val="1600"/>
              </a:spcBef>
              <a:spcAft>
                <a:spcPts val="0"/>
              </a:spcAft>
              <a:buClr>
                <a:schemeClr val="dk1"/>
              </a:buClr>
              <a:buSzPts val="1800"/>
              <a:buFont typeface="Unbounded"/>
              <a:buNone/>
              <a:defRPr sz="1800">
                <a:solidFill>
                  <a:schemeClr val="dk1"/>
                </a:solidFill>
                <a:latin typeface="Unbounded"/>
                <a:ea typeface="Unbounded"/>
                <a:cs typeface="Unbounded"/>
                <a:sym typeface="Unbounded"/>
              </a:defRPr>
            </a:lvl3pPr>
            <a:lvl4pPr lvl="3" rtl="0">
              <a:spcBef>
                <a:spcPts val="1600"/>
              </a:spcBef>
              <a:spcAft>
                <a:spcPts val="0"/>
              </a:spcAft>
              <a:buClr>
                <a:schemeClr val="dk1"/>
              </a:buClr>
              <a:buSzPts val="1800"/>
              <a:buFont typeface="Unbounded"/>
              <a:buNone/>
              <a:defRPr sz="1800">
                <a:solidFill>
                  <a:schemeClr val="dk1"/>
                </a:solidFill>
                <a:latin typeface="Unbounded"/>
                <a:ea typeface="Unbounded"/>
                <a:cs typeface="Unbounded"/>
                <a:sym typeface="Unbounded"/>
              </a:defRPr>
            </a:lvl4pPr>
            <a:lvl5pPr lvl="4" rtl="0">
              <a:spcBef>
                <a:spcPts val="1600"/>
              </a:spcBef>
              <a:spcAft>
                <a:spcPts val="0"/>
              </a:spcAft>
              <a:buClr>
                <a:schemeClr val="dk1"/>
              </a:buClr>
              <a:buSzPts val="1800"/>
              <a:buFont typeface="Unbounded"/>
              <a:buNone/>
              <a:defRPr sz="1800">
                <a:solidFill>
                  <a:schemeClr val="dk1"/>
                </a:solidFill>
                <a:latin typeface="Unbounded"/>
                <a:ea typeface="Unbounded"/>
                <a:cs typeface="Unbounded"/>
                <a:sym typeface="Unbounded"/>
              </a:defRPr>
            </a:lvl5pPr>
            <a:lvl6pPr lvl="5" rtl="0">
              <a:spcBef>
                <a:spcPts val="1600"/>
              </a:spcBef>
              <a:spcAft>
                <a:spcPts val="0"/>
              </a:spcAft>
              <a:buClr>
                <a:schemeClr val="dk1"/>
              </a:buClr>
              <a:buSzPts val="1800"/>
              <a:buFont typeface="Unbounded"/>
              <a:buNone/>
              <a:defRPr sz="1800">
                <a:solidFill>
                  <a:schemeClr val="dk1"/>
                </a:solidFill>
                <a:latin typeface="Unbounded"/>
                <a:ea typeface="Unbounded"/>
                <a:cs typeface="Unbounded"/>
                <a:sym typeface="Unbounded"/>
              </a:defRPr>
            </a:lvl6pPr>
            <a:lvl7pPr lvl="6" rtl="0">
              <a:spcBef>
                <a:spcPts val="1600"/>
              </a:spcBef>
              <a:spcAft>
                <a:spcPts val="0"/>
              </a:spcAft>
              <a:buClr>
                <a:schemeClr val="dk1"/>
              </a:buClr>
              <a:buSzPts val="1800"/>
              <a:buFont typeface="Unbounded"/>
              <a:buNone/>
              <a:defRPr sz="1800">
                <a:solidFill>
                  <a:schemeClr val="dk1"/>
                </a:solidFill>
                <a:latin typeface="Unbounded"/>
                <a:ea typeface="Unbounded"/>
                <a:cs typeface="Unbounded"/>
                <a:sym typeface="Unbounded"/>
              </a:defRPr>
            </a:lvl7pPr>
            <a:lvl8pPr lvl="7" rtl="0">
              <a:spcBef>
                <a:spcPts val="1600"/>
              </a:spcBef>
              <a:spcAft>
                <a:spcPts val="0"/>
              </a:spcAft>
              <a:buClr>
                <a:schemeClr val="dk1"/>
              </a:buClr>
              <a:buSzPts val="1800"/>
              <a:buFont typeface="Unbounded"/>
              <a:buNone/>
              <a:defRPr sz="1800">
                <a:solidFill>
                  <a:schemeClr val="dk1"/>
                </a:solidFill>
                <a:latin typeface="Unbounded"/>
                <a:ea typeface="Unbounded"/>
                <a:cs typeface="Unbounded"/>
                <a:sym typeface="Unbounded"/>
              </a:defRPr>
            </a:lvl8pPr>
            <a:lvl9pPr lvl="8" rtl="0">
              <a:spcBef>
                <a:spcPts val="1600"/>
              </a:spcBef>
              <a:spcAft>
                <a:spcPts val="1600"/>
              </a:spcAft>
              <a:buClr>
                <a:schemeClr val="dk1"/>
              </a:buClr>
              <a:buSzPts val="1800"/>
              <a:buFont typeface="Unbounded"/>
              <a:buNone/>
              <a:defRPr sz="1800">
                <a:solidFill>
                  <a:schemeClr val="dk1"/>
                </a:solidFill>
                <a:latin typeface="Unbounded"/>
                <a:ea typeface="Unbounded"/>
                <a:cs typeface="Unbounded"/>
                <a:sym typeface="Unbounded"/>
              </a:defRPr>
            </a:lvl9pPr>
          </a:lstStyle>
          <a:p>
            <a:endParaRPr/>
          </a:p>
        </p:txBody>
      </p:sp>
      <p:sp>
        <p:nvSpPr>
          <p:cNvPr id="698" name="Google Shape;698;p28"/>
          <p:cNvSpPr txBox="1">
            <a:spLocks noGrp="1"/>
          </p:cNvSpPr>
          <p:nvPr>
            <p:ph type="subTitle" idx="8"/>
          </p:nvPr>
        </p:nvSpPr>
        <p:spPr>
          <a:xfrm>
            <a:off x="4317975" y="3397217"/>
            <a:ext cx="4091700" cy="48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699" name="Google Shape;699;p28"/>
          <p:cNvSpPr txBox="1">
            <a:spLocks noGrp="1"/>
          </p:cNvSpPr>
          <p:nvPr>
            <p:ph type="subTitle" idx="9"/>
          </p:nvPr>
        </p:nvSpPr>
        <p:spPr>
          <a:xfrm>
            <a:off x="720000" y="4102833"/>
            <a:ext cx="1649100" cy="48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800"/>
              <a:buFont typeface="Unbounded"/>
              <a:buNone/>
              <a:defRPr sz="1800">
                <a:solidFill>
                  <a:schemeClr val="dk1"/>
                </a:solidFill>
                <a:latin typeface="Unbounded"/>
                <a:ea typeface="Unbounded"/>
                <a:cs typeface="Unbounded"/>
                <a:sym typeface="Unbounded"/>
              </a:defRPr>
            </a:lvl1pPr>
            <a:lvl2pPr lvl="1" rtl="0">
              <a:spcBef>
                <a:spcPts val="0"/>
              </a:spcBef>
              <a:spcAft>
                <a:spcPts val="0"/>
              </a:spcAft>
              <a:buClr>
                <a:schemeClr val="dk1"/>
              </a:buClr>
              <a:buSzPts val="1800"/>
              <a:buFont typeface="Unbounded"/>
              <a:buNone/>
              <a:defRPr sz="1800">
                <a:solidFill>
                  <a:schemeClr val="dk1"/>
                </a:solidFill>
                <a:latin typeface="Unbounded"/>
                <a:ea typeface="Unbounded"/>
                <a:cs typeface="Unbounded"/>
                <a:sym typeface="Unbounded"/>
              </a:defRPr>
            </a:lvl2pPr>
            <a:lvl3pPr lvl="2" rtl="0">
              <a:spcBef>
                <a:spcPts val="1600"/>
              </a:spcBef>
              <a:spcAft>
                <a:spcPts val="0"/>
              </a:spcAft>
              <a:buClr>
                <a:schemeClr val="dk1"/>
              </a:buClr>
              <a:buSzPts val="1800"/>
              <a:buFont typeface="Unbounded"/>
              <a:buNone/>
              <a:defRPr sz="1800">
                <a:solidFill>
                  <a:schemeClr val="dk1"/>
                </a:solidFill>
                <a:latin typeface="Unbounded"/>
                <a:ea typeface="Unbounded"/>
                <a:cs typeface="Unbounded"/>
                <a:sym typeface="Unbounded"/>
              </a:defRPr>
            </a:lvl3pPr>
            <a:lvl4pPr lvl="3" rtl="0">
              <a:spcBef>
                <a:spcPts val="1600"/>
              </a:spcBef>
              <a:spcAft>
                <a:spcPts val="0"/>
              </a:spcAft>
              <a:buClr>
                <a:schemeClr val="dk1"/>
              </a:buClr>
              <a:buSzPts val="1800"/>
              <a:buFont typeface="Unbounded"/>
              <a:buNone/>
              <a:defRPr sz="1800">
                <a:solidFill>
                  <a:schemeClr val="dk1"/>
                </a:solidFill>
                <a:latin typeface="Unbounded"/>
                <a:ea typeface="Unbounded"/>
                <a:cs typeface="Unbounded"/>
                <a:sym typeface="Unbounded"/>
              </a:defRPr>
            </a:lvl4pPr>
            <a:lvl5pPr lvl="4" rtl="0">
              <a:spcBef>
                <a:spcPts val="1600"/>
              </a:spcBef>
              <a:spcAft>
                <a:spcPts val="0"/>
              </a:spcAft>
              <a:buClr>
                <a:schemeClr val="dk1"/>
              </a:buClr>
              <a:buSzPts val="1800"/>
              <a:buFont typeface="Unbounded"/>
              <a:buNone/>
              <a:defRPr sz="1800">
                <a:solidFill>
                  <a:schemeClr val="dk1"/>
                </a:solidFill>
                <a:latin typeface="Unbounded"/>
                <a:ea typeface="Unbounded"/>
                <a:cs typeface="Unbounded"/>
                <a:sym typeface="Unbounded"/>
              </a:defRPr>
            </a:lvl5pPr>
            <a:lvl6pPr lvl="5" rtl="0">
              <a:spcBef>
                <a:spcPts val="1600"/>
              </a:spcBef>
              <a:spcAft>
                <a:spcPts val="0"/>
              </a:spcAft>
              <a:buClr>
                <a:schemeClr val="dk1"/>
              </a:buClr>
              <a:buSzPts val="1800"/>
              <a:buFont typeface="Unbounded"/>
              <a:buNone/>
              <a:defRPr sz="1800">
                <a:solidFill>
                  <a:schemeClr val="dk1"/>
                </a:solidFill>
                <a:latin typeface="Unbounded"/>
                <a:ea typeface="Unbounded"/>
                <a:cs typeface="Unbounded"/>
                <a:sym typeface="Unbounded"/>
              </a:defRPr>
            </a:lvl6pPr>
            <a:lvl7pPr lvl="6" rtl="0">
              <a:spcBef>
                <a:spcPts val="1600"/>
              </a:spcBef>
              <a:spcAft>
                <a:spcPts val="0"/>
              </a:spcAft>
              <a:buClr>
                <a:schemeClr val="dk1"/>
              </a:buClr>
              <a:buSzPts val="1800"/>
              <a:buFont typeface="Unbounded"/>
              <a:buNone/>
              <a:defRPr sz="1800">
                <a:solidFill>
                  <a:schemeClr val="dk1"/>
                </a:solidFill>
                <a:latin typeface="Unbounded"/>
                <a:ea typeface="Unbounded"/>
                <a:cs typeface="Unbounded"/>
                <a:sym typeface="Unbounded"/>
              </a:defRPr>
            </a:lvl7pPr>
            <a:lvl8pPr lvl="7" rtl="0">
              <a:spcBef>
                <a:spcPts val="1600"/>
              </a:spcBef>
              <a:spcAft>
                <a:spcPts val="0"/>
              </a:spcAft>
              <a:buClr>
                <a:schemeClr val="dk1"/>
              </a:buClr>
              <a:buSzPts val="1800"/>
              <a:buFont typeface="Unbounded"/>
              <a:buNone/>
              <a:defRPr sz="1800">
                <a:solidFill>
                  <a:schemeClr val="dk1"/>
                </a:solidFill>
                <a:latin typeface="Unbounded"/>
                <a:ea typeface="Unbounded"/>
                <a:cs typeface="Unbounded"/>
                <a:sym typeface="Unbounded"/>
              </a:defRPr>
            </a:lvl8pPr>
            <a:lvl9pPr lvl="8" rtl="0">
              <a:spcBef>
                <a:spcPts val="1600"/>
              </a:spcBef>
              <a:spcAft>
                <a:spcPts val="1600"/>
              </a:spcAft>
              <a:buClr>
                <a:schemeClr val="dk1"/>
              </a:buClr>
              <a:buSzPts val="1800"/>
              <a:buFont typeface="Unbounded"/>
              <a:buNone/>
              <a:defRPr sz="1800">
                <a:solidFill>
                  <a:schemeClr val="dk1"/>
                </a:solidFill>
                <a:latin typeface="Unbounded"/>
                <a:ea typeface="Unbounded"/>
                <a:cs typeface="Unbounded"/>
                <a:sym typeface="Unbounded"/>
              </a:defRPr>
            </a:lvl9pPr>
          </a:lstStyle>
          <a:p>
            <a:endParaRPr/>
          </a:p>
        </p:txBody>
      </p:sp>
      <p:sp>
        <p:nvSpPr>
          <p:cNvPr id="700" name="Google Shape;700;p28"/>
          <p:cNvSpPr txBox="1">
            <a:spLocks noGrp="1"/>
          </p:cNvSpPr>
          <p:nvPr>
            <p:ph type="subTitle" idx="13"/>
          </p:nvPr>
        </p:nvSpPr>
        <p:spPr>
          <a:xfrm>
            <a:off x="4317975" y="4102841"/>
            <a:ext cx="4091700" cy="48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01" name="Google Shape;701;p28"/>
          <p:cNvSpPr/>
          <p:nvPr/>
        </p:nvSpPr>
        <p:spPr>
          <a:xfrm rot="-10572888">
            <a:off x="6169601" y="-879546"/>
            <a:ext cx="3240758" cy="1580677"/>
          </a:xfrm>
          <a:custGeom>
            <a:avLst/>
            <a:gdLst/>
            <a:ahLst/>
            <a:cxnLst/>
            <a:rect l="l" t="t" r="r" b="b"/>
            <a:pathLst>
              <a:path w="84646" h="41286" extrusionOk="0">
                <a:moveTo>
                  <a:pt x="52685" y="1"/>
                </a:moveTo>
                <a:cubicBezTo>
                  <a:pt x="50445" y="1"/>
                  <a:pt x="48316" y="301"/>
                  <a:pt x="46462" y="930"/>
                </a:cubicBezTo>
                <a:cubicBezTo>
                  <a:pt x="42816" y="2168"/>
                  <a:pt x="39305" y="2540"/>
                  <a:pt x="35906" y="2540"/>
                </a:cubicBezTo>
                <a:cubicBezTo>
                  <a:pt x="30773" y="2540"/>
                  <a:pt x="25897" y="1691"/>
                  <a:pt x="21195" y="1691"/>
                </a:cubicBezTo>
                <a:cubicBezTo>
                  <a:pt x="17652" y="1691"/>
                  <a:pt x="14209" y="2173"/>
                  <a:pt x="10830" y="3864"/>
                </a:cubicBezTo>
                <a:cubicBezTo>
                  <a:pt x="1" y="9286"/>
                  <a:pt x="10749" y="30178"/>
                  <a:pt x="16018" y="34575"/>
                </a:cubicBezTo>
                <a:cubicBezTo>
                  <a:pt x="20531" y="38341"/>
                  <a:pt x="28322" y="41286"/>
                  <a:pt x="37291" y="41286"/>
                </a:cubicBezTo>
                <a:cubicBezTo>
                  <a:pt x="47147" y="41286"/>
                  <a:pt x="58425" y="37730"/>
                  <a:pt x="68341" y="27800"/>
                </a:cubicBezTo>
                <a:cubicBezTo>
                  <a:pt x="84645" y="11474"/>
                  <a:pt x="66532" y="1"/>
                  <a:pt x="52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2" name="Google Shape;702;p28"/>
          <p:cNvGrpSpPr/>
          <p:nvPr/>
        </p:nvGrpSpPr>
        <p:grpSpPr>
          <a:xfrm rot="-1392202">
            <a:off x="-293092" y="-112910"/>
            <a:ext cx="934812" cy="554914"/>
            <a:chOff x="713225" y="3214125"/>
            <a:chExt cx="1980173" cy="1175451"/>
          </a:xfrm>
        </p:grpSpPr>
        <p:sp>
          <p:nvSpPr>
            <p:cNvPr id="703" name="Google Shape;703;p28"/>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8"/>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8"/>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8"/>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8"/>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8"/>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8"/>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0" name="Google Shape;710;p28"/>
          <p:cNvGrpSpPr/>
          <p:nvPr/>
        </p:nvGrpSpPr>
        <p:grpSpPr>
          <a:xfrm>
            <a:off x="8593673" y="4463477"/>
            <a:ext cx="485303" cy="281024"/>
            <a:chOff x="4519775" y="467750"/>
            <a:chExt cx="240225" cy="139100"/>
          </a:xfrm>
        </p:grpSpPr>
        <p:sp>
          <p:nvSpPr>
            <p:cNvPr id="711" name="Google Shape;711;p28"/>
            <p:cNvSpPr/>
            <p:nvPr/>
          </p:nvSpPr>
          <p:spPr>
            <a:xfrm>
              <a:off x="4519775" y="509200"/>
              <a:ext cx="218225" cy="97650"/>
            </a:xfrm>
            <a:custGeom>
              <a:avLst/>
              <a:gdLst/>
              <a:ahLst/>
              <a:cxnLst/>
              <a:rect l="l" t="t" r="r" b="b"/>
              <a:pathLst>
                <a:path w="8729" h="3906" extrusionOk="0">
                  <a:moveTo>
                    <a:pt x="1335" y="0"/>
                  </a:moveTo>
                  <a:cubicBezTo>
                    <a:pt x="1011" y="0"/>
                    <a:pt x="630" y="51"/>
                    <a:pt x="176" y="170"/>
                  </a:cubicBezTo>
                  <a:cubicBezTo>
                    <a:pt x="68" y="199"/>
                    <a:pt x="1" y="302"/>
                    <a:pt x="20" y="406"/>
                  </a:cubicBezTo>
                  <a:cubicBezTo>
                    <a:pt x="21" y="410"/>
                    <a:pt x="21" y="415"/>
                    <a:pt x="27" y="419"/>
                  </a:cubicBezTo>
                  <a:cubicBezTo>
                    <a:pt x="50" y="509"/>
                    <a:pt x="134" y="567"/>
                    <a:pt x="227" y="567"/>
                  </a:cubicBezTo>
                  <a:cubicBezTo>
                    <a:pt x="246" y="567"/>
                    <a:pt x="265" y="565"/>
                    <a:pt x="284" y="560"/>
                  </a:cubicBezTo>
                  <a:cubicBezTo>
                    <a:pt x="704" y="450"/>
                    <a:pt x="1048" y="402"/>
                    <a:pt x="1334" y="402"/>
                  </a:cubicBezTo>
                  <a:cubicBezTo>
                    <a:pt x="2263" y="402"/>
                    <a:pt x="2576" y="905"/>
                    <a:pt x="2881" y="1395"/>
                  </a:cubicBezTo>
                  <a:cubicBezTo>
                    <a:pt x="3128" y="1791"/>
                    <a:pt x="3402" y="2231"/>
                    <a:pt x="4003" y="2231"/>
                  </a:cubicBezTo>
                  <a:cubicBezTo>
                    <a:pt x="4122" y="2231"/>
                    <a:pt x="4253" y="2214"/>
                    <a:pt x="4398" y="2177"/>
                  </a:cubicBezTo>
                  <a:cubicBezTo>
                    <a:pt x="4916" y="2043"/>
                    <a:pt x="5337" y="1977"/>
                    <a:pt x="5658" y="1977"/>
                  </a:cubicBezTo>
                  <a:cubicBezTo>
                    <a:pt x="5912" y="1977"/>
                    <a:pt x="6103" y="2018"/>
                    <a:pt x="6231" y="2102"/>
                  </a:cubicBezTo>
                  <a:cubicBezTo>
                    <a:pt x="6452" y="2246"/>
                    <a:pt x="6483" y="2536"/>
                    <a:pt x="6516" y="2842"/>
                  </a:cubicBezTo>
                  <a:cubicBezTo>
                    <a:pt x="6553" y="3177"/>
                    <a:pt x="6593" y="3557"/>
                    <a:pt x="6924" y="3766"/>
                  </a:cubicBezTo>
                  <a:cubicBezTo>
                    <a:pt x="7071" y="3859"/>
                    <a:pt x="7263" y="3906"/>
                    <a:pt x="7506" y="3906"/>
                  </a:cubicBezTo>
                  <a:cubicBezTo>
                    <a:pt x="7783" y="3906"/>
                    <a:pt x="8128" y="3845"/>
                    <a:pt x="8551" y="3723"/>
                  </a:cubicBezTo>
                  <a:cubicBezTo>
                    <a:pt x="8664" y="3691"/>
                    <a:pt x="8728" y="3578"/>
                    <a:pt x="8696" y="3470"/>
                  </a:cubicBezTo>
                  <a:cubicBezTo>
                    <a:pt x="8670" y="3383"/>
                    <a:pt x="8587" y="3327"/>
                    <a:pt x="8496" y="3327"/>
                  </a:cubicBezTo>
                  <a:cubicBezTo>
                    <a:pt x="8476" y="3327"/>
                    <a:pt x="8455" y="3330"/>
                    <a:pt x="8435" y="3335"/>
                  </a:cubicBezTo>
                  <a:cubicBezTo>
                    <a:pt x="8051" y="3446"/>
                    <a:pt x="7743" y="3502"/>
                    <a:pt x="7515" y="3502"/>
                  </a:cubicBezTo>
                  <a:cubicBezTo>
                    <a:pt x="7361" y="3502"/>
                    <a:pt x="7243" y="3476"/>
                    <a:pt x="7162" y="3426"/>
                  </a:cubicBezTo>
                  <a:cubicBezTo>
                    <a:pt x="6996" y="3320"/>
                    <a:pt x="6970" y="3075"/>
                    <a:pt x="6939" y="2792"/>
                  </a:cubicBezTo>
                  <a:cubicBezTo>
                    <a:pt x="6899" y="2427"/>
                    <a:pt x="6854" y="2014"/>
                    <a:pt x="6473" y="1765"/>
                  </a:cubicBezTo>
                  <a:cubicBezTo>
                    <a:pt x="6275" y="1636"/>
                    <a:pt x="6010" y="1572"/>
                    <a:pt x="5665" y="1572"/>
                  </a:cubicBezTo>
                  <a:cubicBezTo>
                    <a:pt x="5301" y="1572"/>
                    <a:pt x="4848" y="1644"/>
                    <a:pt x="4293" y="1786"/>
                  </a:cubicBezTo>
                  <a:cubicBezTo>
                    <a:pt x="4185" y="1814"/>
                    <a:pt x="4092" y="1828"/>
                    <a:pt x="4009" y="1828"/>
                  </a:cubicBezTo>
                  <a:cubicBezTo>
                    <a:pt x="3664" y="1828"/>
                    <a:pt x="3501" y="1594"/>
                    <a:pt x="3246" y="1185"/>
                  </a:cubicBezTo>
                  <a:cubicBezTo>
                    <a:pt x="2924" y="668"/>
                    <a:pt x="2509" y="0"/>
                    <a:pt x="1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8"/>
            <p:cNvSpPr/>
            <p:nvPr/>
          </p:nvSpPr>
          <p:spPr>
            <a:xfrm>
              <a:off x="4541800" y="467750"/>
              <a:ext cx="218200" cy="97650"/>
            </a:xfrm>
            <a:custGeom>
              <a:avLst/>
              <a:gdLst/>
              <a:ahLst/>
              <a:cxnLst/>
              <a:rect l="l" t="t" r="r" b="b"/>
              <a:pathLst>
                <a:path w="8728" h="3906" extrusionOk="0">
                  <a:moveTo>
                    <a:pt x="1334" y="0"/>
                  </a:moveTo>
                  <a:cubicBezTo>
                    <a:pt x="1010" y="0"/>
                    <a:pt x="629" y="51"/>
                    <a:pt x="176" y="170"/>
                  </a:cubicBezTo>
                  <a:cubicBezTo>
                    <a:pt x="66" y="200"/>
                    <a:pt x="1" y="302"/>
                    <a:pt x="19" y="406"/>
                  </a:cubicBezTo>
                  <a:cubicBezTo>
                    <a:pt x="21" y="411"/>
                    <a:pt x="21" y="415"/>
                    <a:pt x="25" y="417"/>
                  </a:cubicBezTo>
                  <a:cubicBezTo>
                    <a:pt x="49" y="509"/>
                    <a:pt x="133" y="567"/>
                    <a:pt x="226" y="567"/>
                  </a:cubicBezTo>
                  <a:cubicBezTo>
                    <a:pt x="245" y="567"/>
                    <a:pt x="265" y="565"/>
                    <a:pt x="284" y="560"/>
                  </a:cubicBezTo>
                  <a:cubicBezTo>
                    <a:pt x="704" y="450"/>
                    <a:pt x="1048" y="402"/>
                    <a:pt x="1333" y="402"/>
                  </a:cubicBezTo>
                  <a:cubicBezTo>
                    <a:pt x="2263" y="402"/>
                    <a:pt x="2576" y="906"/>
                    <a:pt x="2881" y="1396"/>
                  </a:cubicBezTo>
                  <a:cubicBezTo>
                    <a:pt x="3127" y="1791"/>
                    <a:pt x="3401" y="2232"/>
                    <a:pt x="4002" y="2232"/>
                  </a:cubicBezTo>
                  <a:cubicBezTo>
                    <a:pt x="4120" y="2232"/>
                    <a:pt x="4251" y="2215"/>
                    <a:pt x="4397" y="2177"/>
                  </a:cubicBezTo>
                  <a:cubicBezTo>
                    <a:pt x="4916" y="2043"/>
                    <a:pt x="5338" y="1977"/>
                    <a:pt x="5659" y="1977"/>
                  </a:cubicBezTo>
                  <a:cubicBezTo>
                    <a:pt x="5912" y="1977"/>
                    <a:pt x="6102" y="2018"/>
                    <a:pt x="6229" y="2101"/>
                  </a:cubicBezTo>
                  <a:cubicBezTo>
                    <a:pt x="6451" y="2247"/>
                    <a:pt x="6482" y="2535"/>
                    <a:pt x="6516" y="2842"/>
                  </a:cubicBezTo>
                  <a:cubicBezTo>
                    <a:pt x="6552" y="3178"/>
                    <a:pt x="6593" y="3557"/>
                    <a:pt x="6922" y="3766"/>
                  </a:cubicBezTo>
                  <a:cubicBezTo>
                    <a:pt x="7071" y="3859"/>
                    <a:pt x="7262" y="3906"/>
                    <a:pt x="7505" y="3906"/>
                  </a:cubicBezTo>
                  <a:cubicBezTo>
                    <a:pt x="7783" y="3906"/>
                    <a:pt x="8127" y="3845"/>
                    <a:pt x="8549" y="3724"/>
                  </a:cubicBezTo>
                  <a:cubicBezTo>
                    <a:pt x="8662" y="3691"/>
                    <a:pt x="8728" y="3578"/>
                    <a:pt x="8696" y="3470"/>
                  </a:cubicBezTo>
                  <a:cubicBezTo>
                    <a:pt x="8669" y="3383"/>
                    <a:pt x="8587" y="3327"/>
                    <a:pt x="8495" y="3327"/>
                  </a:cubicBezTo>
                  <a:cubicBezTo>
                    <a:pt x="8475" y="3327"/>
                    <a:pt x="8455" y="3330"/>
                    <a:pt x="8434" y="3336"/>
                  </a:cubicBezTo>
                  <a:cubicBezTo>
                    <a:pt x="8050" y="3446"/>
                    <a:pt x="7742" y="3502"/>
                    <a:pt x="7514" y="3502"/>
                  </a:cubicBezTo>
                  <a:cubicBezTo>
                    <a:pt x="7360" y="3502"/>
                    <a:pt x="7242" y="3476"/>
                    <a:pt x="7162" y="3426"/>
                  </a:cubicBezTo>
                  <a:cubicBezTo>
                    <a:pt x="6994" y="3320"/>
                    <a:pt x="6969" y="3077"/>
                    <a:pt x="6938" y="2793"/>
                  </a:cubicBezTo>
                  <a:cubicBezTo>
                    <a:pt x="6898" y="2427"/>
                    <a:pt x="6854" y="2015"/>
                    <a:pt x="6472" y="1765"/>
                  </a:cubicBezTo>
                  <a:cubicBezTo>
                    <a:pt x="6274" y="1637"/>
                    <a:pt x="6009" y="1572"/>
                    <a:pt x="5664" y="1572"/>
                  </a:cubicBezTo>
                  <a:cubicBezTo>
                    <a:pt x="5300" y="1572"/>
                    <a:pt x="4848" y="1644"/>
                    <a:pt x="4292" y="1787"/>
                  </a:cubicBezTo>
                  <a:cubicBezTo>
                    <a:pt x="4185" y="1814"/>
                    <a:pt x="4091" y="1828"/>
                    <a:pt x="4008" y="1828"/>
                  </a:cubicBezTo>
                  <a:cubicBezTo>
                    <a:pt x="3663" y="1828"/>
                    <a:pt x="3500" y="1594"/>
                    <a:pt x="3245" y="1185"/>
                  </a:cubicBezTo>
                  <a:cubicBezTo>
                    <a:pt x="2924" y="668"/>
                    <a:pt x="2508" y="0"/>
                    <a:pt x="1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3" name="Google Shape;713;p28"/>
          <p:cNvGrpSpPr/>
          <p:nvPr/>
        </p:nvGrpSpPr>
        <p:grpSpPr>
          <a:xfrm rot="-1392202">
            <a:off x="4657108" y="4906215"/>
            <a:ext cx="934812" cy="554914"/>
            <a:chOff x="713225" y="3214125"/>
            <a:chExt cx="1980173" cy="1175451"/>
          </a:xfrm>
        </p:grpSpPr>
        <p:sp>
          <p:nvSpPr>
            <p:cNvPr id="714" name="Google Shape;714;p28"/>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8"/>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8"/>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8"/>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8"/>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8"/>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8"/>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1" name="Google Shape;721;p28"/>
          <p:cNvSpPr/>
          <p:nvPr/>
        </p:nvSpPr>
        <p:spPr>
          <a:xfrm rot="7052175">
            <a:off x="-870929" y="3771282"/>
            <a:ext cx="1590142" cy="1736714"/>
          </a:xfrm>
          <a:custGeom>
            <a:avLst/>
            <a:gdLst/>
            <a:ahLst/>
            <a:cxnLst/>
            <a:rect l="l" t="t" r="r" b="b"/>
            <a:pathLst>
              <a:path w="63607" h="69470" extrusionOk="0">
                <a:moveTo>
                  <a:pt x="42282" y="1"/>
                </a:moveTo>
                <a:cubicBezTo>
                  <a:pt x="39955" y="1"/>
                  <a:pt x="37395" y="1050"/>
                  <a:pt x="34622" y="3410"/>
                </a:cubicBezTo>
                <a:cubicBezTo>
                  <a:pt x="34199" y="3681"/>
                  <a:pt x="33783" y="3968"/>
                  <a:pt x="33377" y="4267"/>
                </a:cubicBezTo>
                <a:cubicBezTo>
                  <a:pt x="32969" y="4567"/>
                  <a:pt x="32573" y="4882"/>
                  <a:pt x="32186" y="5212"/>
                </a:cubicBezTo>
                <a:cubicBezTo>
                  <a:pt x="31798" y="5540"/>
                  <a:pt x="31421" y="5883"/>
                  <a:pt x="31054" y="6238"/>
                </a:cubicBezTo>
                <a:cubicBezTo>
                  <a:pt x="30687" y="6593"/>
                  <a:pt x="30331" y="6962"/>
                  <a:pt x="29986" y="7343"/>
                </a:cubicBezTo>
                <a:cubicBezTo>
                  <a:pt x="29642" y="7725"/>
                  <a:pt x="29309" y="8117"/>
                  <a:pt x="28988" y="8521"/>
                </a:cubicBezTo>
                <a:cubicBezTo>
                  <a:pt x="28667" y="8926"/>
                  <a:pt x="28359" y="9340"/>
                  <a:pt x="28065" y="9767"/>
                </a:cubicBezTo>
                <a:cubicBezTo>
                  <a:pt x="27769" y="10193"/>
                  <a:pt x="27487" y="10630"/>
                  <a:pt x="27218" y="11076"/>
                </a:cubicBezTo>
                <a:cubicBezTo>
                  <a:pt x="26948" y="11522"/>
                  <a:pt x="26692" y="11977"/>
                  <a:pt x="26451" y="12442"/>
                </a:cubicBezTo>
                <a:cubicBezTo>
                  <a:pt x="26210" y="12906"/>
                  <a:pt x="25983" y="13379"/>
                  <a:pt x="25770" y="13860"/>
                </a:cubicBezTo>
                <a:cubicBezTo>
                  <a:pt x="25557" y="14341"/>
                  <a:pt x="25360" y="14829"/>
                  <a:pt x="25176" y="15323"/>
                </a:cubicBezTo>
                <a:cubicBezTo>
                  <a:pt x="24992" y="15819"/>
                  <a:pt x="24824" y="16318"/>
                  <a:pt x="24670" y="16826"/>
                </a:cubicBezTo>
                <a:cubicBezTo>
                  <a:pt x="24518" y="17333"/>
                  <a:pt x="24379" y="17843"/>
                  <a:pt x="24257" y="18360"/>
                </a:cubicBezTo>
                <a:cubicBezTo>
                  <a:pt x="24135" y="18878"/>
                  <a:pt x="24028" y="19397"/>
                  <a:pt x="23938" y="19920"/>
                </a:cubicBezTo>
                <a:cubicBezTo>
                  <a:pt x="23847" y="20444"/>
                  <a:pt x="23772" y="20972"/>
                  <a:pt x="23713" y="21500"/>
                </a:cubicBezTo>
                <a:cubicBezTo>
                  <a:pt x="23654" y="22029"/>
                  <a:pt x="23612" y="22560"/>
                  <a:pt x="23585" y="23092"/>
                </a:cubicBezTo>
                <a:cubicBezTo>
                  <a:pt x="23558" y="23625"/>
                  <a:pt x="23548" y="24157"/>
                  <a:pt x="23553" y="24690"/>
                </a:cubicBezTo>
                <a:cubicBezTo>
                  <a:pt x="23602" y="29464"/>
                  <a:pt x="23565" y="34781"/>
                  <a:pt x="20063" y="38722"/>
                </a:cubicBezTo>
                <a:cubicBezTo>
                  <a:pt x="17207" y="41933"/>
                  <a:pt x="13835" y="43534"/>
                  <a:pt x="13835" y="43534"/>
                </a:cubicBezTo>
                <a:cubicBezTo>
                  <a:pt x="13835" y="43534"/>
                  <a:pt x="1" y="50132"/>
                  <a:pt x="1" y="54344"/>
                </a:cubicBezTo>
                <a:cubicBezTo>
                  <a:pt x="1" y="57492"/>
                  <a:pt x="20168" y="69470"/>
                  <a:pt x="36476" y="69470"/>
                </a:cubicBezTo>
                <a:cubicBezTo>
                  <a:pt x="41995" y="69470"/>
                  <a:pt x="47072" y="68098"/>
                  <a:pt x="50776" y="64549"/>
                </a:cubicBezTo>
                <a:cubicBezTo>
                  <a:pt x="63606" y="52253"/>
                  <a:pt x="58712" y="1"/>
                  <a:pt x="422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split orient="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722"/>
        <p:cNvGrpSpPr/>
        <p:nvPr/>
      </p:nvGrpSpPr>
      <p:grpSpPr>
        <a:xfrm>
          <a:off x="0" y="0"/>
          <a:ext cx="0" cy="0"/>
          <a:chOff x="0" y="0"/>
          <a:chExt cx="0" cy="0"/>
        </a:xfrm>
      </p:grpSpPr>
      <p:sp>
        <p:nvSpPr>
          <p:cNvPr id="723" name="Google Shape;723;p2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4" name="Google Shape;724;p29"/>
          <p:cNvSpPr txBox="1">
            <a:spLocks noGrp="1"/>
          </p:cNvSpPr>
          <p:nvPr>
            <p:ph type="subTitle" idx="1"/>
          </p:nvPr>
        </p:nvSpPr>
        <p:spPr>
          <a:xfrm>
            <a:off x="720000" y="2134223"/>
            <a:ext cx="20658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5" name="Google Shape;725;p29"/>
          <p:cNvSpPr txBox="1">
            <a:spLocks noGrp="1"/>
          </p:cNvSpPr>
          <p:nvPr>
            <p:ph type="subTitle" idx="2"/>
          </p:nvPr>
        </p:nvSpPr>
        <p:spPr>
          <a:xfrm>
            <a:off x="3539100" y="2134223"/>
            <a:ext cx="20658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6" name="Google Shape;726;p29"/>
          <p:cNvSpPr txBox="1">
            <a:spLocks noGrp="1"/>
          </p:cNvSpPr>
          <p:nvPr>
            <p:ph type="subTitle" idx="3"/>
          </p:nvPr>
        </p:nvSpPr>
        <p:spPr>
          <a:xfrm>
            <a:off x="720000" y="3873825"/>
            <a:ext cx="20658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7" name="Google Shape;727;p29"/>
          <p:cNvSpPr txBox="1">
            <a:spLocks noGrp="1"/>
          </p:cNvSpPr>
          <p:nvPr>
            <p:ph type="subTitle" idx="4"/>
          </p:nvPr>
        </p:nvSpPr>
        <p:spPr>
          <a:xfrm>
            <a:off x="3539100" y="3873825"/>
            <a:ext cx="20658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8" name="Google Shape;728;p29"/>
          <p:cNvSpPr txBox="1">
            <a:spLocks noGrp="1"/>
          </p:cNvSpPr>
          <p:nvPr>
            <p:ph type="subTitle" idx="5"/>
          </p:nvPr>
        </p:nvSpPr>
        <p:spPr>
          <a:xfrm>
            <a:off x="6358200" y="2134223"/>
            <a:ext cx="20658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9" name="Google Shape;729;p29"/>
          <p:cNvSpPr txBox="1">
            <a:spLocks noGrp="1"/>
          </p:cNvSpPr>
          <p:nvPr>
            <p:ph type="subTitle" idx="6"/>
          </p:nvPr>
        </p:nvSpPr>
        <p:spPr>
          <a:xfrm>
            <a:off x="6358200" y="3873825"/>
            <a:ext cx="20658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30" name="Google Shape;730;p29"/>
          <p:cNvSpPr txBox="1">
            <a:spLocks noGrp="1"/>
          </p:cNvSpPr>
          <p:nvPr>
            <p:ph type="subTitle" idx="7"/>
          </p:nvPr>
        </p:nvSpPr>
        <p:spPr>
          <a:xfrm>
            <a:off x="724057" y="1859000"/>
            <a:ext cx="20577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Unbounded"/>
                <a:ea typeface="Unbounded"/>
                <a:cs typeface="Unbounded"/>
                <a:sym typeface="Unbounde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31" name="Google Shape;731;p29"/>
          <p:cNvSpPr txBox="1">
            <a:spLocks noGrp="1"/>
          </p:cNvSpPr>
          <p:nvPr>
            <p:ph type="subTitle" idx="8"/>
          </p:nvPr>
        </p:nvSpPr>
        <p:spPr>
          <a:xfrm>
            <a:off x="3543157" y="1859000"/>
            <a:ext cx="20577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Unbounded"/>
                <a:ea typeface="Unbounded"/>
                <a:cs typeface="Unbounded"/>
                <a:sym typeface="Unbounde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32" name="Google Shape;732;p29"/>
          <p:cNvSpPr txBox="1">
            <a:spLocks noGrp="1"/>
          </p:cNvSpPr>
          <p:nvPr>
            <p:ph type="subTitle" idx="9"/>
          </p:nvPr>
        </p:nvSpPr>
        <p:spPr>
          <a:xfrm>
            <a:off x="6362257" y="1859000"/>
            <a:ext cx="20577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Unbounded"/>
                <a:ea typeface="Unbounded"/>
                <a:cs typeface="Unbounded"/>
                <a:sym typeface="Unbounde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33" name="Google Shape;733;p29"/>
          <p:cNvSpPr txBox="1">
            <a:spLocks noGrp="1"/>
          </p:cNvSpPr>
          <p:nvPr>
            <p:ph type="subTitle" idx="13"/>
          </p:nvPr>
        </p:nvSpPr>
        <p:spPr>
          <a:xfrm>
            <a:off x="724057" y="3597454"/>
            <a:ext cx="20577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Unbounded"/>
                <a:ea typeface="Unbounded"/>
                <a:cs typeface="Unbounded"/>
                <a:sym typeface="Unbounde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34" name="Google Shape;734;p29"/>
          <p:cNvSpPr txBox="1">
            <a:spLocks noGrp="1"/>
          </p:cNvSpPr>
          <p:nvPr>
            <p:ph type="subTitle" idx="14"/>
          </p:nvPr>
        </p:nvSpPr>
        <p:spPr>
          <a:xfrm>
            <a:off x="3543157" y="3597454"/>
            <a:ext cx="20577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Unbounded"/>
                <a:ea typeface="Unbounded"/>
                <a:cs typeface="Unbounded"/>
                <a:sym typeface="Unbounde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35" name="Google Shape;735;p29"/>
          <p:cNvSpPr txBox="1">
            <a:spLocks noGrp="1"/>
          </p:cNvSpPr>
          <p:nvPr>
            <p:ph type="subTitle" idx="15"/>
          </p:nvPr>
        </p:nvSpPr>
        <p:spPr>
          <a:xfrm>
            <a:off x="6362257" y="3597454"/>
            <a:ext cx="20577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Unbounded"/>
                <a:ea typeface="Unbounded"/>
                <a:cs typeface="Unbounded"/>
                <a:sym typeface="Unbounde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36" name="Google Shape;736;p29"/>
          <p:cNvSpPr/>
          <p:nvPr/>
        </p:nvSpPr>
        <p:spPr>
          <a:xfrm rot="-9847998">
            <a:off x="-197804" y="-1137997"/>
            <a:ext cx="1590174" cy="1736749"/>
          </a:xfrm>
          <a:custGeom>
            <a:avLst/>
            <a:gdLst/>
            <a:ahLst/>
            <a:cxnLst/>
            <a:rect l="l" t="t" r="r" b="b"/>
            <a:pathLst>
              <a:path w="63607" h="69470" extrusionOk="0">
                <a:moveTo>
                  <a:pt x="42282" y="1"/>
                </a:moveTo>
                <a:cubicBezTo>
                  <a:pt x="39955" y="1"/>
                  <a:pt x="37395" y="1050"/>
                  <a:pt x="34622" y="3410"/>
                </a:cubicBezTo>
                <a:cubicBezTo>
                  <a:pt x="34199" y="3681"/>
                  <a:pt x="33783" y="3968"/>
                  <a:pt x="33377" y="4267"/>
                </a:cubicBezTo>
                <a:cubicBezTo>
                  <a:pt x="32969" y="4567"/>
                  <a:pt x="32573" y="4882"/>
                  <a:pt x="32186" y="5212"/>
                </a:cubicBezTo>
                <a:cubicBezTo>
                  <a:pt x="31798" y="5540"/>
                  <a:pt x="31421" y="5883"/>
                  <a:pt x="31054" y="6238"/>
                </a:cubicBezTo>
                <a:cubicBezTo>
                  <a:pt x="30687" y="6593"/>
                  <a:pt x="30331" y="6962"/>
                  <a:pt x="29986" y="7343"/>
                </a:cubicBezTo>
                <a:cubicBezTo>
                  <a:pt x="29642" y="7725"/>
                  <a:pt x="29309" y="8117"/>
                  <a:pt x="28988" y="8521"/>
                </a:cubicBezTo>
                <a:cubicBezTo>
                  <a:pt x="28667" y="8926"/>
                  <a:pt x="28359" y="9340"/>
                  <a:pt x="28065" y="9767"/>
                </a:cubicBezTo>
                <a:cubicBezTo>
                  <a:pt x="27769" y="10193"/>
                  <a:pt x="27487" y="10630"/>
                  <a:pt x="27218" y="11076"/>
                </a:cubicBezTo>
                <a:cubicBezTo>
                  <a:pt x="26948" y="11522"/>
                  <a:pt x="26692" y="11977"/>
                  <a:pt x="26451" y="12442"/>
                </a:cubicBezTo>
                <a:cubicBezTo>
                  <a:pt x="26210" y="12906"/>
                  <a:pt x="25983" y="13379"/>
                  <a:pt x="25770" y="13860"/>
                </a:cubicBezTo>
                <a:cubicBezTo>
                  <a:pt x="25557" y="14341"/>
                  <a:pt x="25360" y="14829"/>
                  <a:pt x="25176" y="15323"/>
                </a:cubicBezTo>
                <a:cubicBezTo>
                  <a:pt x="24992" y="15819"/>
                  <a:pt x="24824" y="16318"/>
                  <a:pt x="24670" y="16826"/>
                </a:cubicBezTo>
                <a:cubicBezTo>
                  <a:pt x="24518" y="17333"/>
                  <a:pt x="24379" y="17843"/>
                  <a:pt x="24257" y="18360"/>
                </a:cubicBezTo>
                <a:cubicBezTo>
                  <a:pt x="24135" y="18878"/>
                  <a:pt x="24028" y="19397"/>
                  <a:pt x="23938" y="19920"/>
                </a:cubicBezTo>
                <a:cubicBezTo>
                  <a:pt x="23847" y="20444"/>
                  <a:pt x="23772" y="20972"/>
                  <a:pt x="23713" y="21500"/>
                </a:cubicBezTo>
                <a:cubicBezTo>
                  <a:pt x="23654" y="22029"/>
                  <a:pt x="23612" y="22560"/>
                  <a:pt x="23585" y="23092"/>
                </a:cubicBezTo>
                <a:cubicBezTo>
                  <a:pt x="23558" y="23625"/>
                  <a:pt x="23548" y="24157"/>
                  <a:pt x="23553" y="24690"/>
                </a:cubicBezTo>
                <a:cubicBezTo>
                  <a:pt x="23602" y="29464"/>
                  <a:pt x="23565" y="34781"/>
                  <a:pt x="20063" y="38722"/>
                </a:cubicBezTo>
                <a:cubicBezTo>
                  <a:pt x="17207" y="41933"/>
                  <a:pt x="13835" y="43534"/>
                  <a:pt x="13835" y="43534"/>
                </a:cubicBezTo>
                <a:cubicBezTo>
                  <a:pt x="13835" y="43534"/>
                  <a:pt x="1" y="50132"/>
                  <a:pt x="1" y="54344"/>
                </a:cubicBezTo>
                <a:cubicBezTo>
                  <a:pt x="1" y="57492"/>
                  <a:pt x="20168" y="69470"/>
                  <a:pt x="36476" y="69470"/>
                </a:cubicBezTo>
                <a:cubicBezTo>
                  <a:pt x="41995" y="69470"/>
                  <a:pt x="47072" y="68098"/>
                  <a:pt x="50776" y="64549"/>
                </a:cubicBezTo>
                <a:cubicBezTo>
                  <a:pt x="63606" y="52253"/>
                  <a:pt x="58712" y="1"/>
                  <a:pt x="422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7" name="Google Shape;737;p29"/>
          <p:cNvGrpSpPr/>
          <p:nvPr/>
        </p:nvGrpSpPr>
        <p:grpSpPr>
          <a:xfrm rot="-1392202">
            <a:off x="1448633" y="4838290"/>
            <a:ext cx="934812" cy="554914"/>
            <a:chOff x="713225" y="3214125"/>
            <a:chExt cx="1980173" cy="1175451"/>
          </a:xfrm>
        </p:grpSpPr>
        <p:sp>
          <p:nvSpPr>
            <p:cNvPr id="738" name="Google Shape;738;p29"/>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9"/>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9"/>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9"/>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9"/>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9"/>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9"/>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5" name="Google Shape;745;p29"/>
          <p:cNvSpPr/>
          <p:nvPr/>
        </p:nvSpPr>
        <p:spPr>
          <a:xfrm rot="952002">
            <a:off x="7635684" y="4539203"/>
            <a:ext cx="1590174" cy="1736749"/>
          </a:xfrm>
          <a:custGeom>
            <a:avLst/>
            <a:gdLst/>
            <a:ahLst/>
            <a:cxnLst/>
            <a:rect l="l" t="t" r="r" b="b"/>
            <a:pathLst>
              <a:path w="63607" h="69470" extrusionOk="0">
                <a:moveTo>
                  <a:pt x="42282" y="1"/>
                </a:moveTo>
                <a:cubicBezTo>
                  <a:pt x="39955" y="1"/>
                  <a:pt x="37395" y="1050"/>
                  <a:pt x="34622" y="3410"/>
                </a:cubicBezTo>
                <a:cubicBezTo>
                  <a:pt x="34199" y="3681"/>
                  <a:pt x="33783" y="3968"/>
                  <a:pt x="33377" y="4267"/>
                </a:cubicBezTo>
                <a:cubicBezTo>
                  <a:pt x="32969" y="4567"/>
                  <a:pt x="32573" y="4882"/>
                  <a:pt x="32186" y="5212"/>
                </a:cubicBezTo>
                <a:cubicBezTo>
                  <a:pt x="31798" y="5540"/>
                  <a:pt x="31421" y="5883"/>
                  <a:pt x="31054" y="6238"/>
                </a:cubicBezTo>
                <a:cubicBezTo>
                  <a:pt x="30687" y="6593"/>
                  <a:pt x="30331" y="6962"/>
                  <a:pt x="29986" y="7343"/>
                </a:cubicBezTo>
                <a:cubicBezTo>
                  <a:pt x="29642" y="7725"/>
                  <a:pt x="29309" y="8117"/>
                  <a:pt x="28988" y="8521"/>
                </a:cubicBezTo>
                <a:cubicBezTo>
                  <a:pt x="28667" y="8926"/>
                  <a:pt x="28359" y="9340"/>
                  <a:pt x="28065" y="9767"/>
                </a:cubicBezTo>
                <a:cubicBezTo>
                  <a:pt x="27769" y="10193"/>
                  <a:pt x="27487" y="10630"/>
                  <a:pt x="27218" y="11076"/>
                </a:cubicBezTo>
                <a:cubicBezTo>
                  <a:pt x="26948" y="11522"/>
                  <a:pt x="26692" y="11977"/>
                  <a:pt x="26451" y="12442"/>
                </a:cubicBezTo>
                <a:cubicBezTo>
                  <a:pt x="26210" y="12906"/>
                  <a:pt x="25983" y="13379"/>
                  <a:pt x="25770" y="13860"/>
                </a:cubicBezTo>
                <a:cubicBezTo>
                  <a:pt x="25557" y="14341"/>
                  <a:pt x="25360" y="14829"/>
                  <a:pt x="25176" y="15323"/>
                </a:cubicBezTo>
                <a:cubicBezTo>
                  <a:pt x="24992" y="15819"/>
                  <a:pt x="24824" y="16318"/>
                  <a:pt x="24670" y="16826"/>
                </a:cubicBezTo>
                <a:cubicBezTo>
                  <a:pt x="24518" y="17333"/>
                  <a:pt x="24379" y="17843"/>
                  <a:pt x="24257" y="18360"/>
                </a:cubicBezTo>
                <a:cubicBezTo>
                  <a:pt x="24135" y="18878"/>
                  <a:pt x="24028" y="19397"/>
                  <a:pt x="23938" y="19920"/>
                </a:cubicBezTo>
                <a:cubicBezTo>
                  <a:pt x="23847" y="20444"/>
                  <a:pt x="23772" y="20972"/>
                  <a:pt x="23713" y="21500"/>
                </a:cubicBezTo>
                <a:cubicBezTo>
                  <a:pt x="23654" y="22029"/>
                  <a:pt x="23612" y="22560"/>
                  <a:pt x="23585" y="23092"/>
                </a:cubicBezTo>
                <a:cubicBezTo>
                  <a:pt x="23558" y="23625"/>
                  <a:pt x="23548" y="24157"/>
                  <a:pt x="23553" y="24690"/>
                </a:cubicBezTo>
                <a:cubicBezTo>
                  <a:pt x="23602" y="29464"/>
                  <a:pt x="23565" y="34781"/>
                  <a:pt x="20063" y="38722"/>
                </a:cubicBezTo>
                <a:cubicBezTo>
                  <a:pt x="17207" y="41933"/>
                  <a:pt x="13835" y="43534"/>
                  <a:pt x="13835" y="43534"/>
                </a:cubicBezTo>
                <a:cubicBezTo>
                  <a:pt x="13835" y="43534"/>
                  <a:pt x="1" y="50132"/>
                  <a:pt x="1" y="54344"/>
                </a:cubicBezTo>
                <a:cubicBezTo>
                  <a:pt x="1" y="57492"/>
                  <a:pt x="20168" y="69470"/>
                  <a:pt x="36476" y="69470"/>
                </a:cubicBezTo>
                <a:cubicBezTo>
                  <a:pt x="41995" y="69470"/>
                  <a:pt x="47072" y="68098"/>
                  <a:pt x="50776" y="64549"/>
                </a:cubicBezTo>
                <a:cubicBezTo>
                  <a:pt x="63606" y="52253"/>
                  <a:pt x="58712" y="1"/>
                  <a:pt x="422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6" name="Google Shape;746;p29"/>
          <p:cNvGrpSpPr/>
          <p:nvPr/>
        </p:nvGrpSpPr>
        <p:grpSpPr>
          <a:xfrm rot="-782297">
            <a:off x="7694344" y="-177300"/>
            <a:ext cx="934781" cy="554895"/>
            <a:chOff x="713225" y="3214125"/>
            <a:chExt cx="1980173" cy="1175451"/>
          </a:xfrm>
        </p:grpSpPr>
        <p:sp>
          <p:nvSpPr>
            <p:cNvPr id="747" name="Google Shape;747;p29"/>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9"/>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9"/>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9"/>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9"/>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9"/>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9"/>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split orient="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six columns 1">
  <p:cSld name="CUSTOM_7_1">
    <p:spTree>
      <p:nvGrpSpPr>
        <p:cNvPr id="1" name="Shape 754"/>
        <p:cNvGrpSpPr/>
        <p:nvPr/>
      </p:nvGrpSpPr>
      <p:grpSpPr>
        <a:xfrm>
          <a:off x="0" y="0"/>
          <a:ext cx="0" cy="0"/>
          <a:chOff x="0" y="0"/>
          <a:chExt cx="0" cy="0"/>
        </a:xfrm>
      </p:grpSpPr>
      <p:sp>
        <p:nvSpPr>
          <p:cNvPr id="755" name="Google Shape;755;p3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56" name="Google Shape;756;p30"/>
          <p:cNvSpPr txBox="1">
            <a:spLocks noGrp="1"/>
          </p:cNvSpPr>
          <p:nvPr>
            <p:ph type="subTitle" idx="1"/>
          </p:nvPr>
        </p:nvSpPr>
        <p:spPr>
          <a:xfrm>
            <a:off x="720000" y="3630944"/>
            <a:ext cx="2215500" cy="371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800">
                <a:solidFill>
                  <a:schemeClr val="dk1"/>
                </a:solidFill>
                <a:latin typeface="Unbounded"/>
                <a:ea typeface="Unbounded"/>
                <a:cs typeface="Unbounded"/>
                <a:sym typeface="Unbounded"/>
              </a:defRPr>
            </a:lvl1pPr>
            <a:lvl2pPr lvl="1" rtl="0">
              <a:lnSpc>
                <a:spcPct val="100000"/>
              </a:lnSpc>
              <a:spcBef>
                <a:spcPts val="0"/>
              </a:spcBef>
              <a:spcAft>
                <a:spcPts val="0"/>
              </a:spcAft>
              <a:buNone/>
              <a:defRPr sz="1800">
                <a:solidFill>
                  <a:schemeClr val="dk1"/>
                </a:solidFill>
                <a:latin typeface="Unbounded"/>
                <a:ea typeface="Unbounded"/>
                <a:cs typeface="Unbounded"/>
                <a:sym typeface="Unbounded"/>
              </a:defRPr>
            </a:lvl2pPr>
            <a:lvl3pPr lvl="2" rtl="0">
              <a:lnSpc>
                <a:spcPct val="100000"/>
              </a:lnSpc>
              <a:spcBef>
                <a:spcPts val="0"/>
              </a:spcBef>
              <a:spcAft>
                <a:spcPts val="0"/>
              </a:spcAft>
              <a:buNone/>
              <a:defRPr sz="1800">
                <a:solidFill>
                  <a:schemeClr val="dk1"/>
                </a:solidFill>
                <a:latin typeface="Unbounded"/>
                <a:ea typeface="Unbounded"/>
                <a:cs typeface="Unbounded"/>
                <a:sym typeface="Unbounded"/>
              </a:defRPr>
            </a:lvl3pPr>
            <a:lvl4pPr lvl="3" rtl="0">
              <a:lnSpc>
                <a:spcPct val="100000"/>
              </a:lnSpc>
              <a:spcBef>
                <a:spcPts val="0"/>
              </a:spcBef>
              <a:spcAft>
                <a:spcPts val="0"/>
              </a:spcAft>
              <a:buNone/>
              <a:defRPr sz="1800">
                <a:solidFill>
                  <a:schemeClr val="dk1"/>
                </a:solidFill>
                <a:latin typeface="Unbounded"/>
                <a:ea typeface="Unbounded"/>
                <a:cs typeface="Unbounded"/>
                <a:sym typeface="Unbounded"/>
              </a:defRPr>
            </a:lvl4pPr>
            <a:lvl5pPr lvl="4" rtl="0">
              <a:lnSpc>
                <a:spcPct val="100000"/>
              </a:lnSpc>
              <a:spcBef>
                <a:spcPts val="0"/>
              </a:spcBef>
              <a:spcAft>
                <a:spcPts val="0"/>
              </a:spcAft>
              <a:buNone/>
              <a:defRPr sz="1800">
                <a:solidFill>
                  <a:schemeClr val="dk1"/>
                </a:solidFill>
                <a:latin typeface="Unbounded"/>
                <a:ea typeface="Unbounded"/>
                <a:cs typeface="Unbounded"/>
                <a:sym typeface="Unbounded"/>
              </a:defRPr>
            </a:lvl5pPr>
            <a:lvl6pPr lvl="5" rtl="0">
              <a:lnSpc>
                <a:spcPct val="100000"/>
              </a:lnSpc>
              <a:spcBef>
                <a:spcPts val="0"/>
              </a:spcBef>
              <a:spcAft>
                <a:spcPts val="0"/>
              </a:spcAft>
              <a:buNone/>
              <a:defRPr sz="1800">
                <a:solidFill>
                  <a:schemeClr val="dk1"/>
                </a:solidFill>
                <a:latin typeface="Unbounded"/>
                <a:ea typeface="Unbounded"/>
                <a:cs typeface="Unbounded"/>
                <a:sym typeface="Unbounded"/>
              </a:defRPr>
            </a:lvl6pPr>
            <a:lvl7pPr lvl="6" rtl="0">
              <a:lnSpc>
                <a:spcPct val="100000"/>
              </a:lnSpc>
              <a:spcBef>
                <a:spcPts val="0"/>
              </a:spcBef>
              <a:spcAft>
                <a:spcPts val="0"/>
              </a:spcAft>
              <a:buNone/>
              <a:defRPr sz="1800">
                <a:solidFill>
                  <a:schemeClr val="dk1"/>
                </a:solidFill>
                <a:latin typeface="Unbounded"/>
                <a:ea typeface="Unbounded"/>
                <a:cs typeface="Unbounded"/>
                <a:sym typeface="Unbounded"/>
              </a:defRPr>
            </a:lvl7pPr>
            <a:lvl8pPr lvl="7" rtl="0">
              <a:lnSpc>
                <a:spcPct val="100000"/>
              </a:lnSpc>
              <a:spcBef>
                <a:spcPts val="0"/>
              </a:spcBef>
              <a:spcAft>
                <a:spcPts val="0"/>
              </a:spcAft>
              <a:buNone/>
              <a:defRPr sz="1800">
                <a:solidFill>
                  <a:schemeClr val="dk1"/>
                </a:solidFill>
                <a:latin typeface="Unbounded"/>
                <a:ea typeface="Unbounded"/>
                <a:cs typeface="Unbounded"/>
                <a:sym typeface="Unbounded"/>
              </a:defRPr>
            </a:lvl8pPr>
            <a:lvl9pPr lvl="8" rtl="0">
              <a:lnSpc>
                <a:spcPct val="100000"/>
              </a:lnSpc>
              <a:spcBef>
                <a:spcPts val="0"/>
              </a:spcBef>
              <a:spcAft>
                <a:spcPts val="0"/>
              </a:spcAft>
              <a:buNone/>
              <a:defRPr sz="1800">
                <a:solidFill>
                  <a:schemeClr val="dk1"/>
                </a:solidFill>
                <a:latin typeface="Unbounded"/>
                <a:ea typeface="Unbounded"/>
                <a:cs typeface="Unbounded"/>
                <a:sym typeface="Unbounded"/>
              </a:defRPr>
            </a:lvl9pPr>
          </a:lstStyle>
          <a:p>
            <a:endParaRPr/>
          </a:p>
        </p:txBody>
      </p:sp>
      <p:sp>
        <p:nvSpPr>
          <p:cNvPr id="757" name="Google Shape;757;p30"/>
          <p:cNvSpPr txBox="1">
            <a:spLocks noGrp="1"/>
          </p:cNvSpPr>
          <p:nvPr>
            <p:ph type="subTitle" idx="2"/>
          </p:nvPr>
        </p:nvSpPr>
        <p:spPr>
          <a:xfrm>
            <a:off x="720000" y="3877882"/>
            <a:ext cx="2215500" cy="55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a:endParaRPr/>
          </a:p>
        </p:txBody>
      </p:sp>
      <p:sp>
        <p:nvSpPr>
          <p:cNvPr id="758" name="Google Shape;758;p30"/>
          <p:cNvSpPr txBox="1">
            <a:spLocks noGrp="1"/>
          </p:cNvSpPr>
          <p:nvPr>
            <p:ph type="subTitle" idx="3"/>
          </p:nvPr>
        </p:nvSpPr>
        <p:spPr>
          <a:xfrm>
            <a:off x="6204725" y="2609480"/>
            <a:ext cx="2219400" cy="3714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800">
                <a:solidFill>
                  <a:schemeClr val="dk1"/>
                </a:solidFill>
                <a:latin typeface="Unbounded"/>
                <a:ea typeface="Unbounded"/>
                <a:cs typeface="Unbounded"/>
                <a:sym typeface="Unbounded"/>
              </a:defRPr>
            </a:lvl1pPr>
            <a:lvl2pPr lvl="1" algn="r" rtl="0">
              <a:lnSpc>
                <a:spcPct val="100000"/>
              </a:lnSpc>
              <a:spcBef>
                <a:spcPts val="0"/>
              </a:spcBef>
              <a:spcAft>
                <a:spcPts val="0"/>
              </a:spcAft>
              <a:buNone/>
              <a:defRPr sz="1800">
                <a:solidFill>
                  <a:schemeClr val="dk1"/>
                </a:solidFill>
                <a:latin typeface="Unbounded"/>
                <a:ea typeface="Unbounded"/>
                <a:cs typeface="Unbounded"/>
                <a:sym typeface="Unbounded"/>
              </a:defRPr>
            </a:lvl2pPr>
            <a:lvl3pPr lvl="2" algn="r" rtl="0">
              <a:lnSpc>
                <a:spcPct val="100000"/>
              </a:lnSpc>
              <a:spcBef>
                <a:spcPts val="0"/>
              </a:spcBef>
              <a:spcAft>
                <a:spcPts val="0"/>
              </a:spcAft>
              <a:buNone/>
              <a:defRPr sz="1800">
                <a:solidFill>
                  <a:schemeClr val="dk1"/>
                </a:solidFill>
                <a:latin typeface="Unbounded"/>
                <a:ea typeface="Unbounded"/>
                <a:cs typeface="Unbounded"/>
                <a:sym typeface="Unbounded"/>
              </a:defRPr>
            </a:lvl3pPr>
            <a:lvl4pPr lvl="3" algn="r" rtl="0">
              <a:lnSpc>
                <a:spcPct val="100000"/>
              </a:lnSpc>
              <a:spcBef>
                <a:spcPts val="0"/>
              </a:spcBef>
              <a:spcAft>
                <a:spcPts val="0"/>
              </a:spcAft>
              <a:buNone/>
              <a:defRPr sz="1800">
                <a:solidFill>
                  <a:schemeClr val="dk1"/>
                </a:solidFill>
                <a:latin typeface="Unbounded"/>
                <a:ea typeface="Unbounded"/>
                <a:cs typeface="Unbounded"/>
                <a:sym typeface="Unbounded"/>
              </a:defRPr>
            </a:lvl4pPr>
            <a:lvl5pPr lvl="4" algn="r" rtl="0">
              <a:lnSpc>
                <a:spcPct val="100000"/>
              </a:lnSpc>
              <a:spcBef>
                <a:spcPts val="0"/>
              </a:spcBef>
              <a:spcAft>
                <a:spcPts val="0"/>
              </a:spcAft>
              <a:buNone/>
              <a:defRPr sz="1800">
                <a:solidFill>
                  <a:schemeClr val="dk1"/>
                </a:solidFill>
                <a:latin typeface="Unbounded"/>
                <a:ea typeface="Unbounded"/>
                <a:cs typeface="Unbounded"/>
                <a:sym typeface="Unbounded"/>
              </a:defRPr>
            </a:lvl5pPr>
            <a:lvl6pPr lvl="5" algn="r" rtl="0">
              <a:lnSpc>
                <a:spcPct val="100000"/>
              </a:lnSpc>
              <a:spcBef>
                <a:spcPts val="0"/>
              </a:spcBef>
              <a:spcAft>
                <a:spcPts val="0"/>
              </a:spcAft>
              <a:buNone/>
              <a:defRPr sz="1800">
                <a:solidFill>
                  <a:schemeClr val="dk1"/>
                </a:solidFill>
                <a:latin typeface="Unbounded"/>
                <a:ea typeface="Unbounded"/>
                <a:cs typeface="Unbounded"/>
                <a:sym typeface="Unbounded"/>
              </a:defRPr>
            </a:lvl6pPr>
            <a:lvl7pPr lvl="6" algn="r" rtl="0">
              <a:lnSpc>
                <a:spcPct val="100000"/>
              </a:lnSpc>
              <a:spcBef>
                <a:spcPts val="0"/>
              </a:spcBef>
              <a:spcAft>
                <a:spcPts val="0"/>
              </a:spcAft>
              <a:buNone/>
              <a:defRPr sz="1800">
                <a:solidFill>
                  <a:schemeClr val="dk1"/>
                </a:solidFill>
                <a:latin typeface="Unbounded"/>
                <a:ea typeface="Unbounded"/>
                <a:cs typeface="Unbounded"/>
                <a:sym typeface="Unbounded"/>
              </a:defRPr>
            </a:lvl7pPr>
            <a:lvl8pPr lvl="7" algn="r" rtl="0">
              <a:lnSpc>
                <a:spcPct val="100000"/>
              </a:lnSpc>
              <a:spcBef>
                <a:spcPts val="0"/>
              </a:spcBef>
              <a:spcAft>
                <a:spcPts val="0"/>
              </a:spcAft>
              <a:buNone/>
              <a:defRPr sz="1800">
                <a:solidFill>
                  <a:schemeClr val="dk1"/>
                </a:solidFill>
                <a:latin typeface="Unbounded"/>
                <a:ea typeface="Unbounded"/>
                <a:cs typeface="Unbounded"/>
                <a:sym typeface="Unbounded"/>
              </a:defRPr>
            </a:lvl8pPr>
            <a:lvl9pPr lvl="8" algn="r" rtl="0">
              <a:lnSpc>
                <a:spcPct val="100000"/>
              </a:lnSpc>
              <a:spcBef>
                <a:spcPts val="0"/>
              </a:spcBef>
              <a:spcAft>
                <a:spcPts val="0"/>
              </a:spcAft>
              <a:buNone/>
              <a:defRPr sz="1800">
                <a:solidFill>
                  <a:schemeClr val="dk1"/>
                </a:solidFill>
                <a:latin typeface="Unbounded"/>
                <a:ea typeface="Unbounded"/>
                <a:cs typeface="Unbounded"/>
                <a:sym typeface="Unbounded"/>
              </a:defRPr>
            </a:lvl9pPr>
          </a:lstStyle>
          <a:p>
            <a:endParaRPr/>
          </a:p>
        </p:txBody>
      </p:sp>
      <p:sp>
        <p:nvSpPr>
          <p:cNvPr id="759" name="Google Shape;759;p30"/>
          <p:cNvSpPr txBox="1">
            <a:spLocks noGrp="1"/>
          </p:cNvSpPr>
          <p:nvPr>
            <p:ph type="subTitle" idx="4"/>
          </p:nvPr>
        </p:nvSpPr>
        <p:spPr>
          <a:xfrm>
            <a:off x="6204725" y="2847250"/>
            <a:ext cx="2219400" cy="568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a:lvl1pPr>
            <a:lvl2pPr lvl="1" algn="r" rtl="0">
              <a:lnSpc>
                <a:spcPct val="100000"/>
              </a:lnSpc>
              <a:spcBef>
                <a:spcPts val="1600"/>
              </a:spcBef>
              <a:spcAft>
                <a:spcPts val="0"/>
              </a:spcAft>
              <a:buNone/>
              <a:defRPr/>
            </a:lvl2pPr>
            <a:lvl3pPr lvl="2" algn="r" rtl="0">
              <a:lnSpc>
                <a:spcPct val="100000"/>
              </a:lnSpc>
              <a:spcBef>
                <a:spcPts val="1600"/>
              </a:spcBef>
              <a:spcAft>
                <a:spcPts val="0"/>
              </a:spcAft>
              <a:buNone/>
              <a:defRPr/>
            </a:lvl3pPr>
            <a:lvl4pPr lvl="3" algn="r" rtl="0">
              <a:lnSpc>
                <a:spcPct val="100000"/>
              </a:lnSpc>
              <a:spcBef>
                <a:spcPts val="1600"/>
              </a:spcBef>
              <a:spcAft>
                <a:spcPts val="0"/>
              </a:spcAft>
              <a:buNone/>
              <a:defRPr/>
            </a:lvl4pPr>
            <a:lvl5pPr lvl="4" algn="r" rtl="0">
              <a:lnSpc>
                <a:spcPct val="100000"/>
              </a:lnSpc>
              <a:spcBef>
                <a:spcPts val="1600"/>
              </a:spcBef>
              <a:spcAft>
                <a:spcPts val="0"/>
              </a:spcAft>
              <a:buNone/>
              <a:defRPr/>
            </a:lvl5pPr>
            <a:lvl6pPr lvl="5" algn="r" rtl="0">
              <a:lnSpc>
                <a:spcPct val="100000"/>
              </a:lnSpc>
              <a:spcBef>
                <a:spcPts val="1600"/>
              </a:spcBef>
              <a:spcAft>
                <a:spcPts val="0"/>
              </a:spcAft>
              <a:buNone/>
              <a:defRPr/>
            </a:lvl6pPr>
            <a:lvl7pPr lvl="6" algn="r" rtl="0">
              <a:lnSpc>
                <a:spcPct val="100000"/>
              </a:lnSpc>
              <a:spcBef>
                <a:spcPts val="1600"/>
              </a:spcBef>
              <a:spcAft>
                <a:spcPts val="0"/>
              </a:spcAft>
              <a:buNone/>
              <a:defRPr/>
            </a:lvl7pPr>
            <a:lvl8pPr lvl="7" algn="r" rtl="0">
              <a:lnSpc>
                <a:spcPct val="100000"/>
              </a:lnSpc>
              <a:spcBef>
                <a:spcPts val="1600"/>
              </a:spcBef>
              <a:spcAft>
                <a:spcPts val="0"/>
              </a:spcAft>
              <a:buNone/>
              <a:defRPr/>
            </a:lvl8pPr>
            <a:lvl9pPr lvl="8" algn="r" rtl="0">
              <a:lnSpc>
                <a:spcPct val="100000"/>
              </a:lnSpc>
              <a:spcBef>
                <a:spcPts val="1600"/>
              </a:spcBef>
              <a:spcAft>
                <a:spcPts val="1600"/>
              </a:spcAft>
              <a:buNone/>
              <a:defRPr/>
            </a:lvl9pPr>
          </a:lstStyle>
          <a:p>
            <a:endParaRPr/>
          </a:p>
        </p:txBody>
      </p:sp>
      <p:sp>
        <p:nvSpPr>
          <p:cNvPr id="760" name="Google Shape;760;p30"/>
          <p:cNvSpPr txBox="1">
            <a:spLocks noGrp="1"/>
          </p:cNvSpPr>
          <p:nvPr>
            <p:ph type="subTitle" idx="5"/>
          </p:nvPr>
        </p:nvSpPr>
        <p:spPr>
          <a:xfrm>
            <a:off x="6204725" y="3624694"/>
            <a:ext cx="2219400" cy="371400"/>
          </a:xfrm>
          <a:prstGeom prst="rect">
            <a:avLst/>
          </a:prstGeom>
          <a:noFill/>
        </p:spPr>
        <p:txBody>
          <a:bodyPr spcFirstLastPara="1" wrap="square" lIns="91425" tIns="91425" rIns="91425" bIns="91425" anchor="b" anchorCtr="0">
            <a:noAutofit/>
          </a:bodyPr>
          <a:lstStyle>
            <a:lvl1pPr lvl="0" algn="r" rtl="0">
              <a:lnSpc>
                <a:spcPct val="100000"/>
              </a:lnSpc>
              <a:spcBef>
                <a:spcPts val="0"/>
              </a:spcBef>
              <a:spcAft>
                <a:spcPts val="0"/>
              </a:spcAft>
              <a:buNone/>
              <a:defRPr sz="1800">
                <a:solidFill>
                  <a:schemeClr val="dk1"/>
                </a:solidFill>
                <a:latin typeface="Unbounded"/>
                <a:ea typeface="Unbounded"/>
                <a:cs typeface="Unbounded"/>
                <a:sym typeface="Unbounded"/>
              </a:defRPr>
            </a:lvl1pPr>
            <a:lvl2pPr lvl="1" algn="r" rtl="0">
              <a:lnSpc>
                <a:spcPct val="100000"/>
              </a:lnSpc>
              <a:spcBef>
                <a:spcPts val="0"/>
              </a:spcBef>
              <a:spcAft>
                <a:spcPts val="0"/>
              </a:spcAft>
              <a:buNone/>
              <a:defRPr sz="1800">
                <a:solidFill>
                  <a:schemeClr val="dk1"/>
                </a:solidFill>
                <a:latin typeface="Unbounded"/>
                <a:ea typeface="Unbounded"/>
                <a:cs typeface="Unbounded"/>
                <a:sym typeface="Unbounded"/>
              </a:defRPr>
            </a:lvl2pPr>
            <a:lvl3pPr lvl="2" algn="r" rtl="0">
              <a:lnSpc>
                <a:spcPct val="100000"/>
              </a:lnSpc>
              <a:spcBef>
                <a:spcPts val="0"/>
              </a:spcBef>
              <a:spcAft>
                <a:spcPts val="0"/>
              </a:spcAft>
              <a:buNone/>
              <a:defRPr sz="1800">
                <a:solidFill>
                  <a:schemeClr val="dk1"/>
                </a:solidFill>
                <a:latin typeface="Unbounded"/>
                <a:ea typeface="Unbounded"/>
                <a:cs typeface="Unbounded"/>
                <a:sym typeface="Unbounded"/>
              </a:defRPr>
            </a:lvl3pPr>
            <a:lvl4pPr lvl="3" algn="r" rtl="0">
              <a:lnSpc>
                <a:spcPct val="100000"/>
              </a:lnSpc>
              <a:spcBef>
                <a:spcPts val="0"/>
              </a:spcBef>
              <a:spcAft>
                <a:spcPts val="0"/>
              </a:spcAft>
              <a:buNone/>
              <a:defRPr sz="1800">
                <a:solidFill>
                  <a:schemeClr val="dk1"/>
                </a:solidFill>
                <a:latin typeface="Unbounded"/>
                <a:ea typeface="Unbounded"/>
                <a:cs typeface="Unbounded"/>
                <a:sym typeface="Unbounded"/>
              </a:defRPr>
            </a:lvl4pPr>
            <a:lvl5pPr lvl="4" algn="r" rtl="0">
              <a:lnSpc>
                <a:spcPct val="100000"/>
              </a:lnSpc>
              <a:spcBef>
                <a:spcPts val="0"/>
              </a:spcBef>
              <a:spcAft>
                <a:spcPts val="0"/>
              </a:spcAft>
              <a:buNone/>
              <a:defRPr sz="1800">
                <a:solidFill>
                  <a:schemeClr val="dk1"/>
                </a:solidFill>
                <a:latin typeface="Unbounded"/>
                <a:ea typeface="Unbounded"/>
                <a:cs typeface="Unbounded"/>
                <a:sym typeface="Unbounded"/>
              </a:defRPr>
            </a:lvl5pPr>
            <a:lvl6pPr lvl="5" algn="r" rtl="0">
              <a:lnSpc>
                <a:spcPct val="100000"/>
              </a:lnSpc>
              <a:spcBef>
                <a:spcPts val="0"/>
              </a:spcBef>
              <a:spcAft>
                <a:spcPts val="0"/>
              </a:spcAft>
              <a:buNone/>
              <a:defRPr sz="1800">
                <a:solidFill>
                  <a:schemeClr val="dk1"/>
                </a:solidFill>
                <a:latin typeface="Unbounded"/>
                <a:ea typeface="Unbounded"/>
                <a:cs typeface="Unbounded"/>
                <a:sym typeface="Unbounded"/>
              </a:defRPr>
            </a:lvl6pPr>
            <a:lvl7pPr lvl="6" algn="r" rtl="0">
              <a:lnSpc>
                <a:spcPct val="100000"/>
              </a:lnSpc>
              <a:spcBef>
                <a:spcPts val="0"/>
              </a:spcBef>
              <a:spcAft>
                <a:spcPts val="0"/>
              </a:spcAft>
              <a:buNone/>
              <a:defRPr sz="1800">
                <a:solidFill>
                  <a:schemeClr val="dk1"/>
                </a:solidFill>
                <a:latin typeface="Unbounded"/>
                <a:ea typeface="Unbounded"/>
                <a:cs typeface="Unbounded"/>
                <a:sym typeface="Unbounded"/>
              </a:defRPr>
            </a:lvl7pPr>
            <a:lvl8pPr lvl="7" algn="r" rtl="0">
              <a:lnSpc>
                <a:spcPct val="100000"/>
              </a:lnSpc>
              <a:spcBef>
                <a:spcPts val="0"/>
              </a:spcBef>
              <a:spcAft>
                <a:spcPts val="0"/>
              </a:spcAft>
              <a:buNone/>
              <a:defRPr sz="1800">
                <a:solidFill>
                  <a:schemeClr val="dk1"/>
                </a:solidFill>
                <a:latin typeface="Unbounded"/>
                <a:ea typeface="Unbounded"/>
                <a:cs typeface="Unbounded"/>
                <a:sym typeface="Unbounded"/>
              </a:defRPr>
            </a:lvl8pPr>
            <a:lvl9pPr lvl="8" algn="r" rtl="0">
              <a:lnSpc>
                <a:spcPct val="100000"/>
              </a:lnSpc>
              <a:spcBef>
                <a:spcPts val="0"/>
              </a:spcBef>
              <a:spcAft>
                <a:spcPts val="0"/>
              </a:spcAft>
              <a:buNone/>
              <a:defRPr sz="1800">
                <a:solidFill>
                  <a:schemeClr val="dk1"/>
                </a:solidFill>
                <a:latin typeface="Unbounded"/>
                <a:ea typeface="Unbounded"/>
                <a:cs typeface="Unbounded"/>
                <a:sym typeface="Unbounded"/>
              </a:defRPr>
            </a:lvl9pPr>
          </a:lstStyle>
          <a:p>
            <a:endParaRPr/>
          </a:p>
        </p:txBody>
      </p:sp>
      <p:sp>
        <p:nvSpPr>
          <p:cNvPr id="761" name="Google Shape;761;p30"/>
          <p:cNvSpPr txBox="1">
            <a:spLocks noGrp="1"/>
          </p:cNvSpPr>
          <p:nvPr>
            <p:ph type="subTitle" idx="6"/>
          </p:nvPr>
        </p:nvSpPr>
        <p:spPr>
          <a:xfrm>
            <a:off x="6204725" y="3864825"/>
            <a:ext cx="2219400" cy="559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a:lvl1pPr>
            <a:lvl2pPr lvl="1" algn="r" rtl="0">
              <a:lnSpc>
                <a:spcPct val="100000"/>
              </a:lnSpc>
              <a:spcBef>
                <a:spcPts val="1600"/>
              </a:spcBef>
              <a:spcAft>
                <a:spcPts val="0"/>
              </a:spcAft>
              <a:buNone/>
              <a:defRPr/>
            </a:lvl2pPr>
            <a:lvl3pPr lvl="2" algn="r" rtl="0">
              <a:lnSpc>
                <a:spcPct val="100000"/>
              </a:lnSpc>
              <a:spcBef>
                <a:spcPts val="1600"/>
              </a:spcBef>
              <a:spcAft>
                <a:spcPts val="0"/>
              </a:spcAft>
              <a:buNone/>
              <a:defRPr/>
            </a:lvl3pPr>
            <a:lvl4pPr lvl="3" algn="r" rtl="0">
              <a:lnSpc>
                <a:spcPct val="100000"/>
              </a:lnSpc>
              <a:spcBef>
                <a:spcPts val="1600"/>
              </a:spcBef>
              <a:spcAft>
                <a:spcPts val="0"/>
              </a:spcAft>
              <a:buNone/>
              <a:defRPr/>
            </a:lvl4pPr>
            <a:lvl5pPr lvl="4" algn="r" rtl="0">
              <a:lnSpc>
                <a:spcPct val="100000"/>
              </a:lnSpc>
              <a:spcBef>
                <a:spcPts val="1600"/>
              </a:spcBef>
              <a:spcAft>
                <a:spcPts val="0"/>
              </a:spcAft>
              <a:buNone/>
              <a:defRPr/>
            </a:lvl5pPr>
            <a:lvl6pPr lvl="5" algn="r" rtl="0">
              <a:lnSpc>
                <a:spcPct val="100000"/>
              </a:lnSpc>
              <a:spcBef>
                <a:spcPts val="1600"/>
              </a:spcBef>
              <a:spcAft>
                <a:spcPts val="0"/>
              </a:spcAft>
              <a:buNone/>
              <a:defRPr/>
            </a:lvl6pPr>
            <a:lvl7pPr lvl="6" algn="r" rtl="0">
              <a:lnSpc>
                <a:spcPct val="100000"/>
              </a:lnSpc>
              <a:spcBef>
                <a:spcPts val="1600"/>
              </a:spcBef>
              <a:spcAft>
                <a:spcPts val="0"/>
              </a:spcAft>
              <a:buNone/>
              <a:defRPr/>
            </a:lvl7pPr>
            <a:lvl8pPr lvl="7" algn="r" rtl="0">
              <a:lnSpc>
                <a:spcPct val="100000"/>
              </a:lnSpc>
              <a:spcBef>
                <a:spcPts val="1600"/>
              </a:spcBef>
              <a:spcAft>
                <a:spcPts val="0"/>
              </a:spcAft>
              <a:buNone/>
              <a:defRPr/>
            </a:lvl8pPr>
            <a:lvl9pPr lvl="8" algn="r" rtl="0">
              <a:lnSpc>
                <a:spcPct val="100000"/>
              </a:lnSpc>
              <a:spcBef>
                <a:spcPts val="1600"/>
              </a:spcBef>
              <a:spcAft>
                <a:spcPts val="1600"/>
              </a:spcAft>
              <a:buNone/>
              <a:defRPr/>
            </a:lvl9pPr>
          </a:lstStyle>
          <a:p>
            <a:endParaRPr/>
          </a:p>
        </p:txBody>
      </p:sp>
      <p:sp>
        <p:nvSpPr>
          <p:cNvPr id="762" name="Google Shape;762;p30"/>
          <p:cNvSpPr txBox="1">
            <a:spLocks noGrp="1"/>
          </p:cNvSpPr>
          <p:nvPr>
            <p:ph type="subTitle" idx="7"/>
          </p:nvPr>
        </p:nvSpPr>
        <p:spPr>
          <a:xfrm>
            <a:off x="720000" y="1593750"/>
            <a:ext cx="2219400" cy="371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800">
                <a:solidFill>
                  <a:schemeClr val="dk1"/>
                </a:solidFill>
                <a:latin typeface="Unbounded"/>
                <a:ea typeface="Unbounded"/>
                <a:cs typeface="Unbounded"/>
                <a:sym typeface="Unbounded"/>
              </a:defRPr>
            </a:lvl1pPr>
            <a:lvl2pPr lvl="1" rtl="0">
              <a:lnSpc>
                <a:spcPct val="100000"/>
              </a:lnSpc>
              <a:spcBef>
                <a:spcPts val="0"/>
              </a:spcBef>
              <a:spcAft>
                <a:spcPts val="0"/>
              </a:spcAft>
              <a:buNone/>
              <a:defRPr sz="1800">
                <a:solidFill>
                  <a:schemeClr val="dk1"/>
                </a:solidFill>
                <a:latin typeface="Unbounded"/>
                <a:ea typeface="Unbounded"/>
                <a:cs typeface="Unbounded"/>
                <a:sym typeface="Unbounded"/>
              </a:defRPr>
            </a:lvl2pPr>
            <a:lvl3pPr lvl="2" rtl="0">
              <a:lnSpc>
                <a:spcPct val="100000"/>
              </a:lnSpc>
              <a:spcBef>
                <a:spcPts val="0"/>
              </a:spcBef>
              <a:spcAft>
                <a:spcPts val="0"/>
              </a:spcAft>
              <a:buNone/>
              <a:defRPr sz="1800">
                <a:solidFill>
                  <a:schemeClr val="dk1"/>
                </a:solidFill>
                <a:latin typeface="Unbounded"/>
                <a:ea typeface="Unbounded"/>
                <a:cs typeface="Unbounded"/>
                <a:sym typeface="Unbounded"/>
              </a:defRPr>
            </a:lvl3pPr>
            <a:lvl4pPr lvl="3" rtl="0">
              <a:lnSpc>
                <a:spcPct val="100000"/>
              </a:lnSpc>
              <a:spcBef>
                <a:spcPts val="0"/>
              </a:spcBef>
              <a:spcAft>
                <a:spcPts val="0"/>
              </a:spcAft>
              <a:buNone/>
              <a:defRPr sz="1800">
                <a:solidFill>
                  <a:schemeClr val="dk1"/>
                </a:solidFill>
                <a:latin typeface="Unbounded"/>
                <a:ea typeface="Unbounded"/>
                <a:cs typeface="Unbounded"/>
                <a:sym typeface="Unbounded"/>
              </a:defRPr>
            </a:lvl4pPr>
            <a:lvl5pPr lvl="4" rtl="0">
              <a:lnSpc>
                <a:spcPct val="100000"/>
              </a:lnSpc>
              <a:spcBef>
                <a:spcPts val="0"/>
              </a:spcBef>
              <a:spcAft>
                <a:spcPts val="0"/>
              </a:spcAft>
              <a:buNone/>
              <a:defRPr sz="1800">
                <a:solidFill>
                  <a:schemeClr val="dk1"/>
                </a:solidFill>
                <a:latin typeface="Unbounded"/>
                <a:ea typeface="Unbounded"/>
                <a:cs typeface="Unbounded"/>
                <a:sym typeface="Unbounded"/>
              </a:defRPr>
            </a:lvl5pPr>
            <a:lvl6pPr lvl="5" rtl="0">
              <a:lnSpc>
                <a:spcPct val="100000"/>
              </a:lnSpc>
              <a:spcBef>
                <a:spcPts val="0"/>
              </a:spcBef>
              <a:spcAft>
                <a:spcPts val="0"/>
              </a:spcAft>
              <a:buNone/>
              <a:defRPr sz="1800">
                <a:solidFill>
                  <a:schemeClr val="dk1"/>
                </a:solidFill>
                <a:latin typeface="Unbounded"/>
                <a:ea typeface="Unbounded"/>
                <a:cs typeface="Unbounded"/>
                <a:sym typeface="Unbounded"/>
              </a:defRPr>
            </a:lvl6pPr>
            <a:lvl7pPr lvl="6" rtl="0">
              <a:lnSpc>
                <a:spcPct val="100000"/>
              </a:lnSpc>
              <a:spcBef>
                <a:spcPts val="0"/>
              </a:spcBef>
              <a:spcAft>
                <a:spcPts val="0"/>
              </a:spcAft>
              <a:buNone/>
              <a:defRPr sz="1800">
                <a:solidFill>
                  <a:schemeClr val="dk1"/>
                </a:solidFill>
                <a:latin typeface="Unbounded"/>
                <a:ea typeface="Unbounded"/>
                <a:cs typeface="Unbounded"/>
                <a:sym typeface="Unbounded"/>
              </a:defRPr>
            </a:lvl7pPr>
            <a:lvl8pPr lvl="7" rtl="0">
              <a:lnSpc>
                <a:spcPct val="100000"/>
              </a:lnSpc>
              <a:spcBef>
                <a:spcPts val="0"/>
              </a:spcBef>
              <a:spcAft>
                <a:spcPts val="0"/>
              </a:spcAft>
              <a:buNone/>
              <a:defRPr sz="1800">
                <a:solidFill>
                  <a:schemeClr val="dk1"/>
                </a:solidFill>
                <a:latin typeface="Unbounded"/>
                <a:ea typeface="Unbounded"/>
                <a:cs typeface="Unbounded"/>
                <a:sym typeface="Unbounded"/>
              </a:defRPr>
            </a:lvl8pPr>
            <a:lvl9pPr lvl="8" rtl="0">
              <a:lnSpc>
                <a:spcPct val="100000"/>
              </a:lnSpc>
              <a:spcBef>
                <a:spcPts val="0"/>
              </a:spcBef>
              <a:spcAft>
                <a:spcPts val="0"/>
              </a:spcAft>
              <a:buNone/>
              <a:defRPr sz="1800">
                <a:solidFill>
                  <a:schemeClr val="dk1"/>
                </a:solidFill>
                <a:latin typeface="Unbounded"/>
                <a:ea typeface="Unbounded"/>
                <a:cs typeface="Unbounded"/>
                <a:sym typeface="Unbounded"/>
              </a:defRPr>
            </a:lvl9pPr>
          </a:lstStyle>
          <a:p>
            <a:endParaRPr/>
          </a:p>
        </p:txBody>
      </p:sp>
      <p:sp>
        <p:nvSpPr>
          <p:cNvPr id="763" name="Google Shape;763;p30"/>
          <p:cNvSpPr txBox="1">
            <a:spLocks noGrp="1"/>
          </p:cNvSpPr>
          <p:nvPr>
            <p:ph type="subTitle" idx="8"/>
          </p:nvPr>
        </p:nvSpPr>
        <p:spPr>
          <a:xfrm>
            <a:off x="720000" y="1829575"/>
            <a:ext cx="22155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a:endParaRPr/>
          </a:p>
        </p:txBody>
      </p:sp>
      <p:sp>
        <p:nvSpPr>
          <p:cNvPr id="764" name="Google Shape;764;p30"/>
          <p:cNvSpPr txBox="1">
            <a:spLocks noGrp="1"/>
          </p:cNvSpPr>
          <p:nvPr>
            <p:ph type="subTitle" idx="9"/>
          </p:nvPr>
        </p:nvSpPr>
        <p:spPr>
          <a:xfrm>
            <a:off x="720000" y="2610680"/>
            <a:ext cx="2219400" cy="371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800">
                <a:solidFill>
                  <a:schemeClr val="dk1"/>
                </a:solidFill>
                <a:latin typeface="Unbounded"/>
                <a:ea typeface="Unbounded"/>
                <a:cs typeface="Unbounded"/>
                <a:sym typeface="Unbounded"/>
              </a:defRPr>
            </a:lvl1pPr>
            <a:lvl2pPr lvl="1" rtl="0">
              <a:lnSpc>
                <a:spcPct val="100000"/>
              </a:lnSpc>
              <a:spcBef>
                <a:spcPts val="0"/>
              </a:spcBef>
              <a:spcAft>
                <a:spcPts val="0"/>
              </a:spcAft>
              <a:buNone/>
              <a:defRPr sz="1800">
                <a:solidFill>
                  <a:schemeClr val="dk1"/>
                </a:solidFill>
                <a:latin typeface="Unbounded"/>
                <a:ea typeface="Unbounded"/>
                <a:cs typeface="Unbounded"/>
                <a:sym typeface="Unbounded"/>
              </a:defRPr>
            </a:lvl2pPr>
            <a:lvl3pPr lvl="2" rtl="0">
              <a:lnSpc>
                <a:spcPct val="100000"/>
              </a:lnSpc>
              <a:spcBef>
                <a:spcPts val="0"/>
              </a:spcBef>
              <a:spcAft>
                <a:spcPts val="0"/>
              </a:spcAft>
              <a:buNone/>
              <a:defRPr sz="1800">
                <a:solidFill>
                  <a:schemeClr val="dk1"/>
                </a:solidFill>
                <a:latin typeface="Unbounded"/>
                <a:ea typeface="Unbounded"/>
                <a:cs typeface="Unbounded"/>
                <a:sym typeface="Unbounded"/>
              </a:defRPr>
            </a:lvl3pPr>
            <a:lvl4pPr lvl="3" rtl="0">
              <a:lnSpc>
                <a:spcPct val="100000"/>
              </a:lnSpc>
              <a:spcBef>
                <a:spcPts val="0"/>
              </a:spcBef>
              <a:spcAft>
                <a:spcPts val="0"/>
              </a:spcAft>
              <a:buNone/>
              <a:defRPr sz="1800">
                <a:solidFill>
                  <a:schemeClr val="dk1"/>
                </a:solidFill>
                <a:latin typeface="Unbounded"/>
                <a:ea typeface="Unbounded"/>
                <a:cs typeface="Unbounded"/>
                <a:sym typeface="Unbounded"/>
              </a:defRPr>
            </a:lvl4pPr>
            <a:lvl5pPr lvl="4" rtl="0">
              <a:lnSpc>
                <a:spcPct val="100000"/>
              </a:lnSpc>
              <a:spcBef>
                <a:spcPts val="0"/>
              </a:spcBef>
              <a:spcAft>
                <a:spcPts val="0"/>
              </a:spcAft>
              <a:buNone/>
              <a:defRPr sz="1800">
                <a:solidFill>
                  <a:schemeClr val="dk1"/>
                </a:solidFill>
                <a:latin typeface="Unbounded"/>
                <a:ea typeface="Unbounded"/>
                <a:cs typeface="Unbounded"/>
                <a:sym typeface="Unbounded"/>
              </a:defRPr>
            </a:lvl5pPr>
            <a:lvl6pPr lvl="5" rtl="0">
              <a:lnSpc>
                <a:spcPct val="100000"/>
              </a:lnSpc>
              <a:spcBef>
                <a:spcPts val="0"/>
              </a:spcBef>
              <a:spcAft>
                <a:spcPts val="0"/>
              </a:spcAft>
              <a:buNone/>
              <a:defRPr sz="1800">
                <a:solidFill>
                  <a:schemeClr val="dk1"/>
                </a:solidFill>
                <a:latin typeface="Unbounded"/>
                <a:ea typeface="Unbounded"/>
                <a:cs typeface="Unbounded"/>
                <a:sym typeface="Unbounded"/>
              </a:defRPr>
            </a:lvl6pPr>
            <a:lvl7pPr lvl="6" rtl="0">
              <a:lnSpc>
                <a:spcPct val="100000"/>
              </a:lnSpc>
              <a:spcBef>
                <a:spcPts val="0"/>
              </a:spcBef>
              <a:spcAft>
                <a:spcPts val="0"/>
              </a:spcAft>
              <a:buNone/>
              <a:defRPr sz="1800">
                <a:solidFill>
                  <a:schemeClr val="dk1"/>
                </a:solidFill>
                <a:latin typeface="Unbounded"/>
                <a:ea typeface="Unbounded"/>
                <a:cs typeface="Unbounded"/>
                <a:sym typeface="Unbounded"/>
              </a:defRPr>
            </a:lvl7pPr>
            <a:lvl8pPr lvl="7" rtl="0">
              <a:lnSpc>
                <a:spcPct val="100000"/>
              </a:lnSpc>
              <a:spcBef>
                <a:spcPts val="0"/>
              </a:spcBef>
              <a:spcAft>
                <a:spcPts val="0"/>
              </a:spcAft>
              <a:buNone/>
              <a:defRPr sz="1800">
                <a:solidFill>
                  <a:schemeClr val="dk1"/>
                </a:solidFill>
                <a:latin typeface="Unbounded"/>
                <a:ea typeface="Unbounded"/>
                <a:cs typeface="Unbounded"/>
                <a:sym typeface="Unbounded"/>
              </a:defRPr>
            </a:lvl8pPr>
            <a:lvl9pPr lvl="8" rtl="0">
              <a:lnSpc>
                <a:spcPct val="100000"/>
              </a:lnSpc>
              <a:spcBef>
                <a:spcPts val="0"/>
              </a:spcBef>
              <a:spcAft>
                <a:spcPts val="0"/>
              </a:spcAft>
              <a:buNone/>
              <a:defRPr sz="1800">
                <a:solidFill>
                  <a:schemeClr val="dk1"/>
                </a:solidFill>
                <a:latin typeface="Unbounded"/>
                <a:ea typeface="Unbounded"/>
                <a:cs typeface="Unbounded"/>
                <a:sym typeface="Unbounded"/>
              </a:defRPr>
            </a:lvl9pPr>
          </a:lstStyle>
          <a:p>
            <a:endParaRPr/>
          </a:p>
        </p:txBody>
      </p:sp>
      <p:sp>
        <p:nvSpPr>
          <p:cNvPr id="765" name="Google Shape;765;p30"/>
          <p:cNvSpPr txBox="1">
            <a:spLocks noGrp="1"/>
          </p:cNvSpPr>
          <p:nvPr>
            <p:ph type="subTitle" idx="13"/>
          </p:nvPr>
        </p:nvSpPr>
        <p:spPr>
          <a:xfrm>
            <a:off x="720000" y="2854731"/>
            <a:ext cx="2219400" cy="56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a:endParaRPr/>
          </a:p>
        </p:txBody>
      </p:sp>
      <p:sp>
        <p:nvSpPr>
          <p:cNvPr id="766" name="Google Shape;766;p30"/>
          <p:cNvSpPr txBox="1">
            <a:spLocks noGrp="1"/>
          </p:cNvSpPr>
          <p:nvPr>
            <p:ph type="subTitle" idx="14"/>
          </p:nvPr>
        </p:nvSpPr>
        <p:spPr>
          <a:xfrm>
            <a:off x="6204725" y="1593750"/>
            <a:ext cx="2219400" cy="3714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800">
                <a:solidFill>
                  <a:schemeClr val="dk1"/>
                </a:solidFill>
                <a:latin typeface="Unbounded"/>
                <a:ea typeface="Unbounded"/>
                <a:cs typeface="Unbounded"/>
                <a:sym typeface="Unbounded"/>
              </a:defRPr>
            </a:lvl1pPr>
            <a:lvl2pPr lvl="1" algn="r" rtl="0">
              <a:lnSpc>
                <a:spcPct val="100000"/>
              </a:lnSpc>
              <a:spcBef>
                <a:spcPts val="0"/>
              </a:spcBef>
              <a:spcAft>
                <a:spcPts val="0"/>
              </a:spcAft>
              <a:buNone/>
              <a:defRPr sz="1800">
                <a:solidFill>
                  <a:schemeClr val="dk1"/>
                </a:solidFill>
                <a:latin typeface="Unbounded"/>
                <a:ea typeface="Unbounded"/>
                <a:cs typeface="Unbounded"/>
                <a:sym typeface="Unbounded"/>
              </a:defRPr>
            </a:lvl2pPr>
            <a:lvl3pPr lvl="2" algn="r" rtl="0">
              <a:lnSpc>
                <a:spcPct val="100000"/>
              </a:lnSpc>
              <a:spcBef>
                <a:spcPts val="0"/>
              </a:spcBef>
              <a:spcAft>
                <a:spcPts val="0"/>
              </a:spcAft>
              <a:buNone/>
              <a:defRPr sz="1800">
                <a:solidFill>
                  <a:schemeClr val="dk1"/>
                </a:solidFill>
                <a:latin typeface="Unbounded"/>
                <a:ea typeface="Unbounded"/>
                <a:cs typeface="Unbounded"/>
                <a:sym typeface="Unbounded"/>
              </a:defRPr>
            </a:lvl3pPr>
            <a:lvl4pPr lvl="3" algn="r" rtl="0">
              <a:lnSpc>
                <a:spcPct val="100000"/>
              </a:lnSpc>
              <a:spcBef>
                <a:spcPts val="0"/>
              </a:spcBef>
              <a:spcAft>
                <a:spcPts val="0"/>
              </a:spcAft>
              <a:buNone/>
              <a:defRPr sz="1800">
                <a:solidFill>
                  <a:schemeClr val="dk1"/>
                </a:solidFill>
                <a:latin typeface="Unbounded"/>
                <a:ea typeface="Unbounded"/>
                <a:cs typeface="Unbounded"/>
                <a:sym typeface="Unbounded"/>
              </a:defRPr>
            </a:lvl4pPr>
            <a:lvl5pPr lvl="4" algn="r" rtl="0">
              <a:lnSpc>
                <a:spcPct val="100000"/>
              </a:lnSpc>
              <a:spcBef>
                <a:spcPts val="0"/>
              </a:spcBef>
              <a:spcAft>
                <a:spcPts val="0"/>
              </a:spcAft>
              <a:buNone/>
              <a:defRPr sz="1800">
                <a:solidFill>
                  <a:schemeClr val="dk1"/>
                </a:solidFill>
                <a:latin typeface="Unbounded"/>
                <a:ea typeface="Unbounded"/>
                <a:cs typeface="Unbounded"/>
                <a:sym typeface="Unbounded"/>
              </a:defRPr>
            </a:lvl5pPr>
            <a:lvl6pPr lvl="5" algn="r" rtl="0">
              <a:lnSpc>
                <a:spcPct val="100000"/>
              </a:lnSpc>
              <a:spcBef>
                <a:spcPts val="0"/>
              </a:spcBef>
              <a:spcAft>
                <a:spcPts val="0"/>
              </a:spcAft>
              <a:buNone/>
              <a:defRPr sz="1800">
                <a:solidFill>
                  <a:schemeClr val="dk1"/>
                </a:solidFill>
                <a:latin typeface="Unbounded"/>
                <a:ea typeface="Unbounded"/>
                <a:cs typeface="Unbounded"/>
                <a:sym typeface="Unbounded"/>
              </a:defRPr>
            </a:lvl6pPr>
            <a:lvl7pPr lvl="6" algn="r" rtl="0">
              <a:lnSpc>
                <a:spcPct val="100000"/>
              </a:lnSpc>
              <a:spcBef>
                <a:spcPts val="0"/>
              </a:spcBef>
              <a:spcAft>
                <a:spcPts val="0"/>
              </a:spcAft>
              <a:buNone/>
              <a:defRPr sz="1800">
                <a:solidFill>
                  <a:schemeClr val="dk1"/>
                </a:solidFill>
                <a:latin typeface="Unbounded"/>
                <a:ea typeface="Unbounded"/>
                <a:cs typeface="Unbounded"/>
                <a:sym typeface="Unbounded"/>
              </a:defRPr>
            </a:lvl7pPr>
            <a:lvl8pPr lvl="7" algn="r" rtl="0">
              <a:lnSpc>
                <a:spcPct val="100000"/>
              </a:lnSpc>
              <a:spcBef>
                <a:spcPts val="0"/>
              </a:spcBef>
              <a:spcAft>
                <a:spcPts val="0"/>
              </a:spcAft>
              <a:buNone/>
              <a:defRPr sz="1800">
                <a:solidFill>
                  <a:schemeClr val="dk1"/>
                </a:solidFill>
                <a:latin typeface="Unbounded"/>
                <a:ea typeface="Unbounded"/>
                <a:cs typeface="Unbounded"/>
                <a:sym typeface="Unbounded"/>
              </a:defRPr>
            </a:lvl8pPr>
            <a:lvl9pPr lvl="8" algn="r" rtl="0">
              <a:lnSpc>
                <a:spcPct val="100000"/>
              </a:lnSpc>
              <a:spcBef>
                <a:spcPts val="0"/>
              </a:spcBef>
              <a:spcAft>
                <a:spcPts val="0"/>
              </a:spcAft>
              <a:buNone/>
              <a:defRPr sz="1800">
                <a:solidFill>
                  <a:schemeClr val="dk1"/>
                </a:solidFill>
                <a:latin typeface="Unbounded"/>
                <a:ea typeface="Unbounded"/>
                <a:cs typeface="Unbounded"/>
                <a:sym typeface="Unbounded"/>
              </a:defRPr>
            </a:lvl9pPr>
          </a:lstStyle>
          <a:p>
            <a:endParaRPr/>
          </a:p>
        </p:txBody>
      </p:sp>
      <p:sp>
        <p:nvSpPr>
          <p:cNvPr id="767" name="Google Shape;767;p30"/>
          <p:cNvSpPr txBox="1">
            <a:spLocks noGrp="1"/>
          </p:cNvSpPr>
          <p:nvPr>
            <p:ph type="subTitle" idx="15"/>
          </p:nvPr>
        </p:nvSpPr>
        <p:spPr>
          <a:xfrm>
            <a:off x="6204725" y="1829578"/>
            <a:ext cx="2219400" cy="572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a:lvl1pPr>
            <a:lvl2pPr lvl="1" algn="r" rtl="0">
              <a:lnSpc>
                <a:spcPct val="100000"/>
              </a:lnSpc>
              <a:spcBef>
                <a:spcPts val="1600"/>
              </a:spcBef>
              <a:spcAft>
                <a:spcPts val="0"/>
              </a:spcAft>
              <a:buNone/>
              <a:defRPr/>
            </a:lvl2pPr>
            <a:lvl3pPr lvl="2" algn="r" rtl="0">
              <a:lnSpc>
                <a:spcPct val="100000"/>
              </a:lnSpc>
              <a:spcBef>
                <a:spcPts val="1600"/>
              </a:spcBef>
              <a:spcAft>
                <a:spcPts val="0"/>
              </a:spcAft>
              <a:buNone/>
              <a:defRPr/>
            </a:lvl3pPr>
            <a:lvl4pPr lvl="3" algn="r" rtl="0">
              <a:lnSpc>
                <a:spcPct val="100000"/>
              </a:lnSpc>
              <a:spcBef>
                <a:spcPts val="1600"/>
              </a:spcBef>
              <a:spcAft>
                <a:spcPts val="0"/>
              </a:spcAft>
              <a:buNone/>
              <a:defRPr/>
            </a:lvl4pPr>
            <a:lvl5pPr lvl="4" algn="r" rtl="0">
              <a:lnSpc>
                <a:spcPct val="100000"/>
              </a:lnSpc>
              <a:spcBef>
                <a:spcPts val="1600"/>
              </a:spcBef>
              <a:spcAft>
                <a:spcPts val="0"/>
              </a:spcAft>
              <a:buNone/>
              <a:defRPr/>
            </a:lvl5pPr>
            <a:lvl6pPr lvl="5" algn="r" rtl="0">
              <a:lnSpc>
                <a:spcPct val="100000"/>
              </a:lnSpc>
              <a:spcBef>
                <a:spcPts val="1600"/>
              </a:spcBef>
              <a:spcAft>
                <a:spcPts val="0"/>
              </a:spcAft>
              <a:buNone/>
              <a:defRPr/>
            </a:lvl6pPr>
            <a:lvl7pPr lvl="6" algn="r" rtl="0">
              <a:lnSpc>
                <a:spcPct val="100000"/>
              </a:lnSpc>
              <a:spcBef>
                <a:spcPts val="1600"/>
              </a:spcBef>
              <a:spcAft>
                <a:spcPts val="0"/>
              </a:spcAft>
              <a:buNone/>
              <a:defRPr/>
            </a:lvl7pPr>
            <a:lvl8pPr lvl="7" algn="r" rtl="0">
              <a:lnSpc>
                <a:spcPct val="100000"/>
              </a:lnSpc>
              <a:spcBef>
                <a:spcPts val="1600"/>
              </a:spcBef>
              <a:spcAft>
                <a:spcPts val="0"/>
              </a:spcAft>
              <a:buNone/>
              <a:defRPr/>
            </a:lvl8pPr>
            <a:lvl9pPr lvl="8" algn="r" rtl="0">
              <a:lnSpc>
                <a:spcPct val="100000"/>
              </a:lnSpc>
              <a:spcBef>
                <a:spcPts val="1600"/>
              </a:spcBef>
              <a:spcAft>
                <a:spcPts val="1600"/>
              </a:spcAft>
              <a:buNone/>
              <a:defRPr/>
            </a:lvl9pPr>
          </a:lstStyle>
          <a:p>
            <a:endParaRPr/>
          </a:p>
        </p:txBody>
      </p:sp>
      <p:sp>
        <p:nvSpPr>
          <p:cNvPr id="768" name="Google Shape;768;p30"/>
          <p:cNvSpPr/>
          <p:nvPr/>
        </p:nvSpPr>
        <p:spPr>
          <a:xfrm>
            <a:off x="7863800" y="4225850"/>
            <a:ext cx="1590175" cy="1736750"/>
          </a:xfrm>
          <a:custGeom>
            <a:avLst/>
            <a:gdLst/>
            <a:ahLst/>
            <a:cxnLst/>
            <a:rect l="l" t="t" r="r" b="b"/>
            <a:pathLst>
              <a:path w="63607" h="69470" extrusionOk="0">
                <a:moveTo>
                  <a:pt x="42282" y="1"/>
                </a:moveTo>
                <a:cubicBezTo>
                  <a:pt x="39955" y="1"/>
                  <a:pt x="37395" y="1050"/>
                  <a:pt x="34622" y="3410"/>
                </a:cubicBezTo>
                <a:cubicBezTo>
                  <a:pt x="34199" y="3681"/>
                  <a:pt x="33783" y="3968"/>
                  <a:pt x="33377" y="4267"/>
                </a:cubicBezTo>
                <a:cubicBezTo>
                  <a:pt x="32969" y="4567"/>
                  <a:pt x="32573" y="4882"/>
                  <a:pt x="32186" y="5212"/>
                </a:cubicBezTo>
                <a:cubicBezTo>
                  <a:pt x="31798" y="5540"/>
                  <a:pt x="31421" y="5883"/>
                  <a:pt x="31054" y="6238"/>
                </a:cubicBezTo>
                <a:cubicBezTo>
                  <a:pt x="30687" y="6593"/>
                  <a:pt x="30331" y="6962"/>
                  <a:pt x="29986" y="7343"/>
                </a:cubicBezTo>
                <a:cubicBezTo>
                  <a:pt x="29642" y="7725"/>
                  <a:pt x="29309" y="8117"/>
                  <a:pt x="28988" y="8521"/>
                </a:cubicBezTo>
                <a:cubicBezTo>
                  <a:pt x="28667" y="8926"/>
                  <a:pt x="28359" y="9340"/>
                  <a:pt x="28065" y="9767"/>
                </a:cubicBezTo>
                <a:cubicBezTo>
                  <a:pt x="27769" y="10193"/>
                  <a:pt x="27487" y="10630"/>
                  <a:pt x="27218" y="11076"/>
                </a:cubicBezTo>
                <a:cubicBezTo>
                  <a:pt x="26948" y="11522"/>
                  <a:pt x="26692" y="11977"/>
                  <a:pt x="26451" y="12442"/>
                </a:cubicBezTo>
                <a:cubicBezTo>
                  <a:pt x="26210" y="12906"/>
                  <a:pt x="25983" y="13379"/>
                  <a:pt x="25770" y="13860"/>
                </a:cubicBezTo>
                <a:cubicBezTo>
                  <a:pt x="25557" y="14341"/>
                  <a:pt x="25360" y="14829"/>
                  <a:pt x="25176" y="15323"/>
                </a:cubicBezTo>
                <a:cubicBezTo>
                  <a:pt x="24992" y="15819"/>
                  <a:pt x="24824" y="16318"/>
                  <a:pt x="24670" y="16826"/>
                </a:cubicBezTo>
                <a:cubicBezTo>
                  <a:pt x="24518" y="17333"/>
                  <a:pt x="24379" y="17843"/>
                  <a:pt x="24257" y="18360"/>
                </a:cubicBezTo>
                <a:cubicBezTo>
                  <a:pt x="24135" y="18878"/>
                  <a:pt x="24028" y="19397"/>
                  <a:pt x="23938" y="19920"/>
                </a:cubicBezTo>
                <a:cubicBezTo>
                  <a:pt x="23847" y="20444"/>
                  <a:pt x="23772" y="20972"/>
                  <a:pt x="23713" y="21500"/>
                </a:cubicBezTo>
                <a:cubicBezTo>
                  <a:pt x="23654" y="22029"/>
                  <a:pt x="23612" y="22560"/>
                  <a:pt x="23585" y="23092"/>
                </a:cubicBezTo>
                <a:cubicBezTo>
                  <a:pt x="23558" y="23625"/>
                  <a:pt x="23548" y="24157"/>
                  <a:pt x="23553" y="24690"/>
                </a:cubicBezTo>
                <a:cubicBezTo>
                  <a:pt x="23602" y="29464"/>
                  <a:pt x="23565" y="34781"/>
                  <a:pt x="20063" y="38722"/>
                </a:cubicBezTo>
                <a:cubicBezTo>
                  <a:pt x="17207" y="41933"/>
                  <a:pt x="13835" y="43534"/>
                  <a:pt x="13835" y="43534"/>
                </a:cubicBezTo>
                <a:cubicBezTo>
                  <a:pt x="13835" y="43534"/>
                  <a:pt x="1" y="50132"/>
                  <a:pt x="1" y="54344"/>
                </a:cubicBezTo>
                <a:cubicBezTo>
                  <a:pt x="1" y="57492"/>
                  <a:pt x="20168" y="69470"/>
                  <a:pt x="36476" y="69470"/>
                </a:cubicBezTo>
                <a:cubicBezTo>
                  <a:pt x="41995" y="69470"/>
                  <a:pt x="47072" y="68098"/>
                  <a:pt x="50776" y="64549"/>
                </a:cubicBezTo>
                <a:cubicBezTo>
                  <a:pt x="63606" y="52253"/>
                  <a:pt x="58712" y="1"/>
                  <a:pt x="422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0"/>
          <p:cNvSpPr/>
          <p:nvPr/>
        </p:nvSpPr>
        <p:spPr>
          <a:xfrm rot="-9847998">
            <a:off x="-325954" y="-972822"/>
            <a:ext cx="1590174" cy="1736749"/>
          </a:xfrm>
          <a:custGeom>
            <a:avLst/>
            <a:gdLst/>
            <a:ahLst/>
            <a:cxnLst/>
            <a:rect l="l" t="t" r="r" b="b"/>
            <a:pathLst>
              <a:path w="63607" h="69470" extrusionOk="0">
                <a:moveTo>
                  <a:pt x="42282" y="1"/>
                </a:moveTo>
                <a:cubicBezTo>
                  <a:pt x="39955" y="1"/>
                  <a:pt x="37395" y="1050"/>
                  <a:pt x="34622" y="3410"/>
                </a:cubicBezTo>
                <a:cubicBezTo>
                  <a:pt x="34199" y="3681"/>
                  <a:pt x="33783" y="3968"/>
                  <a:pt x="33377" y="4267"/>
                </a:cubicBezTo>
                <a:cubicBezTo>
                  <a:pt x="32969" y="4567"/>
                  <a:pt x="32573" y="4882"/>
                  <a:pt x="32186" y="5212"/>
                </a:cubicBezTo>
                <a:cubicBezTo>
                  <a:pt x="31798" y="5540"/>
                  <a:pt x="31421" y="5883"/>
                  <a:pt x="31054" y="6238"/>
                </a:cubicBezTo>
                <a:cubicBezTo>
                  <a:pt x="30687" y="6593"/>
                  <a:pt x="30331" y="6962"/>
                  <a:pt x="29986" y="7343"/>
                </a:cubicBezTo>
                <a:cubicBezTo>
                  <a:pt x="29642" y="7725"/>
                  <a:pt x="29309" y="8117"/>
                  <a:pt x="28988" y="8521"/>
                </a:cubicBezTo>
                <a:cubicBezTo>
                  <a:pt x="28667" y="8926"/>
                  <a:pt x="28359" y="9340"/>
                  <a:pt x="28065" y="9767"/>
                </a:cubicBezTo>
                <a:cubicBezTo>
                  <a:pt x="27769" y="10193"/>
                  <a:pt x="27487" y="10630"/>
                  <a:pt x="27218" y="11076"/>
                </a:cubicBezTo>
                <a:cubicBezTo>
                  <a:pt x="26948" y="11522"/>
                  <a:pt x="26692" y="11977"/>
                  <a:pt x="26451" y="12442"/>
                </a:cubicBezTo>
                <a:cubicBezTo>
                  <a:pt x="26210" y="12906"/>
                  <a:pt x="25983" y="13379"/>
                  <a:pt x="25770" y="13860"/>
                </a:cubicBezTo>
                <a:cubicBezTo>
                  <a:pt x="25557" y="14341"/>
                  <a:pt x="25360" y="14829"/>
                  <a:pt x="25176" y="15323"/>
                </a:cubicBezTo>
                <a:cubicBezTo>
                  <a:pt x="24992" y="15819"/>
                  <a:pt x="24824" y="16318"/>
                  <a:pt x="24670" y="16826"/>
                </a:cubicBezTo>
                <a:cubicBezTo>
                  <a:pt x="24518" y="17333"/>
                  <a:pt x="24379" y="17843"/>
                  <a:pt x="24257" y="18360"/>
                </a:cubicBezTo>
                <a:cubicBezTo>
                  <a:pt x="24135" y="18878"/>
                  <a:pt x="24028" y="19397"/>
                  <a:pt x="23938" y="19920"/>
                </a:cubicBezTo>
                <a:cubicBezTo>
                  <a:pt x="23847" y="20444"/>
                  <a:pt x="23772" y="20972"/>
                  <a:pt x="23713" y="21500"/>
                </a:cubicBezTo>
                <a:cubicBezTo>
                  <a:pt x="23654" y="22029"/>
                  <a:pt x="23612" y="22560"/>
                  <a:pt x="23585" y="23092"/>
                </a:cubicBezTo>
                <a:cubicBezTo>
                  <a:pt x="23558" y="23625"/>
                  <a:pt x="23548" y="24157"/>
                  <a:pt x="23553" y="24690"/>
                </a:cubicBezTo>
                <a:cubicBezTo>
                  <a:pt x="23602" y="29464"/>
                  <a:pt x="23565" y="34781"/>
                  <a:pt x="20063" y="38722"/>
                </a:cubicBezTo>
                <a:cubicBezTo>
                  <a:pt x="17207" y="41933"/>
                  <a:pt x="13835" y="43534"/>
                  <a:pt x="13835" y="43534"/>
                </a:cubicBezTo>
                <a:cubicBezTo>
                  <a:pt x="13835" y="43534"/>
                  <a:pt x="1" y="50132"/>
                  <a:pt x="1" y="54344"/>
                </a:cubicBezTo>
                <a:cubicBezTo>
                  <a:pt x="1" y="57492"/>
                  <a:pt x="20168" y="69470"/>
                  <a:pt x="36476" y="69470"/>
                </a:cubicBezTo>
                <a:cubicBezTo>
                  <a:pt x="41995" y="69470"/>
                  <a:pt x="47072" y="68098"/>
                  <a:pt x="50776" y="64549"/>
                </a:cubicBezTo>
                <a:cubicBezTo>
                  <a:pt x="63606" y="52253"/>
                  <a:pt x="58712" y="1"/>
                  <a:pt x="422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0" name="Google Shape;770;p30"/>
          <p:cNvGrpSpPr/>
          <p:nvPr/>
        </p:nvGrpSpPr>
        <p:grpSpPr>
          <a:xfrm rot="-1392202">
            <a:off x="8295983" y="-108685"/>
            <a:ext cx="934812" cy="554914"/>
            <a:chOff x="713225" y="3214125"/>
            <a:chExt cx="1980173" cy="1175451"/>
          </a:xfrm>
        </p:grpSpPr>
        <p:sp>
          <p:nvSpPr>
            <p:cNvPr id="771" name="Google Shape;771;p30"/>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0"/>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0"/>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0"/>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0"/>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0"/>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0"/>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8" name="Google Shape;778;p30"/>
          <p:cNvGrpSpPr/>
          <p:nvPr/>
        </p:nvGrpSpPr>
        <p:grpSpPr>
          <a:xfrm rot="-1392202">
            <a:off x="756408" y="4706040"/>
            <a:ext cx="934812" cy="554914"/>
            <a:chOff x="713225" y="3214125"/>
            <a:chExt cx="1980173" cy="1175451"/>
          </a:xfrm>
        </p:grpSpPr>
        <p:sp>
          <p:nvSpPr>
            <p:cNvPr id="779" name="Google Shape;779;p30"/>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0"/>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0"/>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0"/>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0"/>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0"/>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0"/>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split orient="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786"/>
        <p:cNvGrpSpPr/>
        <p:nvPr/>
      </p:nvGrpSpPr>
      <p:grpSpPr>
        <a:xfrm>
          <a:off x="0" y="0"/>
          <a:ext cx="0" cy="0"/>
          <a:chOff x="0" y="0"/>
          <a:chExt cx="0" cy="0"/>
        </a:xfrm>
      </p:grpSpPr>
      <p:sp>
        <p:nvSpPr>
          <p:cNvPr id="787" name="Google Shape;787;p31"/>
          <p:cNvSpPr txBox="1">
            <a:spLocks noGrp="1"/>
          </p:cNvSpPr>
          <p:nvPr>
            <p:ph type="title" hasCustomPrompt="1"/>
          </p:nvPr>
        </p:nvSpPr>
        <p:spPr>
          <a:xfrm>
            <a:off x="981072" y="1491475"/>
            <a:ext cx="2221800" cy="1235700"/>
          </a:xfrm>
          <a:prstGeom prst="rect">
            <a:avLst/>
          </a:prstGeom>
          <a:noFill/>
        </p:spPr>
        <p:txBody>
          <a:bodyPr spcFirstLastPara="1" wrap="square" lIns="91425" tIns="91425" rIns="91425" bIns="91425" anchor="b" anchorCtr="0">
            <a:noAutofit/>
          </a:bodyPr>
          <a:lstStyle>
            <a:lvl1pPr lvl="0" rtl="0">
              <a:lnSpc>
                <a:spcPct val="90000"/>
              </a:lnSpc>
              <a:spcBef>
                <a:spcPts val="0"/>
              </a:spcBef>
              <a:spcAft>
                <a:spcPts val="0"/>
              </a:spcAft>
              <a:buClr>
                <a:schemeClr val="lt1"/>
              </a:buClr>
              <a:buSzPts val="6000"/>
              <a:buNone/>
              <a:defRPr sz="3500" b="1">
                <a:solidFill>
                  <a:schemeClr val="accen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788" name="Google Shape;788;p31"/>
          <p:cNvSpPr txBox="1">
            <a:spLocks noGrp="1"/>
          </p:cNvSpPr>
          <p:nvPr>
            <p:ph type="subTitle" idx="1"/>
          </p:nvPr>
        </p:nvSpPr>
        <p:spPr>
          <a:xfrm>
            <a:off x="981075" y="2808950"/>
            <a:ext cx="2221800" cy="59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PT Sans"/>
              <a:buNone/>
              <a:defRPr/>
            </a:lvl1pPr>
            <a:lvl2pPr lvl="1" algn="ctr" rtl="0">
              <a:lnSpc>
                <a:spcPct val="100000"/>
              </a:lnSpc>
              <a:spcBef>
                <a:spcPts val="160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89" name="Google Shape;789;p31"/>
          <p:cNvSpPr txBox="1">
            <a:spLocks noGrp="1"/>
          </p:cNvSpPr>
          <p:nvPr>
            <p:ph type="title" idx="2" hasCustomPrompt="1"/>
          </p:nvPr>
        </p:nvSpPr>
        <p:spPr>
          <a:xfrm>
            <a:off x="3998924" y="1068725"/>
            <a:ext cx="41640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3500" b="1">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790" name="Google Shape;790;p31"/>
          <p:cNvSpPr txBox="1">
            <a:spLocks noGrp="1"/>
          </p:cNvSpPr>
          <p:nvPr>
            <p:ph type="subTitle" idx="3"/>
          </p:nvPr>
        </p:nvSpPr>
        <p:spPr>
          <a:xfrm>
            <a:off x="3998938" y="1925471"/>
            <a:ext cx="4164000" cy="437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PT Sans"/>
              <a:buNone/>
              <a:defRPr/>
            </a:lvl1pPr>
            <a:lvl2pPr lvl="1" algn="ctr" rtl="0">
              <a:lnSpc>
                <a:spcPct val="100000"/>
              </a:lnSpc>
              <a:spcBef>
                <a:spcPts val="160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1" name="Google Shape;791;p31"/>
          <p:cNvSpPr txBox="1">
            <a:spLocks noGrp="1"/>
          </p:cNvSpPr>
          <p:nvPr>
            <p:ph type="title" idx="4" hasCustomPrompt="1"/>
          </p:nvPr>
        </p:nvSpPr>
        <p:spPr>
          <a:xfrm>
            <a:off x="3998924" y="2727186"/>
            <a:ext cx="41640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3500" b="1">
                <a:solidFill>
                  <a:schemeClr val="accent3"/>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792" name="Google Shape;792;p31"/>
          <p:cNvSpPr txBox="1">
            <a:spLocks noGrp="1"/>
          </p:cNvSpPr>
          <p:nvPr>
            <p:ph type="subTitle" idx="5"/>
          </p:nvPr>
        </p:nvSpPr>
        <p:spPr>
          <a:xfrm>
            <a:off x="3998925" y="3586418"/>
            <a:ext cx="4164000" cy="437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PT Sans"/>
              <a:buNone/>
              <a:defRPr/>
            </a:lvl1pPr>
            <a:lvl2pPr lvl="1" algn="ctr" rtl="0">
              <a:lnSpc>
                <a:spcPct val="100000"/>
              </a:lnSpc>
              <a:spcBef>
                <a:spcPts val="160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3" name="Google Shape;793;p31"/>
          <p:cNvSpPr/>
          <p:nvPr/>
        </p:nvSpPr>
        <p:spPr>
          <a:xfrm rot="3269977">
            <a:off x="-385228" y="-1174254"/>
            <a:ext cx="1590152" cy="1736725"/>
          </a:xfrm>
          <a:custGeom>
            <a:avLst/>
            <a:gdLst/>
            <a:ahLst/>
            <a:cxnLst/>
            <a:rect l="l" t="t" r="r" b="b"/>
            <a:pathLst>
              <a:path w="63607" h="69470" extrusionOk="0">
                <a:moveTo>
                  <a:pt x="42282" y="1"/>
                </a:moveTo>
                <a:cubicBezTo>
                  <a:pt x="39955" y="1"/>
                  <a:pt x="37395" y="1050"/>
                  <a:pt x="34622" y="3410"/>
                </a:cubicBezTo>
                <a:cubicBezTo>
                  <a:pt x="34199" y="3681"/>
                  <a:pt x="33783" y="3968"/>
                  <a:pt x="33377" y="4267"/>
                </a:cubicBezTo>
                <a:cubicBezTo>
                  <a:pt x="32969" y="4567"/>
                  <a:pt x="32573" y="4882"/>
                  <a:pt x="32186" y="5212"/>
                </a:cubicBezTo>
                <a:cubicBezTo>
                  <a:pt x="31798" y="5540"/>
                  <a:pt x="31421" y="5883"/>
                  <a:pt x="31054" y="6238"/>
                </a:cubicBezTo>
                <a:cubicBezTo>
                  <a:pt x="30687" y="6593"/>
                  <a:pt x="30331" y="6962"/>
                  <a:pt x="29986" y="7343"/>
                </a:cubicBezTo>
                <a:cubicBezTo>
                  <a:pt x="29642" y="7725"/>
                  <a:pt x="29309" y="8117"/>
                  <a:pt x="28988" y="8521"/>
                </a:cubicBezTo>
                <a:cubicBezTo>
                  <a:pt x="28667" y="8926"/>
                  <a:pt x="28359" y="9340"/>
                  <a:pt x="28065" y="9767"/>
                </a:cubicBezTo>
                <a:cubicBezTo>
                  <a:pt x="27769" y="10193"/>
                  <a:pt x="27487" y="10630"/>
                  <a:pt x="27218" y="11076"/>
                </a:cubicBezTo>
                <a:cubicBezTo>
                  <a:pt x="26948" y="11522"/>
                  <a:pt x="26692" y="11977"/>
                  <a:pt x="26451" y="12442"/>
                </a:cubicBezTo>
                <a:cubicBezTo>
                  <a:pt x="26210" y="12906"/>
                  <a:pt x="25983" y="13379"/>
                  <a:pt x="25770" y="13860"/>
                </a:cubicBezTo>
                <a:cubicBezTo>
                  <a:pt x="25557" y="14341"/>
                  <a:pt x="25360" y="14829"/>
                  <a:pt x="25176" y="15323"/>
                </a:cubicBezTo>
                <a:cubicBezTo>
                  <a:pt x="24992" y="15819"/>
                  <a:pt x="24824" y="16318"/>
                  <a:pt x="24670" y="16826"/>
                </a:cubicBezTo>
                <a:cubicBezTo>
                  <a:pt x="24518" y="17333"/>
                  <a:pt x="24379" y="17843"/>
                  <a:pt x="24257" y="18360"/>
                </a:cubicBezTo>
                <a:cubicBezTo>
                  <a:pt x="24135" y="18878"/>
                  <a:pt x="24028" y="19397"/>
                  <a:pt x="23938" y="19920"/>
                </a:cubicBezTo>
                <a:cubicBezTo>
                  <a:pt x="23847" y="20444"/>
                  <a:pt x="23772" y="20972"/>
                  <a:pt x="23713" y="21500"/>
                </a:cubicBezTo>
                <a:cubicBezTo>
                  <a:pt x="23654" y="22029"/>
                  <a:pt x="23612" y="22560"/>
                  <a:pt x="23585" y="23092"/>
                </a:cubicBezTo>
                <a:cubicBezTo>
                  <a:pt x="23558" y="23625"/>
                  <a:pt x="23548" y="24157"/>
                  <a:pt x="23553" y="24690"/>
                </a:cubicBezTo>
                <a:cubicBezTo>
                  <a:pt x="23602" y="29464"/>
                  <a:pt x="23565" y="34781"/>
                  <a:pt x="20063" y="38722"/>
                </a:cubicBezTo>
                <a:cubicBezTo>
                  <a:pt x="17207" y="41933"/>
                  <a:pt x="13835" y="43534"/>
                  <a:pt x="13835" y="43534"/>
                </a:cubicBezTo>
                <a:cubicBezTo>
                  <a:pt x="13835" y="43534"/>
                  <a:pt x="1" y="50132"/>
                  <a:pt x="1" y="54344"/>
                </a:cubicBezTo>
                <a:cubicBezTo>
                  <a:pt x="1" y="57492"/>
                  <a:pt x="20168" y="69470"/>
                  <a:pt x="36476" y="69470"/>
                </a:cubicBezTo>
                <a:cubicBezTo>
                  <a:pt x="41995" y="69470"/>
                  <a:pt x="47072" y="68098"/>
                  <a:pt x="50776" y="64549"/>
                </a:cubicBezTo>
                <a:cubicBezTo>
                  <a:pt x="63606" y="52253"/>
                  <a:pt x="58712" y="1"/>
                  <a:pt x="422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4" name="Google Shape;794;p31"/>
          <p:cNvGrpSpPr/>
          <p:nvPr/>
        </p:nvGrpSpPr>
        <p:grpSpPr>
          <a:xfrm rot="-1392202">
            <a:off x="3402233" y="4426865"/>
            <a:ext cx="934812" cy="554914"/>
            <a:chOff x="713225" y="3214125"/>
            <a:chExt cx="1980173" cy="1175451"/>
          </a:xfrm>
        </p:grpSpPr>
        <p:sp>
          <p:nvSpPr>
            <p:cNvPr id="795" name="Google Shape;795;p31"/>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1"/>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1"/>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1"/>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1"/>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1"/>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1"/>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2" name="Google Shape;802;p31"/>
          <p:cNvGrpSpPr/>
          <p:nvPr/>
        </p:nvGrpSpPr>
        <p:grpSpPr>
          <a:xfrm>
            <a:off x="8669775" y="1205400"/>
            <a:ext cx="247300" cy="496075"/>
            <a:chOff x="5226875" y="3485750"/>
            <a:chExt cx="247300" cy="496075"/>
          </a:xfrm>
        </p:grpSpPr>
        <p:sp>
          <p:nvSpPr>
            <p:cNvPr id="803" name="Google Shape;803;p31"/>
            <p:cNvSpPr/>
            <p:nvPr/>
          </p:nvSpPr>
          <p:spPr>
            <a:xfrm>
              <a:off x="5226875" y="3500975"/>
              <a:ext cx="233900" cy="480850"/>
            </a:xfrm>
            <a:custGeom>
              <a:avLst/>
              <a:gdLst/>
              <a:ahLst/>
              <a:cxnLst/>
              <a:rect l="l" t="t" r="r" b="b"/>
              <a:pathLst>
                <a:path w="9356" h="19234" extrusionOk="0">
                  <a:moveTo>
                    <a:pt x="4933" y="19234"/>
                  </a:moveTo>
                  <a:cubicBezTo>
                    <a:pt x="4875" y="18538"/>
                    <a:pt x="7881" y="8599"/>
                    <a:pt x="9355" y="3284"/>
                  </a:cubicBezTo>
                  <a:lnTo>
                    <a:pt x="8747" y="1623"/>
                  </a:lnTo>
                  <a:lnTo>
                    <a:pt x="9132" y="507"/>
                  </a:lnTo>
                  <a:cubicBezTo>
                    <a:pt x="8976" y="209"/>
                    <a:pt x="8310" y="1"/>
                    <a:pt x="7908" y="66"/>
                  </a:cubicBezTo>
                  <a:lnTo>
                    <a:pt x="7497" y="1212"/>
                  </a:lnTo>
                  <a:lnTo>
                    <a:pt x="6101" y="2069"/>
                  </a:lnTo>
                  <a:cubicBezTo>
                    <a:pt x="4068" y="7162"/>
                    <a:pt x="508" y="16840"/>
                    <a:pt x="1" y="173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1"/>
            <p:cNvSpPr/>
            <p:nvPr/>
          </p:nvSpPr>
          <p:spPr>
            <a:xfrm>
              <a:off x="5345450" y="3552675"/>
              <a:ext cx="115350" cy="117575"/>
            </a:xfrm>
            <a:custGeom>
              <a:avLst/>
              <a:gdLst/>
              <a:ahLst/>
              <a:cxnLst/>
              <a:rect l="l" t="t" r="r" b="b"/>
              <a:pathLst>
                <a:path w="4614" h="4703" extrusionOk="0">
                  <a:moveTo>
                    <a:pt x="3624" y="4703"/>
                  </a:moveTo>
                  <a:cubicBezTo>
                    <a:pt x="3991" y="3428"/>
                    <a:pt x="4327" y="2244"/>
                    <a:pt x="4613" y="1214"/>
                  </a:cubicBezTo>
                  <a:cubicBezTo>
                    <a:pt x="3573" y="928"/>
                    <a:pt x="2230" y="508"/>
                    <a:pt x="1358" y="0"/>
                  </a:cubicBezTo>
                  <a:cubicBezTo>
                    <a:pt x="954" y="1012"/>
                    <a:pt x="490" y="2207"/>
                    <a:pt x="0" y="3474"/>
                  </a:cubicBezTo>
                  <a:cubicBezTo>
                    <a:pt x="733" y="3929"/>
                    <a:pt x="2815" y="4645"/>
                    <a:pt x="3624" y="470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1"/>
            <p:cNvSpPr/>
            <p:nvPr/>
          </p:nvSpPr>
          <p:spPr>
            <a:xfrm>
              <a:off x="5405600" y="3485750"/>
              <a:ext cx="68575" cy="44725"/>
            </a:xfrm>
            <a:custGeom>
              <a:avLst/>
              <a:gdLst/>
              <a:ahLst/>
              <a:cxnLst/>
              <a:rect l="l" t="t" r="r" b="b"/>
              <a:pathLst>
                <a:path w="2743" h="1789" extrusionOk="0">
                  <a:moveTo>
                    <a:pt x="760" y="1"/>
                  </a:moveTo>
                  <a:cubicBezTo>
                    <a:pt x="484" y="1"/>
                    <a:pt x="225" y="172"/>
                    <a:pt x="127" y="446"/>
                  </a:cubicBezTo>
                  <a:cubicBezTo>
                    <a:pt x="1" y="795"/>
                    <a:pt x="183" y="1181"/>
                    <a:pt x="532" y="1307"/>
                  </a:cubicBezTo>
                  <a:lnTo>
                    <a:pt x="1756" y="1748"/>
                  </a:lnTo>
                  <a:cubicBezTo>
                    <a:pt x="1831" y="1775"/>
                    <a:pt x="1908" y="1788"/>
                    <a:pt x="1983" y="1788"/>
                  </a:cubicBezTo>
                  <a:cubicBezTo>
                    <a:pt x="2259" y="1788"/>
                    <a:pt x="2518" y="1618"/>
                    <a:pt x="2617" y="1343"/>
                  </a:cubicBezTo>
                  <a:cubicBezTo>
                    <a:pt x="2742" y="994"/>
                    <a:pt x="2561" y="607"/>
                    <a:pt x="2212" y="482"/>
                  </a:cubicBezTo>
                  <a:lnTo>
                    <a:pt x="987" y="40"/>
                  </a:lnTo>
                  <a:cubicBezTo>
                    <a:pt x="912" y="13"/>
                    <a:pt x="836" y="1"/>
                    <a:pt x="7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6" name="Google Shape;806;p31"/>
          <p:cNvSpPr/>
          <p:nvPr/>
        </p:nvSpPr>
        <p:spPr>
          <a:xfrm rot="-4212145" flipH="1">
            <a:off x="7635705" y="4221280"/>
            <a:ext cx="1590183" cy="1736759"/>
          </a:xfrm>
          <a:custGeom>
            <a:avLst/>
            <a:gdLst/>
            <a:ahLst/>
            <a:cxnLst/>
            <a:rect l="l" t="t" r="r" b="b"/>
            <a:pathLst>
              <a:path w="63607" h="69470" extrusionOk="0">
                <a:moveTo>
                  <a:pt x="42282" y="1"/>
                </a:moveTo>
                <a:cubicBezTo>
                  <a:pt x="39955" y="1"/>
                  <a:pt x="37395" y="1050"/>
                  <a:pt x="34622" y="3410"/>
                </a:cubicBezTo>
                <a:cubicBezTo>
                  <a:pt x="34199" y="3681"/>
                  <a:pt x="33783" y="3968"/>
                  <a:pt x="33377" y="4267"/>
                </a:cubicBezTo>
                <a:cubicBezTo>
                  <a:pt x="32969" y="4567"/>
                  <a:pt x="32573" y="4882"/>
                  <a:pt x="32186" y="5212"/>
                </a:cubicBezTo>
                <a:cubicBezTo>
                  <a:pt x="31798" y="5540"/>
                  <a:pt x="31421" y="5883"/>
                  <a:pt x="31054" y="6238"/>
                </a:cubicBezTo>
                <a:cubicBezTo>
                  <a:pt x="30687" y="6593"/>
                  <a:pt x="30331" y="6962"/>
                  <a:pt x="29986" y="7343"/>
                </a:cubicBezTo>
                <a:cubicBezTo>
                  <a:pt x="29642" y="7725"/>
                  <a:pt x="29309" y="8117"/>
                  <a:pt x="28988" y="8521"/>
                </a:cubicBezTo>
                <a:cubicBezTo>
                  <a:pt x="28667" y="8926"/>
                  <a:pt x="28359" y="9340"/>
                  <a:pt x="28065" y="9767"/>
                </a:cubicBezTo>
                <a:cubicBezTo>
                  <a:pt x="27769" y="10193"/>
                  <a:pt x="27487" y="10630"/>
                  <a:pt x="27218" y="11076"/>
                </a:cubicBezTo>
                <a:cubicBezTo>
                  <a:pt x="26948" y="11522"/>
                  <a:pt x="26692" y="11977"/>
                  <a:pt x="26451" y="12442"/>
                </a:cubicBezTo>
                <a:cubicBezTo>
                  <a:pt x="26210" y="12906"/>
                  <a:pt x="25983" y="13379"/>
                  <a:pt x="25770" y="13860"/>
                </a:cubicBezTo>
                <a:cubicBezTo>
                  <a:pt x="25557" y="14341"/>
                  <a:pt x="25360" y="14829"/>
                  <a:pt x="25176" y="15323"/>
                </a:cubicBezTo>
                <a:cubicBezTo>
                  <a:pt x="24992" y="15819"/>
                  <a:pt x="24824" y="16318"/>
                  <a:pt x="24670" y="16826"/>
                </a:cubicBezTo>
                <a:cubicBezTo>
                  <a:pt x="24518" y="17333"/>
                  <a:pt x="24379" y="17843"/>
                  <a:pt x="24257" y="18360"/>
                </a:cubicBezTo>
                <a:cubicBezTo>
                  <a:pt x="24135" y="18878"/>
                  <a:pt x="24028" y="19397"/>
                  <a:pt x="23938" y="19920"/>
                </a:cubicBezTo>
                <a:cubicBezTo>
                  <a:pt x="23847" y="20444"/>
                  <a:pt x="23772" y="20972"/>
                  <a:pt x="23713" y="21500"/>
                </a:cubicBezTo>
                <a:cubicBezTo>
                  <a:pt x="23654" y="22029"/>
                  <a:pt x="23612" y="22560"/>
                  <a:pt x="23585" y="23092"/>
                </a:cubicBezTo>
                <a:cubicBezTo>
                  <a:pt x="23558" y="23625"/>
                  <a:pt x="23548" y="24157"/>
                  <a:pt x="23553" y="24690"/>
                </a:cubicBezTo>
                <a:cubicBezTo>
                  <a:pt x="23602" y="29464"/>
                  <a:pt x="23565" y="34781"/>
                  <a:pt x="20063" y="38722"/>
                </a:cubicBezTo>
                <a:cubicBezTo>
                  <a:pt x="17207" y="41933"/>
                  <a:pt x="13835" y="43534"/>
                  <a:pt x="13835" y="43534"/>
                </a:cubicBezTo>
                <a:cubicBezTo>
                  <a:pt x="13835" y="43534"/>
                  <a:pt x="1" y="50132"/>
                  <a:pt x="1" y="54344"/>
                </a:cubicBezTo>
                <a:cubicBezTo>
                  <a:pt x="1" y="57492"/>
                  <a:pt x="20168" y="69470"/>
                  <a:pt x="36476" y="69470"/>
                </a:cubicBezTo>
                <a:cubicBezTo>
                  <a:pt x="41995" y="69470"/>
                  <a:pt x="47072" y="68098"/>
                  <a:pt x="50776" y="64549"/>
                </a:cubicBezTo>
                <a:cubicBezTo>
                  <a:pt x="63606" y="52253"/>
                  <a:pt x="58712" y="1"/>
                  <a:pt x="422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7" name="Google Shape;807;p31"/>
          <p:cNvGrpSpPr/>
          <p:nvPr/>
        </p:nvGrpSpPr>
        <p:grpSpPr>
          <a:xfrm rot="-1392202">
            <a:off x="6278058" y="138452"/>
            <a:ext cx="934812" cy="554914"/>
            <a:chOff x="713225" y="3214125"/>
            <a:chExt cx="1980173" cy="1175451"/>
          </a:xfrm>
        </p:grpSpPr>
        <p:sp>
          <p:nvSpPr>
            <p:cNvPr id="808" name="Google Shape;808;p31"/>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1"/>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1"/>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1"/>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1"/>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1"/>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1"/>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split orient="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815"/>
        <p:cNvGrpSpPr/>
        <p:nvPr/>
      </p:nvGrpSpPr>
      <p:grpSpPr>
        <a:xfrm>
          <a:off x="0" y="0"/>
          <a:ext cx="0" cy="0"/>
          <a:chOff x="0" y="0"/>
          <a:chExt cx="0" cy="0"/>
        </a:xfrm>
      </p:grpSpPr>
      <p:sp>
        <p:nvSpPr>
          <p:cNvPr id="816" name="Google Shape;816;p32"/>
          <p:cNvSpPr txBox="1">
            <a:spLocks noGrp="1"/>
          </p:cNvSpPr>
          <p:nvPr>
            <p:ph type="title" hasCustomPrompt="1"/>
          </p:nvPr>
        </p:nvSpPr>
        <p:spPr>
          <a:xfrm>
            <a:off x="1083875" y="1962338"/>
            <a:ext cx="10512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2200" b="1">
                <a:solidFill>
                  <a:schemeClr val="accen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817" name="Google Shape;817;p32"/>
          <p:cNvSpPr txBox="1">
            <a:spLocks noGrp="1"/>
          </p:cNvSpPr>
          <p:nvPr>
            <p:ph type="subTitle" idx="1"/>
          </p:nvPr>
        </p:nvSpPr>
        <p:spPr>
          <a:xfrm>
            <a:off x="818500" y="3629175"/>
            <a:ext cx="2293200" cy="75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818" name="Google Shape;818;p32"/>
          <p:cNvSpPr txBox="1">
            <a:spLocks noGrp="1"/>
          </p:cNvSpPr>
          <p:nvPr>
            <p:ph type="subTitle" idx="2"/>
          </p:nvPr>
        </p:nvSpPr>
        <p:spPr>
          <a:xfrm>
            <a:off x="818500" y="3197100"/>
            <a:ext cx="2293200" cy="440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1800">
                <a:solidFill>
                  <a:schemeClr val="dk1"/>
                </a:solidFill>
                <a:latin typeface="Unbounded"/>
                <a:ea typeface="Unbounded"/>
                <a:cs typeface="Unbounded"/>
                <a:sym typeface="Unbounded"/>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819" name="Google Shape;819;p32"/>
          <p:cNvSpPr txBox="1">
            <a:spLocks noGrp="1"/>
          </p:cNvSpPr>
          <p:nvPr>
            <p:ph type="title" idx="3" hasCustomPrompt="1"/>
          </p:nvPr>
        </p:nvSpPr>
        <p:spPr>
          <a:xfrm>
            <a:off x="3665800" y="1962150"/>
            <a:ext cx="10512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2200" b="1">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820" name="Google Shape;820;p32"/>
          <p:cNvSpPr txBox="1">
            <a:spLocks noGrp="1"/>
          </p:cNvSpPr>
          <p:nvPr>
            <p:ph type="subTitle" idx="4"/>
          </p:nvPr>
        </p:nvSpPr>
        <p:spPr>
          <a:xfrm>
            <a:off x="3425400" y="3629175"/>
            <a:ext cx="2293200" cy="75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821" name="Google Shape;821;p32"/>
          <p:cNvSpPr txBox="1">
            <a:spLocks noGrp="1"/>
          </p:cNvSpPr>
          <p:nvPr>
            <p:ph type="subTitle" idx="5"/>
          </p:nvPr>
        </p:nvSpPr>
        <p:spPr>
          <a:xfrm>
            <a:off x="3425400" y="3197100"/>
            <a:ext cx="2293200" cy="440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1800">
                <a:solidFill>
                  <a:schemeClr val="dk1"/>
                </a:solidFill>
                <a:latin typeface="Unbounded"/>
                <a:ea typeface="Unbounded"/>
                <a:cs typeface="Unbounded"/>
                <a:sym typeface="Unbounded"/>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822" name="Google Shape;822;p32"/>
          <p:cNvSpPr txBox="1">
            <a:spLocks noGrp="1"/>
          </p:cNvSpPr>
          <p:nvPr>
            <p:ph type="title" idx="6" hasCustomPrompt="1"/>
          </p:nvPr>
        </p:nvSpPr>
        <p:spPr>
          <a:xfrm>
            <a:off x="6321800" y="1962425"/>
            <a:ext cx="10512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2200" b="1">
                <a:solidFill>
                  <a:schemeClr val="accent3"/>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823" name="Google Shape;823;p32"/>
          <p:cNvSpPr txBox="1">
            <a:spLocks noGrp="1"/>
          </p:cNvSpPr>
          <p:nvPr>
            <p:ph type="subTitle" idx="7"/>
          </p:nvPr>
        </p:nvSpPr>
        <p:spPr>
          <a:xfrm>
            <a:off x="6032300" y="3629175"/>
            <a:ext cx="2293200" cy="75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824" name="Google Shape;824;p32"/>
          <p:cNvSpPr txBox="1">
            <a:spLocks noGrp="1"/>
          </p:cNvSpPr>
          <p:nvPr>
            <p:ph type="subTitle" idx="8"/>
          </p:nvPr>
        </p:nvSpPr>
        <p:spPr>
          <a:xfrm>
            <a:off x="6032300" y="3197100"/>
            <a:ext cx="2293200" cy="440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1800">
                <a:solidFill>
                  <a:schemeClr val="dk1"/>
                </a:solidFill>
                <a:latin typeface="Unbounded"/>
                <a:ea typeface="Unbounded"/>
                <a:cs typeface="Unbounded"/>
                <a:sym typeface="Unbounded"/>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825" name="Google Shape;825;p32"/>
          <p:cNvSpPr txBox="1">
            <a:spLocks noGrp="1"/>
          </p:cNvSpPr>
          <p:nvPr>
            <p:ph type="title" idx="9"/>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26" name="Google Shape;826;p32"/>
          <p:cNvSpPr/>
          <p:nvPr/>
        </p:nvSpPr>
        <p:spPr>
          <a:xfrm>
            <a:off x="-222785" y="4770978"/>
            <a:ext cx="3240884" cy="1580738"/>
          </a:xfrm>
          <a:custGeom>
            <a:avLst/>
            <a:gdLst/>
            <a:ahLst/>
            <a:cxnLst/>
            <a:rect l="l" t="t" r="r" b="b"/>
            <a:pathLst>
              <a:path w="84646" h="41286" extrusionOk="0">
                <a:moveTo>
                  <a:pt x="52685" y="1"/>
                </a:moveTo>
                <a:cubicBezTo>
                  <a:pt x="50445" y="1"/>
                  <a:pt x="48316" y="301"/>
                  <a:pt x="46462" y="930"/>
                </a:cubicBezTo>
                <a:cubicBezTo>
                  <a:pt x="42816" y="2168"/>
                  <a:pt x="39305" y="2540"/>
                  <a:pt x="35906" y="2540"/>
                </a:cubicBezTo>
                <a:cubicBezTo>
                  <a:pt x="30773" y="2540"/>
                  <a:pt x="25897" y="1691"/>
                  <a:pt x="21195" y="1691"/>
                </a:cubicBezTo>
                <a:cubicBezTo>
                  <a:pt x="17652" y="1691"/>
                  <a:pt x="14209" y="2173"/>
                  <a:pt x="10830" y="3864"/>
                </a:cubicBezTo>
                <a:cubicBezTo>
                  <a:pt x="1" y="9286"/>
                  <a:pt x="10749" y="30178"/>
                  <a:pt x="16018" y="34575"/>
                </a:cubicBezTo>
                <a:cubicBezTo>
                  <a:pt x="20531" y="38341"/>
                  <a:pt x="28322" y="41286"/>
                  <a:pt x="37291" y="41286"/>
                </a:cubicBezTo>
                <a:cubicBezTo>
                  <a:pt x="47147" y="41286"/>
                  <a:pt x="58425" y="37730"/>
                  <a:pt x="68341" y="27800"/>
                </a:cubicBezTo>
                <a:cubicBezTo>
                  <a:pt x="84645" y="11474"/>
                  <a:pt x="66532" y="1"/>
                  <a:pt x="52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7" name="Google Shape;827;p32"/>
          <p:cNvGrpSpPr/>
          <p:nvPr/>
        </p:nvGrpSpPr>
        <p:grpSpPr>
          <a:xfrm rot="-1392202">
            <a:off x="7875458" y="-177135"/>
            <a:ext cx="934812" cy="554914"/>
            <a:chOff x="713225" y="3214125"/>
            <a:chExt cx="1980173" cy="1175451"/>
          </a:xfrm>
        </p:grpSpPr>
        <p:sp>
          <p:nvSpPr>
            <p:cNvPr id="828" name="Google Shape;828;p32"/>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2"/>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2"/>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2"/>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2"/>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2"/>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2"/>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5" name="Google Shape;835;p32"/>
          <p:cNvSpPr/>
          <p:nvPr/>
        </p:nvSpPr>
        <p:spPr>
          <a:xfrm>
            <a:off x="6963990" y="4604003"/>
            <a:ext cx="3240884" cy="1580738"/>
          </a:xfrm>
          <a:custGeom>
            <a:avLst/>
            <a:gdLst/>
            <a:ahLst/>
            <a:cxnLst/>
            <a:rect l="l" t="t" r="r" b="b"/>
            <a:pathLst>
              <a:path w="84646" h="41286" extrusionOk="0">
                <a:moveTo>
                  <a:pt x="52685" y="1"/>
                </a:moveTo>
                <a:cubicBezTo>
                  <a:pt x="50445" y="1"/>
                  <a:pt x="48316" y="301"/>
                  <a:pt x="46462" y="930"/>
                </a:cubicBezTo>
                <a:cubicBezTo>
                  <a:pt x="42816" y="2168"/>
                  <a:pt x="39305" y="2540"/>
                  <a:pt x="35906" y="2540"/>
                </a:cubicBezTo>
                <a:cubicBezTo>
                  <a:pt x="30773" y="2540"/>
                  <a:pt x="25897" y="1691"/>
                  <a:pt x="21195" y="1691"/>
                </a:cubicBezTo>
                <a:cubicBezTo>
                  <a:pt x="17652" y="1691"/>
                  <a:pt x="14209" y="2173"/>
                  <a:pt x="10830" y="3864"/>
                </a:cubicBezTo>
                <a:cubicBezTo>
                  <a:pt x="1" y="9286"/>
                  <a:pt x="10749" y="30178"/>
                  <a:pt x="16018" y="34575"/>
                </a:cubicBezTo>
                <a:cubicBezTo>
                  <a:pt x="20531" y="38341"/>
                  <a:pt x="28322" y="41286"/>
                  <a:pt x="37291" y="41286"/>
                </a:cubicBezTo>
                <a:cubicBezTo>
                  <a:pt x="47147" y="41286"/>
                  <a:pt x="58425" y="37730"/>
                  <a:pt x="68341" y="27800"/>
                </a:cubicBezTo>
                <a:cubicBezTo>
                  <a:pt x="84645" y="11474"/>
                  <a:pt x="66532" y="1"/>
                  <a:pt x="526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6" name="Google Shape;836;p32"/>
          <p:cNvGrpSpPr/>
          <p:nvPr/>
        </p:nvGrpSpPr>
        <p:grpSpPr>
          <a:xfrm rot="-9407798" flipH="1">
            <a:off x="1219233" y="-306935"/>
            <a:ext cx="934812" cy="554914"/>
            <a:chOff x="713225" y="3214125"/>
            <a:chExt cx="1980173" cy="1175451"/>
          </a:xfrm>
        </p:grpSpPr>
        <p:sp>
          <p:nvSpPr>
            <p:cNvPr id="837" name="Google Shape;837;p32"/>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2"/>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2"/>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2"/>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2"/>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2"/>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2"/>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split orient="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2">
  <p:cSld name="TITLE_ONLY_1_2">
    <p:spTree>
      <p:nvGrpSpPr>
        <p:cNvPr id="1" name="Shape 864"/>
        <p:cNvGrpSpPr/>
        <p:nvPr/>
      </p:nvGrpSpPr>
      <p:grpSpPr>
        <a:xfrm>
          <a:off x="0" y="0"/>
          <a:ext cx="0" cy="0"/>
          <a:chOff x="0" y="0"/>
          <a:chExt cx="0" cy="0"/>
        </a:xfrm>
      </p:grpSpPr>
      <p:sp>
        <p:nvSpPr>
          <p:cNvPr id="865" name="Google Shape;865;p3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6" name="Google Shape;866;p34"/>
          <p:cNvSpPr/>
          <p:nvPr/>
        </p:nvSpPr>
        <p:spPr>
          <a:xfrm rot="-9847998">
            <a:off x="-495304" y="-704922"/>
            <a:ext cx="1590174" cy="1736749"/>
          </a:xfrm>
          <a:custGeom>
            <a:avLst/>
            <a:gdLst/>
            <a:ahLst/>
            <a:cxnLst/>
            <a:rect l="l" t="t" r="r" b="b"/>
            <a:pathLst>
              <a:path w="63607" h="69470" extrusionOk="0">
                <a:moveTo>
                  <a:pt x="42282" y="1"/>
                </a:moveTo>
                <a:cubicBezTo>
                  <a:pt x="39955" y="1"/>
                  <a:pt x="37395" y="1050"/>
                  <a:pt x="34622" y="3410"/>
                </a:cubicBezTo>
                <a:cubicBezTo>
                  <a:pt x="34199" y="3681"/>
                  <a:pt x="33783" y="3968"/>
                  <a:pt x="33377" y="4267"/>
                </a:cubicBezTo>
                <a:cubicBezTo>
                  <a:pt x="32969" y="4567"/>
                  <a:pt x="32573" y="4882"/>
                  <a:pt x="32186" y="5212"/>
                </a:cubicBezTo>
                <a:cubicBezTo>
                  <a:pt x="31798" y="5540"/>
                  <a:pt x="31421" y="5883"/>
                  <a:pt x="31054" y="6238"/>
                </a:cubicBezTo>
                <a:cubicBezTo>
                  <a:pt x="30687" y="6593"/>
                  <a:pt x="30331" y="6962"/>
                  <a:pt x="29986" y="7343"/>
                </a:cubicBezTo>
                <a:cubicBezTo>
                  <a:pt x="29642" y="7725"/>
                  <a:pt x="29309" y="8117"/>
                  <a:pt x="28988" y="8521"/>
                </a:cubicBezTo>
                <a:cubicBezTo>
                  <a:pt x="28667" y="8926"/>
                  <a:pt x="28359" y="9340"/>
                  <a:pt x="28065" y="9767"/>
                </a:cubicBezTo>
                <a:cubicBezTo>
                  <a:pt x="27769" y="10193"/>
                  <a:pt x="27487" y="10630"/>
                  <a:pt x="27218" y="11076"/>
                </a:cubicBezTo>
                <a:cubicBezTo>
                  <a:pt x="26948" y="11522"/>
                  <a:pt x="26692" y="11977"/>
                  <a:pt x="26451" y="12442"/>
                </a:cubicBezTo>
                <a:cubicBezTo>
                  <a:pt x="26210" y="12906"/>
                  <a:pt x="25983" y="13379"/>
                  <a:pt x="25770" y="13860"/>
                </a:cubicBezTo>
                <a:cubicBezTo>
                  <a:pt x="25557" y="14341"/>
                  <a:pt x="25360" y="14829"/>
                  <a:pt x="25176" y="15323"/>
                </a:cubicBezTo>
                <a:cubicBezTo>
                  <a:pt x="24992" y="15819"/>
                  <a:pt x="24824" y="16318"/>
                  <a:pt x="24670" y="16826"/>
                </a:cubicBezTo>
                <a:cubicBezTo>
                  <a:pt x="24518" y="17333"/>
                  <a:pt x="24379" y="17843"/>
                  <a:pt x="24257" y="18360"/>
                </a:cubicBezTo>
                <a:cubicBezTo>
                  <a:pt x="24135" y="18878"/>
                  <a:pt x="24028" y="19397"/>
                  <a:pt x="23938" y="19920"/>
                </a:cubicBezTo>
                <a:cubicBezTo>
                  <a:pt x="23847" y="20444"/>
                  <a:pt x="23772" y="20972"/>
                  <a:pt x="23713" y="21500"/>
                </a:cubicBezTo>
                <a:cubicBezTo>
                  <a:pt x="23654" y="22029"/>
                  <a:pt x="23612" y="22560"/>
                  <a:pt x="23585" y="23092"/>
                </a:cubicBezTo>
                <a:cubicBezTo>
                  <a:pt x="23558" y="23625"/>
                  <a:pt x="23548" y="24157"/>
                  <a:pt x="23553" y="24690"/>
                </a:cubicBezTo>
                <a:cubicBezTo>
                  <a:pt x="23602" y="29464"/>
                  <a:pt x="23565" y="34781"/>
                  <a:pt x="20063" y="38722"/>
                </a:cubicBezTo>
                <a:cubicBezTo>
                  <a:pt x="17207" y="41933"/>
                  <a:pt x="13835" y="43534"/>
                  <a:pt x="13835" y="43534"/>
                </a:cubicBezTo>
                <a:cubicBezTo>
                  <a:pt x="13835" y="43534"/>
                  <a:pt x="1" y="50132"/>
                  <a:pt x="1" y="54344"/>
                </a:cubicBezTo>
                <a:cubicBezTo>
                  <a:pt x="1" y="57492"/>
                  <a:pt x="20168" y="69470"/>
                  <a:pt x="36476" y="69470"/>
                </a:cubicBezTo>
                <a:cubicBezTo>
                  <a:pt x="41995" y="69470"/>
                  <a:pt x="47072" y="68098"/>
                  <a:pt x="50776" y="64549"/>
                </a:cubicBezTo>
                <a:cubicBezTo>
                  <a:pt x="63606" y="52253"/>
                  <a:pt x="58712" y="1"/>
                  <a:pt x="422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7" name="Google Shape;867;p34"/>
          <p:cNvGrpSpPr/>
          <p:nvPr/>
        </p:nvGrpSpPr>
        <p:grpSpPr>
          <a:xfrm rot="-1392202">
            <a:off x="714058" y="4917715"/>
            <a:ext cx="934812" cy="554914"/>
            <a:chOff x="713225" y="3214125"/>
            <a:chExt cx="1980173" cy="1175451"/>
          </a:xfrm>
        </p:grpSpPr>
        <p:sp>
          <p:nvSpPr>
            <p:cNvPr id="868" name="Google Shape;868;p34"/>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4"/>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4"/>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4"/>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4"/>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4"/>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4"/>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5" name="Google Shape;875;p34"/>
          <p:cNvSpPr/>
          <p:nvPr/>
        </p:nvSpPr>
        <p:spPr>
          <a:xfrm rot="-6587092" flipH="1">
            <a:off x="8151983" y="3966922"/>
            <a:ext cx="1590225" cy="1736805"/>
          </a:xfrm>
          <a:custGeom>
            <a:avLst/>
            <a:gdLst/>
            <a:ahLst/>
            <a:cxnLst/>
            <a:rect l="l" t="t" r="r" b="b"/>
            <a:pathLst>
              <a:path w="63607" h="69470" extrusionOk="0">
                <a:moveTo>
                  <a:pt x="42282" y="1"/>
                </a:moveTo>
                <a:cubicBezTo>
                  <a:pt x="39955" y="1"/>
                  <a:pt x="37395" y="1050"/>
                  <a:pt x="34622" y="3410"/>
                </a:cubicBezTo>
                <a:cubicBezTo>
                  <a:pt x="34199" y="3681"/>
                  <a:pt x="33783" y="3968"/>
                  <a:pt x="33377" y="4267"/>
                </a:cubicBezTo>
                <a:cubicBezTo>
                  <a:pt x="32969" y="4567"/>
                  <a:pt x="32573" y="4882"/>
                  <a:pt x="32186" y="5212"/>
                </a:cubicBezTo>
                <a:cubicBezTo>
                  <a:pt x="31798" y="5540"/>
                  <a:pt x="31421" y="5883"/>
                  <a:pt x="31054" y="6238"/>
                </a:cubicBezTo>
                <a:cubicBezTo>
                  <a:pt x="30687" y="6593"/>
                  <a:pt x="30331" y="6962"/>
                  <a:pt x="29986" y="7343"/>
                </a:cubicBezTo>
                <a:cubicBezTo>
                  <a:pt x="29642" y="7725"/>
                  <a:pt x="29309" y="8117"/>
                  <a:pt x="28988" y="8521"/>
                </a:cubicBezTo>
                <a:cubicBezTo>
                  <a:pt x="28667" y="8926"/>
                  <a:pt x="28359" y="9340"/>
                  <a:pt x="28065" y="9767"/>
                </a:cubicBezTo>
                <a:cubicBezTo>
                  <a:pt x="27769" y="10193"/>
                  <a:pt x="27487" y="10630"/>
                  <a:pt x="27218" y="11076"/>
                </a:cubicBezTo>
                <a:cubicBezTo>
                  <a:pt x="26948" y="11522"/>
                  <a:pt x="26692" y="11977"/>
                  <a:pt x="26451" y="12442"/>
                </a:cubicBezTo>
                <a:cubicBezTo>
                  <a:pt x="26210" y="12906"/>
                  <a:pt x="25983" y="13379"/>
                  <a:pt x="25770" y="13860"/>
                </a:cubicBezTo>
                <a:cubicBezTo>
                  <a:pt x="25557" y="14341"/>
                  <a:pt x="25360" y="14829"/>
                  <a:pt x="25176" y="15323"/>
                </a:cubicBezTo>
                <a:cubicBezTo>
                  <a:pt x="24992" y="15819"/>
                  <a:pt x="24824" y="16318"/>
                  <a:pt x="24670" y="16826"/>
                </a:cubicBezTo>
                <a:cubicBezTo>
                  <a:pt x="24518" y="17333"/>
                  <a:pt x="24379" y="17843"/>
                  <a:pt x="24257" y="18360"/>
                </a:cubicBezTo>
                <a:cubicBezTo>
                  <a:pt x="24135" y="18878"/>
                  <a:pt x="24028" y="19397"/>
                  <a:pt x="23938" y="19920"/>
                </a:cubicBezTo>
                <a:cubicBezTo>
                  <a:pt x="23847" y="20444"/>
                  <a:pt x="23772" y="20972"/>
                  <a:pt x="23713" y="21500"/>
                </a:cubicBezTo>
                <a:cubicBezTo>
                  <a:pt x="23654" y="22029"/>
                  <a:pt x="23612" y="22560"/>
                  <a:pt x="23585" y="23092"/>
                </a:cubicBezTo>
                <a:cubicBezTo>
                  <a:pt x="23558" y="23625"/>
                  <a:pt x="23548" y="24157"/>
                  <a:pt x="23553" y="24690"/>
                </a:cubicBezTo>
                <a:cubicBezTo>
                  <a:pt x="23602" y="29464"/>
                  <a:pt x="23565" y="34781"/>
                  <a:pt x="20063" y="38722"/>
                </a:cubicBezTo>
                <a:cubicBezTo>
                  <a:pt x="17207" y="41933"/>
                  <a:pt x="13835" y="43534"/>
                  <a:pt x="13835" y="43534"/>
                </a:cubicBezTo>
                <a:cubicBezTo>
                  <a:pt x="13835" y="43534"/>
                  <a:pt x="1" y="50132"/>
                  <a:pt x="1" y="54344"/>
                </a:cubicBezTo>
                <a:cubicBezTo>
                  <a:pt x="1" y="57492"/>
                  <a:pt x="20168" y="69470"/>
                  <a:pt x="36476" y="69470"/>
                </a:cubicBezTo>
                <a:cubicBezTo>
                  <a:pt x="41995" y="69470"/>
                  <a:pt x="47072" y="68098"/>
                  <a:pt x="50776" y="64549"/>
                </a:cubicBezTo>
                <a:cubicBezTo>
                  <a:pt x="63606" y="52253"/>
                  <a:pt x="58712" y="1"/>
                  <a:pt x="422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6" name="Google Shape;876;p34"/>
          <p:cNvGrpSpPr/>
          <p:nvPr/>
        </p:nvGrpSpPr>
        <p:grpSpPr>
          <a:xfrm rot="-1392202">
            <a:off x="8408858" y="-16935"/>
            <a:ext cx="934812" cy="554914"/>
            <a:chOff x="713225" y="3214125"/>
            <a:chExt cx="1980173" cy="1175451"/>
          </a:xfrm>
        </p:grpSpPr>
        <p:sp>
          <p:nvSpPr>
            <p:cNvPr id="877" name="Google Shape;877;p34"/>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4"/>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4"/>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4"/>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4"/>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4"/>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4"/>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split orient="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3">
  <p:cSld name="TITLE_ONLY_1_3">
    <p:spTree>
      <p:nvGrpSpPr>
        <p:cNvPr id="1" name="Shape 884"/>
        <p:cNvGrpSpPr/>
        <p:nvPr/>
      </p:nvGrpSpPr>
      <p:grpSpPr>
        <a:xfrm>
          <a:off x="0" y="0"/>
          <a:ext cx="0" cy="0"/>
          <a:chOff x="0" y="0"/>
          <a:chExt cx="0" cy="0"/>
        </a:xfrm>
      </p:grpSpPr>
      <p:sp>
        <p:nvSpPr>
          <p:cNvPr id="885" name="Google Shape;885;p3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6" name="Google Shape;886;p35"/>
          <p:cNvSpPr/>
          <p:nvPr/>
        </p:nvSpPr>
        <p:spPr>
          <a:xfrm rot="494187">
            <a:off x="-384796" y="4718258"/>
            <a:ext cx="3240877" cy="1580735"/>
          </a:xfrm>
          <a:custGeom>
            <a:avLst/>
            <a:gdLst/>
            <a:ahLst/>
            <a:cxnLst/>
            <a:rect l="l" t="t" r="r" b="b"/>
            <a:pathLst>
              <a:path w="84646" h="41286" extrusionOk="0">
                <a:moveTo>
                  <a:pt x="52685" y="1"/>
                </a:moveTo>
                <a:cubicBezTo>
                  <a:pt x="50445" y="1"/>
                  <a:pt x="48316" y="301"/>
                  <a:pt x="46462" y="930"/>
                </a:cubicBezTo>
                <a:cubicBezTo>
                  <a:pt x="42816" y="2168"/>
                  <a:pt x="39305" y="2540"/>
                  <a:pt x="35906" y="2540"/>
                </a:cubicBezTo>
                <a:cubicBezTo>
                  <a:pt x="30773" y="2540"/>
                  <a:pt x="25897" y="1691"/>
                  <a:pt x="21195" y="1691"/>
                </a:cubicBezTo>
                <a:cubicBezTo>
                  <a:pt x="17652" y="1691"/>
                  <a:pt x="14209" y="2173"/>
                  <a:pt x="10830" y="3864"/>
                </a:cubicBezTo>
                <a:cubicBezTo>
                  <a:pt x="1" y="9286"/>
                  <a:pt x="10749" y="30178"/>
                  <a:pt x="16018" y="34575"/>
                </a:cubicBezTo>
                <a:cubicBezTo>
                  <a:pt x="20531" y="38341"/>
                  <a:pt x="28322" y="41286"/>
                  <a:pt x="37291" y="41286"/>
                </a:cubicBezTo>
                <a:cubicBezTo>
                  <a:pt x="47147" y="41286"/>
                  <a:pt x="58425" y="37730"/>
                  <a:pt x="68341" y="27800"/>
                </a:cubicBezTo>
                <a:cubicBezTo>
                  <a:pt x="84645" y="11474"/>
                  <a:pt x="66532" y="1"/>
                  <a:pt x="526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7" name="Google Shape;887;p35"/>
          <p:cNvGrpSpPr/>
          <p:nvPr/>
        </p:nvGrpSpPr>
        <p:grpSpPr>
          <a:xfrm rot="-5400000">
            <a:off x="-132553" y="489158"/>
            <a:ext cx="934840" cy="554930"/>
            <a:chOff x="713225" y="3214125"/>
            <a:chExt cx="1980173" cy="1175451"/>
          </a:xfrm>
        </p:grpSpPr>
        <p:sp>
          <p:nvSpPr>
            <p:cNvPr id="888" name="Google Shape;888;p35"/>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5"/>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5"/>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5"/>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5"/>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5"/>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5"/>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5" name="Google Shape;895;p35"/>
          <p:cNvSpPr/>
          <p:nvPr/>
        </p:nvSpPr>
        <p:spPr>
          <a:xfrm rot="10305813" flipH="1">
            <a:off x="5122754" y="-1326517"/>
            <a:ext cx="3240877" cy="1580735"/>
          </a:xfrm>
          <a:custGeom>
            <a:avLst/>
            <a:gdLst/>
            <a:ahLst/>
            <a:cxnLst/>
            <a:rect l="l" t="t" r="r" b="b"/>
            <a:pathLst>
              <a:path w="84646" h="41286" extrusionOk="0">
                <a:moveTo>
                  <a:pt x="52685" y="1"/>
                </a:moveTo>
                <a:cubicBezTo>
                  <a:pt x="50445" y="1"/>
                  <a:pt x="48316" y="301"/>
                  <a:pt x="46462" y="930"/>
                </a:cubicBezTo>
                <a:cubicBezTo>
                  <a:pt x="42816" y="2168"/>
                  <a:pt x="39305" y="2540"/>
                  <a:pt x="35906" y="2540"/>
                </a:cubicBezTo>
                <a:cubicBezTo>
                  <a:pt x="30773" y="2540"/>
                  <a:pt x="25897" y="1691"/>
                  <a:pt x="21195" y="1691"/>
                </a:cubicBezTo>
                <a:cubicBezTo>
                  <a:pt x="17652" y="1691"/>
                  <a:pt x="14209" y="2173"/>
                  <a:pt x="10830" y="3864"/>
                </a:cubicBezTo>
                <a:cubicBezTo>
                  <a:pt x="1" y="9286"/>
                  <a:pt x="10749" y="30178"/>
                  <a:pt x="16018" y="34575"/>
                </a:cubicBezTo>
                <a:cubicBezTo>
                  <a:pt x="20531" y="38341"/>
                  <a:pt x="28322" y="41286"/>
                  <a:pt x="37291" y="41286"/>
                </a:cubicBezTo>
                <a:cubicBezTo>
                  <a:pt x="47147" y="41286"/>
                  <a:pt x="58425" y="37730"/>
                  <a:pt x="68341" y="27800"/>
                </a:cubicBezTo>
                <a:cubicBezTo>
                  <a:pt x="84645" y="11474"/>
                  <a:pt x="66532" y="1"/>
                  <a:pt x="526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6" name="Google Shape;896;p35"/>
          <p:cNvGrpSpPr/>
          <p:nvPr/>
        </p:nvGrpSpPr>
        <p:grpSpPr>
          <a:xfrm rot="5400000" flipH="1">
            <a:off x="8324247" y="4268958"/>
            <a:ext cx="934840" cy="554930"/>
            <a:chOff x="713225" y="3214125"/>
            <a:chExt cx="1980173" cy="1175451"/>
          </a:xfrm>
        </p:grpSpPr>
        <p:sp>
          <p:nvSpPr>
            <p:cNvPr id="897" name="Google Shape;897;p35"/>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5"/>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5"/>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5"/>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5"/>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5"/>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5"/>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split orient="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943"/>
        <p:cNvGrpSpPr/>
        <p:nvPr/>
      </p:nvGrpSpPr>
      <p:grpSpPr>
        <a:xfrm>
          <a:off x="0" y="0"/>
          <a:ext cx="0" cy="0"/>
          <a:chOff x="0" y="0"/>
          <a:chExt cx="0" cy="0"/>
        </a:xfrm>
      </p:grpSpPr>
      <p:sp>
        <p:nvSpPr>
          <p:cNvPr id="944" name="Google Shape;944;p37"/>
          <p:cNvSpPr/>
          <p:nvPr/>
        </p:nvSpPr>
        <p:spPr>
          <a:xfrm>
            <a:off x="8191550" y="3828375"/>
            <a:ext cx="1590175" cy="1736750"/>
          </a:xfrm>
          <a:custGeom>
            <a:avLst/>
            <a:gdLst/>
            <a:ahLst/>
            <a:cxnLst/>
            <a:rect l="l" t="t" r="r" b="b"/>
            <a:pathLst>
              <a:path w="63607" h="69470" extrusionOk="0">
                <a:moveTo>
                  <a:pt x="42282" y="1"/>
                </a:moveTo>
                <a:cubicBezTo>
                  <a:pt x="39955" y="1"/>
                  <a:pt x="37395" y="1050"/>
                  <a:pt x="34622" y="3410"/>
                </a:cubicBezTo>
                <a:cubicBezTo>
                  <a:pt x="34199" y="3681"/>
                  <a:pt x="33783" y="3968"/>
                  <a:pt x="33377" y="4267"/>
                </a:cubicBezTo>
                <a:cubicBezTo>
                  <a:pt x="32969" y="4567"/>
                  <a:pt x="32573" y="4882"/>
                  <a:pt x="32186" y="5212"/>
                </a:cubicBezTo>
                <a:cubicBezTo>
                  <a:pt x="31798" y="5540"/>
                  <a:pt x="31421" y="5883"/>
                  <a:pt x="31054" y="6238"/>
                </a:cubicBezTo>
                <a:cubicBezTo>
                  <a:pt x="30687" y="6593"/>
                  <a:pt x="30331" y="6962"/>
                  <a:pt x="29986" y="7343"/>
                </a:cubicBezTo>
                <a:cubicBezTo>
                  <a:pt x="29642" y="7725"/>
                  <a:pt x="29309" y="8117"/>
                  <a:pt x="28988" y="8521"/>
                </a:cubicBezTo>
                <a:cubicBezTo>
                  <a:pt x="28667" y="8926"/>
                  <a:pt x="28359" y="9340"/>
                  <a:pt x="28065" y="9767"/>
                </a:cubicBezTo>
                <a:cubicBezTo>
                  <a:pt x="27769" y="10193"/>
                  <a:pt x="27487" y="10630"/>
                  <a:pt x="27218" y="11076"/>
                </a:cubicBezTo>
                <a:cubicBezTo>
                  <a:pt x="26948" y="11522"/>
                  <a:pt x="26692" y="11977"/>
                  <a:pt x="26451" y="12442"/>
                </a:cubicBezTo>
                <a:cubicBezTo>
                  <a:pt x="26210" y="12906"/>
                  <a:pt x="25983" y="13379"/>
                  <a:pt x="25770" y="13860"/>
                </a:cubicBezTo>
                <a:cubicBezTo>
                  <a:pt x="25557" y="14341"/>
                  <a:pt x="25360" y="14829"/>
                  <a:pt x="25176" y="15323"/>
                </a:cubicBezTo>
                <a:cubicBezTo>
                  <a:pt x="24992" y="15819"/>
                  <a:pt x="24824" y="16318"/>
                  <a:pt x="24670" y="16826"/>
                </a:cubicBezTo>
                <a:cubicBezTo>
                  <a:pt x="24518" y="17333"/>
                  <a:pt x="24379" y="17843"/>
                  <a:pt x="24257" y="18360"/>
                </a:cubicBezTo>
                <a:cubicBezTo>
                  <a:pt x="24135" y="18878"/>
                  <a:pt x="24028" y="19397"/>
                  <a:pt x="23938" y="19920"/>
                </a:cubicBezTo>
                <a:cubicBezTo>
                  <a:pt x="23847" y="20444"/>
                  <a:pt x="23772" y="20972"/>
                  <a:pt x="23713" y="21500"/>
                </a:cubicBezTo>
                <a:cubicBezTo>
                  <a:pt x="23654" y="22029"/>
                  <a:pt x="23612" y="22560"/>
                  <a:pt x="23585" y="23092"/>
                </a:cubicBezTo>
                <a:cubicBezTo>
                  <a:pt x="23558" y="23625"/>
                  <a:pt x="23548" y="24157"/>
                  <a:pt x="23553" y="24690"/>
                </a:cubicBezTo>
                <a:cubicBezTo>
                  <a:pt x="23602" y="29464"/>
                  <a:pt x="23565" y="34781"/>
                  <a:pt x="20063" y="38722"/>
                </a:cubicBezTo>
                <a:cubicBezTo>
                  <a:pt x="17207" y="41933"/>
                  <a:pt x="13835" y="43534"/>
                  <a:pt x="13835" y="43534"/>
                </a:cubicBezTo>
                <a:cubicBezTo>
                  <a:pt x="13835" y="43534"/>
                  <a:pt x="1" y="50132"/>
                  <a:pt x="1" y="54344"/>
                </a:cubicBezTo>
                <a:cubicBezTo>
                  <a:pt x="1" y="57492"/>
                  <a:pt x="20168" y="69470"/>
                  <a:pt x="36476" y="69470"/>
                </a:cubicBezTo>
                <a:cubicBezTo>
                  <a:pt x="41995" y="69470"/>
                  <a:pt x="47072" y="68098"/>
                  <a:pt x="50776" y="64549"/>
                </a:cubicBezTo>
                <a:cubicBezTo>
                  <a:pt x="63606" y="52253"/>
                  <a:pt x="58712" y="1"/>
                  <a:pt x="422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7"/>
          <p:cNvSpPr/>
          <p:nvPr/>
        </p:nvSpPr>
        <p:spPr>
          <a:xfrm rot="-9847998">
            <a:off x="-463779" y="-635747"/>
            <a:ext cx="1590174" cy="1736749"/>
          </a:xfrm>
          <a:custGeom>
            <a:avLst/>
            <a:gdLst/>
            <a:ahLst/>
            <a:cxnLst/>
            <a:rect l="l" t="t" r="r" b="b"/>
            <a:pathLst>
              <a:path w="63607" h="69470" extrusionOk="0">
                <a:moveTo>
                  <a:pt x="42282" y="1"/>
                </a:moveTo>
                <a:cubicBezTo>
                  <a:pt x="39955" y="1"/>
                  <a:pt x="37395" y="1050"/>
                  <a:pt x="34622" y="3410"/>
                </a:cubicBezTo>
                <a:cubicBezTo>
                  <a:pt x="34199" y="3681"/>
                  <a:pt x="33783" y="3968"/>
                  <a:pt x="33377" y="4267"/>
                </a:cubicBezTo>
                <a:cubicBezTo>
                  <a:pt x="32969" y="4567"/>
                  <a:pt x="32573" y="4882"/>
                  <a:pt x="32186" y="5212"/>
                </a:cubicBezTo>
                <a:cubicBezTo>
                  <a:pt x="31798" y="5540"/>
                  <a:pt x="31421" y="5883"/>
                  <a:pt x="31054" y="6238"/>
                </a:cubicBezTo>
                <a:cubicBezTo>
                  <a:pt x="30687" y="6593"/>
                  <a:pt x="30331" y="6962"/>
                  <a:pt x="29986" y="7343"/>
                </a:cubicBezTo>
                <a:cubicBezTo>
                  <a:pt x="29642" y="7725"/>
                  <a:pt x="29309" y="8117"/>
                  <a:pt x="28988" y="8521"/>
                </a:cubicBezTo>
                <a:cubicBezTo>
                  <a:pt x="28667" y="8926"/>
                  <a:pt x="28359" y="9340"/>
                  <a:pt x="28065" y="9767"/>
                </a:cubicBezTo>
                <a:cubicBezTo>
                  <a:pt x="27769" y="10193"/>
                  <a:pt x="27487" y="10630"/>
                  <a:pt x="27218" y="11076"/>
                </a:cubicBezTo>
                <a:cubicBezTo>
                  <a:pt x="26948" y="11522"/>
                  <a:pt x="26692" y="11977"/>
                  <a:pt x="26451" y="12442"/>
                </a:cubicBezTo>
                <a:cubicBezTo>
                  <a:pt x="26210" y="12906"/>
                  <a:pt x="25983" y="13379"/>
                  <a:pt x="25770" y="13860"/>
                </a:cubicBezTo>
                <a:cubicBezTo>
                  <a:pt x="25557" y="14341"/>
                  <a:pt x="25360" y="14829"/>
                  <a:pt x="25176" y="15323"/>
                </a:cubicBezTo>
                <a:cubicBezTo>
                  <a:pt x="24992" y="15819"/>
                  <a:pt x="24824" y="16318"/>
                  <a:pt x="24670" y="16826"/>
                </a:cubicBezTo>
                <a:cubicBezTo>
                  <a:pt x="24518" y="17333"/>
                  <a:pt x="24379" y="17843"/>
                  <a:pt x="24257" y="18360"/>
                </a:cubicBezTo>
                <a:cubicBezTo>
                  <a:pt x="24135" y="18878"/>
                  <a:pt x="24028" y="19397"/>
                  <a:pt x="23938" y="19920"/>
                </a:cubicBezTo>
                <a:cubicBezTo>
                  <a:pt x="23847" y="20444"/>
                  <a:pt x="23772" y="20972"/>
                  <a:pt x="23713" y="21500"/>
                </a:cubicBezTo>
                <a:cubicBezTo>
                  <a:pt x="23654" y="22029"/>
                  <a:pt x="23612" y="22560"/>
                  <a:pt x="23585" y="23092"/>
                </a:cubicBezTo>
                <a:cubicBezTo>
                  <a:pt x="23558" y="23625"/>
                  <a:pt x="23548" y="24157"/>
                  <a:pt x="23553" y="24690"/>
                </a:cubicBezTo>
                <a:cubicBezTo>
                  <a:pt x="23602" y="29464"/>
                  <a:pt x="23565" y="34781"/>
                  <a:pt x="20063" y="38722"/>
                </a:cubicBezTo>
                <a:cubicBezTo>
                  <a:pt x="17207" y="41933"/>
                  <a:pt x="13835" y="43534"/>
                  <a:pt x="13835" y="43534"/>
                </a:cubicBezTo>
                <a:cubicBezTo>
                  <a:pt x="13835" y="43534"/>
                  <a:pt x="1" y="50132"/>
                  <a:pt x="1" y="54344"/>
                </a:cubicBezTo>
                <a:cubicBezTo>
                  <a:pt x="1" y="57492"/>
                  <a:pt x="20168" y="69470"/>
                  <a:pt x="36476" y="69470"/>
                </a:cubicBezTo>
                <a:cubicBezTo>
                  <a:pt x="41995" y="69470"/>
                  <a:pt x="47072" y="68098"/>
                  <a:pt x="50776" y="64549"/>
                </a:cubicBezTo>
                <a:cubicBezTo>
                  <a:pt x="63606" y="52253"/>
                  <a:pt x="58712" y="1"/>
                  <a:pt x="422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6" name="Google Shape;946;p37"/>
          <p:cNvGrpSpPr/>
          <p:nvPr/>
        </p:nvGrpSpPr>
        <p:grpSpPr>
          <a:xfrm rot="4566833">
            <a:off x="8233969" y="2391444"/>
            <a:ext cx="934834" cy="554927"/>
            <a:chOff x="713225" y="3214125"/>
            <a:chExt cx="1980173" cy="1175451"/>
          </a:xfrm>
        </p:grpSpPr>
        <p:sp>
          <p:nvSpPr>
            <p:cNvPr id="947" name="Google Shape;947;p37"/>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7"/>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7"/>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7"/>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7"/>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7"/>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7"/>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4" name="Google Shape;954;p37"/>
          <p:cNvGrpSpPr/>
          <p:nvPr/>
        </p:nvGrpSpPr>
        <p:grpSpPr>
          <a:xfrm rot="4087332">
            <a:off x="8242082" y="197253"/>
            <a:ext cx="851392" cy="684485"/>
            <a:chOff x="3730225" y="2252213"/>
            <a:chExt cx="650375" cy="522875"/>
          </a:xfrm>
        </p:grpSpPr>
        <p:sp>
          <p:nvSpPr>
            <p:cNvPr id="955" name="Google Shape;955;p37"/>
            <p:cNvSpPr/>
            <p:nvPr/>
          </p:nvSpPr>
          <p:spPr>
            <a:xfrm>
              <a:off x="4109350" y="2547313"/>
              <a:ext cx="107850" cy="190800"/>
            </a:xfrm>
            <a:custGeom>
              <a:avLst/>
              <a:gdLst/>
              <a:ahLst/>
              <a:cxnLst/>
              <a:rect l="l" t="t" r="r" b="b"/>
              <a:pathLst>
                <a:path w="4314" h="7632" extrusionOk="0">
                  <a:moveTo>
                    <a:pt x="2837" y="1"/>
                  </a:moveTo>
                  <a:cubicBezTo>
                    <a:pt x="2732" y="1"/>
                    <a:pt x="2625" y="17"/>
                    <a:pt x="2518" y="51"/>
                  </a:cubicBezTo>
                  <a:cubicBezTo>
                    <a:pt x="2051" y="198"/>
                    <a:pt x="1733" y="627"/>
                    <a:pt x="1485" y="1049"/>
                  </a:cubicBezTo>
                  <a:cubicBezTo>
                    <a:pt x="323" y="3013"/>
                    <a:pt x="1" y="5404"/>
                    <a:pt x="119" y="7632"/>
                  </a:cubicBezTo>
                  <a:cubicBezTo>
                    <a:pt x="1660" y="6972"/>
                    <a:pt x="4263" y="3491"/>
                    <a:pt x="4297" y="1722"/>
                  </a:cubicBezTo>
                  <a:cubicBezTo>
                    <a:pt x="4314" y="883"/>
                    <a:pt x="3622" y="1"/>
                    <a:pt x="2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7"/>
            <p:cNvSpPr/>
            <p:nvPr/>
          </p:nvSpPr>
          <p:spPr>
            <a:xfrm>
              <a:off x="4148150" y="2525738"/>
              <a:ext cx="232450" cy="234275"/>
            </a:xfrm>
            <a:custGeom>
              <a:avLst/>
              <a:gdLst/>
              <a:ahLst/>
              <a:cxnLst/>
              <a:rect l="l" t="t" r="r" b="b"/>
              <a:pathLst>
                <a:path w="9298" h="9371" extrusionOk="0">
                  <a:moveTo>
                    <a:pt x="7784" y="0"/>
                  </a:moveTo>
                  <a:cubicBezTo>
                    <a:pt x="7767" y="0"/>
                    <a:pt x="7749" y="1"/>
                    <a:pt x="7732" y="1"/>
                  </a:cubicBezTo>
                  <a:cubicBezTo>
                    <a:pt x="7031" y="26"/>
                    <a:pt x="6403" y="428"/>
                    <a:pt x="5871" y="884"/>
                  </a:cubicBezTo>
                  <a:cubicBezTo>
                    <a:pt x="3339" y="3057"/>
                    <a:pt x="1827" y="6638"/>
                    <a:pt x="1" y="9370"/>
                  </a:cubicBezTo>
                  <a:cubicBezTo>
                    <a:pt x="2722" y="9203"/>
                    <a:pt x="6461" y="4586"/>
                    <a:pt x="8339" y="2777"/>
                  </a:cubicBezTo>
                  <a:cubicBezTo>
                    <a:pt x="8799" y="2332"/>
                    <a:pt x="9298" y="1795"/>
                    <a:pt x="9243" y="1156"/>
                  </a:cubicBezTo>
                  <a:cubicBezTo>
                    <a:pt x="9188" y="476"/>
                    <a:pt x="8469" y="0"/>
                    <a:pt x="77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7"/>
            <p:cNvSpPr/>
            <p:nvPr/>
          </p:nvSpPr>
          <p:spPr>
            <a:xfrm>
              <a:off x="3730225" y="2515313"/>
              <a:ext cx="246750" cy="259775"/>
            </a:xfrm>
            <a:custGeom>
              <a:avLst/>
              <a:gdLst/>
              <a:ahLst/>
              <a:cxnLst/>
              <a:rect l="l" t="t" r="r" b="b"/>
              <a:pathLst>
                <a:path w="9870" h="10391" extrusionOk="0">
                  <a:moveTo>
                    <a:pt x="2574" y="1"/>
                  </a:moveTo>
                  <a:cubicBezTo>
                    <a:pt x="1394" y="1"/>
                    <a:pt x="208" y="667"/>
                    <a:pt x="86" y="1815"/>
                  </a:cubicBezTo>
                  <a:cubicBezTo>
                    <a:pt x="0" y="2614"/>
                    <a:pt x="432" y="3368"/>
                    <a:pt x="899" y="4018"/>
                  </a:cubicBezTo>
                  <a:cubicBezTo>
                    <a:pt x="3072" y="7051"/>
                    <a:pt x="6434" y="9102"/>
                    <a:pt x="9842" y="10391"/>
                  </a:cubicBezTo>
                  <a:cubicBezTo>
                    <a:pt x="9870" y="7646"/>
                    <a:pt x="6376" y="1460"/>
                    <a:pt x="3755" y="249"/>
                  </a:cubicBezTo>
                  <a:cubicBezTo>
                    <a:pt x="3392" y="81"/>
                    <a:pt x="2983" y="1"/>
                    <a:pt x="25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7"/>
            <p:cNvSpPr/>
            <p:nvPr/>
          </p:nvSpPr>
          <p:spPr>
            <a:xfrm>
              <a:off x="3798750" y="2252213"/>
              <a:ext cx="272225" cy="483500"/>
            </a:xfrm>
            <a:custGeom>
              <a:avLst/>
              <a:gdLst/>
              <a:ahLst/>
              <a:cxnLst/>
              <a:rect l="l" t="t" r="r" b="b"/>
              <a:pathLst>
                <a:path w="10889" h="19340" extrusionOk="0">
                  <a:moveTo>
                    <a:pt x="2590" y="1"/>
                  </a:moveTo>
                  <a:cubicBezTo>
                    <a:pt x="1677" y="1"/>
                    <a:pt x="776" y="714"/>
                    <a:pt x="425" y="1600"/>
                  </a:cubicBezTo>
                  <a:cubicBezTo>
                    <a:pt x="1" y="2665"/>
                    <a:pt x="190" y="3874"/>
                    <a:pt x="522" y="4968"/>
                  </a:cubicBezTo>
                  <a:cubicBezTo>
                    <a:pt x="2107" y="10192"/>
                    <a:pt x="6467" y="14809"/>
                    <a:pt x="9351" y="19339"/>
                  </a:cubicBezTo>
                  <a:cubicBezTo>
                    <a:pt x="10889" y="15150"/>
                    <a:pt x="6444" y="6517"/>
                    <a:pt x="4972" y="2515"/>
                  </a:cubicBezTo>
                  <a:cubicBezTo>
                    <a:pt x="4610" y="1531"/>
                    <a:pt x="4134" y="431"/>
                    <a:pt x="3143" y="93"/>
                  </a:cubicBezTo>
                  <a:cubicBezTo>
                    <a:pt x="2961" y="30"/>
                    <a:pt x="2775" y="1"/>
                    <a:pt x="2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7"/>
            <p:cNvSpPr/>
            <p:nvPr/>
          </p:nvSpPr>
          <p:spPr>
            <a:xfrm>
              <a:off x="4042050" y="2377763"/>
              <a:ext cx="96325" cy="291775"/>
            </a:xfrm>
            <a:custGeom>
              <a:avLst/>
              <a:gdLst/>
              <a:ahLst/>
              <a:cxnLst/>
              <a:rect l="l" t="t" r="r" b="b"/>
              <a:pathLst>
                <a:path w="3853" h="11671" extrusionOk="0">
                  <a:moveTo>
                    <a:pt x="1794" y="0"/>
                  </a:moveTo>
                  <a:cubicBezTo>
                    <a:pt x="1315" y="0"/>
                    <a:pt x="809" y="261"/>
                    <a:pt x="517" y="655"/>
                  </a:cubicBezTo>
                  <a:cubicBezTo>
                    <a:pt x="71" y="1260"/>
                    <a:pt x="0" y="2070"/>
                    <a:pt x="25" y="2827"/>
                  </a:cubicBezTo>
                  <a:cubicBezTo>
                    <a:pt x="121" y="5840"/>
                    <a:pt x="1322" y="8678"/>
                    <a:pt x="1607" y="11671"/>
                  </a:cubicBezTo>
                  <a:cubicBezTo>
                    <a:pt x="3007" y="8632"/>
                    <a:pt x="3853" y="4736"/>
                    <a:pt x="3071" y="1373"/>
                  </a:cubicBezTo>
                  <a:cubicBezTo>
                    <a:pt x="2977" y="956"/>
                    <a:pt x="2833" y="516"/>
                    <a:pt x="2503" y="243"/>
                  </a:cubicBezTo>
                  <a:cubicBezTo>
                    <a:pt x="2299" y="75"/>
                    <a:pt x="2050" y="0"/>
                    <a:pt x="17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0" name="Google Shape;960;p37"/>
          <p:cNvGrpSpPr/>
          <p:nvPr/>
        </p:nvGrpSpPr>
        <p:grpSpPr>
          <a:xfrm rot="-7386298">
            <a:off x="145349" y="4328142"/>
            <a:ext cx="851409" cy="684498"/>
            <a:chOff x="3730225" y="2252213"/>
            <a:chExt cx="650375" cy="522875"/>
          </a:xfrm>
        </p:grpSpPr>
        <p:sp>
          <p:nvSpPr>
            <p:cNvPr id="961" name="Google Shape;961;p37"/>
            <p:cNvSpPr/>
            <p:nvPr/>
          </p:nvSpPr>
          <p:spPr>
            <a:xfrm>
              <a:off x="4109350" y="2547313"/>
              <a:ext cx="107850" cy="190800"/>
            </a:xfrm>
            <a:custGeom>
              <a:avLst/>
              <a:gdLst/>
              <a:ahLst/>
              <a:cxnLst/>
              <a:rect l="l" t="t" r="r" b="b"/>
              <a:pathLst>
                <a:path w="4314" h="7632" extrusionOk="0">
                  <a:moveTo>
                    <a:pt x="2837" y="1"/>
                  </a:moveTo>
                  <a:cubicBezTo>
                    <a:pt x="2732" y="1"/>
                    <a:pt x="2625" y="17"/>
                    <a:pt x="2518" y="51"/>
                  </a:cubicBezTo>
                  <a:cubicBezTo>
                    <a:pt x="2051" y="198"/>
                    <a:pt x="1733" y="627"/>
                    <a:pt x="1485" y="1049"/>
                  </a:cubicBezTo>
                  <a:cubicBezTo>
                    <a:pt x="323" y="3013"/>
                    <a:pt x="1" y="5404"/>
                    <a:pt x="119" y="7632"/>
                  </a:cubicBezTo>
                  <a:cubicBezTo>
                    <a:pt x="1660" y="6972"/>
                    <a:pt x="4263" y="3491"/>
                    <a:pt x="4297" y="1722"/>
                  </a:cubicBezTo>
                  <a:cubicBezTo>
                    <a:pt x="4314" y="883"/>
                    <a:pt x="3622" y="1"/>
                    <a:pt x="2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7"/>
            <p:cNvSpPr/>
            <p:nvPr/>
          </p:nvSpPr>
          <p:spPr>
            <a:xfrm>
              <a:off x="4148150" y="2525738"/>
              <a:ext cx="232450" cy="234275"/>
            </a:xfrm>
            <a:custGeom>
              <a:avLst/>
              <a:gdLst/>
              <a:ahLst/>
              <a:cxnLst/>
              <a:rect l="l" t="t" r="r" b="b"/>
              <a:pathLst>
                <a:path w="9298" h="9371" extrusionOk="0">
                  <a:moveTo>
                    <a:pt x="7784" y="0"/>
                  </a:moveTo>
                  <a:cubicBezTo>
                    <a:pt x="7767" y="0"/>
                    <a:pt x="7749" y="1"/>
                    <a:pt x="7732" y="1"/>
                  </a:cubicBezTo>
                  <a:cubicBezTo>
                    <a:pt x="7031" y="26"/>
                    <a:pt x="6403" y="428"/>
                    <a:pt x="5871" y="884"/>
                  </a:cubicBezTo>
                  <a:cubicBezTo>
                    <a:pt x="3339" y="3057"/>
                    <a:pt x="1827" y="6638"/>
                    <a:pt x="1" y="9370"/>
                  </a:cubicBezTo>
                  <a:cubicBezTo>
                    <a:pt x="2722" y="9203"/>
                    <a:pt x="6461" y="4586"/>
                    <a:pt x="8339" y="2777"/>
                  </a:cubicBezTo>
                  <a:cubicBezTo>
                    <a:pt x="8799" y="2332"/>
                    <a:pt x="9298" y="1795"/>
                    <a:pt x="9243" y="1156"/>
                  </a:cubicBezTo>
                  <a:cubicBezTo>
                    <a:pt x="9188" y="476"/>
                    <a:pt x="8469" y="0"/>
                    <a:pt x="77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7"/>
            <p:cNvSpPr/>
            <p:nvPr/>
          </p:nvSpPr>
          <p:spPr>
            <a:xfrm>
              <a:off x="3730225" y="2515313"/>
              <a:ext cx="246750" cy="259775"/>
            </a:xfrm>
            <a:custGeom>
              <a:avLst/>
              <a:gdLst/>
              <a:ahLst/>
              <a:cxnLst/>
              <a:rect l="l" t="t" r="r" b="b"/>
              <a:pathLst>
                <a:path w="9870" h="10391" extrusionOk="0">
                  <a:moveTo>
                    <a:pt x="2574" y="1"/>
                  </a:moveTo>
                  <a:cubicBezTo>
                    <a:pt x="1394" y="1"/>
                    <a:pt x="208" y="667"/>
                    <a:pt x="86" y="1815"/>
                  </a:cubicBezTo>
                  <a:cubicBezTo>
                    <a:pt x="0" y="2614"/>
                    <a:pt x="432" y="3368"/>
                    <a:pt x="899" y="4018"/>
                  </a:cubicBezTo>
                  <a:cubicBezTo>
                    <a:pt x="3072" y="7051"/>
                    <a:pt x="6434" y="9102"/>
                    <a:pt x="9842" y="10391"/>
                  </a:cubicBezTo>
                  <a:cubicBezTo>
                    <a:pt x="9870" y="7646"/>
                    <a:pt x="6376" y="1460"/>
                    <a:pt x="3755" y="249"/>
                  </a:cubicBezTo>
                  <a:cubicBezTo>
                    <a:pt x="3392" y="81"/>
                    <a:pt x="2983" y="1"/>
                    <a:pt x="25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7"/>
            <p:cNvSpPr/>
            <p:nvPr/>
          </p:nvSpPr>
          <p:spPr>
            <a:xfrm>
              <a:off x="3798750" y="2252213"/>
              <a:ext cx="272225" cy="483500"/>
            </a:xfrm>
            <a:custGeom>
              <a:avLst/>
              <a:gdLst/>
              <a:ahLst/>
              <a:cxnLst/>
              <a:rect l="l" t="t" r="r" b="b"/>
              <a:pathLst>
                <a:path w="10889" h="19340" extrusionOk="0">
                  <a:moveTo>
                    <a:pt x="2590" y="1"/>
                  </a:moveTo>
                  <a:cubicBezTo>
                    <a:pt x="1677" y="1"/>
                    <a:pt x="776" y="714"/>
                    <a:pt x="425" y="1600"/>
                  </a:cubicBezTo>
                  <a:cubicBezTo>
                    <a:pt x="1" y="2665"/>
                    <a:pt x="190" y="3874"/>
                    <a:pt x="522" y="4968"/>
                  </a:cubicBezTo>
                  <a:cubicBezTo>
                    <a:pt x="2107" y="10192"/>
                    <a:pt x="6467" y="14809"/>
                    <a:pt x="9351" y="19339"/>
                  </a:cubicBezTo>
                  <a:cubicBezTo>
                    <a:pt x="10889" y="15150"/>
                    <a:pt x="6444" y="6517"/>
                    <a:pt x="4972" y="2515"/>
                  </a:cubicBezTo>
                  <a:cubicBezTo>
                    <a:pt x="4610" y="1531"/>
                    <a:pt x="4134" y="431"/>
                    <a:pt x="3143" y="93"/>
                  </a:cubicBezTo>
                  <a:cubicBezTo>
                    <a:pt x="2961" y="30"/>
                    <a:pt x="2775" y="1"/>
                    <a:pt x="25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7"/>
            <p:cNvSpPr/>
            <p:nvPr/>
          </p:nvSpPr>
          <p:spPr>
            <a:xfrm>
              <a:off x="4042050" y="2377763"/>
              <a:ext cx="96325" cy="291775"/>
            </a:xfrm>
            <a:custGeom>
              <a:avLst/>
              <a:gdLst/>
              <a:ahLst/>
              <a:cxnLst/>
              <a:rect l="l" t="t" r="r" b="b"/>
              <a:pathLst>
                <a:path w="3853" h="11671" extrusionOk="0">
                  <a:moveTo>
                    <a:pt x="1794" y="0"/>
                  </a:moveTo>
                  <a:cubicBezTo>
                    <a:pt x="1315" y="0"/>
                    <a:pt x="809" y="261"/>
                    <a:pt x="517" y="655"/>
                  </a:cubicBezTo>
                  <a:cubicBezTo>
                    <a:pt x="71" y="1260"/>
                    <a:pt x="0" y="2070"/>
                    <a:pt x="25" y="2827"/>
                  </a:cubicBezTo>
                  <a:cubicBezTo>
                    <a:pt x="121" y="5840"/>
                    <a:pt x="1322" y="8678"/>
                    <a:pt x="1607" y="11671"/>
                  </a:cubicBezTo>
                  <a:cubicBezTo>
                    <a:pt x="3007" y="8632"/>
                    <a:pt x="3853" y="4736"/>
                    <a:pt x="3071" y="1373"/>
                  </a:cubicBezTo>
                  <a:cubicBezTo>
                    <a:pt x="2977" y="956"/>
                    <a:pt x="2833" y="516"/>
                    <a:pt x="2503" y="243"/>
                  </a:cubicBezTo>
                  <a:cubicBezTo>
                    <a:pt x="2299" y="75"/>
                    <a:pt x="2050" y="0"/>
                    <a:pt x="17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6" name="Google Shape;966;p37"/>
          <p:cNvGrpSpPr/>
          <p:nvPr/>
        </p:nvGrpSpPr>
        <p:grpSpPr>
          <a:xfrm rot="-1392202">
            <a:off x="-478117" y="2234015"/>
            <a:ext cx="934812" cy="554914"/>
            <a:chOff x="713225" y="3214125"/>
            <a:chExt cx="1980173" cy="1175451"/>
          </a:xfrm>
        </p:grpSpPr>
        <p:sp>
          <p:nvSpPr>
            <p:cNvPr id="967" name="Google Shape;967;p37"/>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7"/>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7"/>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7"/>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7"/>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7"/>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7"/>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4" name="Google Shape;974;p37"/>
          <p:cNvGrpSpPr/>
          <p:nvPr/>
        </p:nvGrpSpPr>
        <p:grpSpPr>
          <a:xfrm rot="-1392202">
            <a:off x="3105458" y="4693265"/>
            <a:ext cx="934812" cy="554914"/>
            <a:chOff x="713225" y="3214125"/>
            <a:chExt cx="1980173" cy="1175451"/>
          </a:xfrm>
        </p:grpSpPr>
        <p:sp>
          <p:nvSpPr>
            <p:cNvPr id="975" name="Google Shape;975;p37"/>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7"/>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7"/>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7"/>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7"/>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7"/>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7"/>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2" name="Google Shape;982;p37"/>
          <p:cNvGrpSpPr/>
          <p:nvPr/>
        </p:nvGrpSpPr>
        <p:grpSpPr>
          <a:xfrm rot="-1392202">
            <a:off x="5246758" y="75715"/>
            <a:ext cx="934812" cy="554914"/>
            <a:chOff x="713225" y="3214125"/>
            <a:chExt cx="1980173" cy="1175451"/>
          </a:xfrm>
        </p:grpSpPr>
        <p:sp>
          <p:nvSpPr>
            <p:cNvPr id="983" name="Google Shape;983;p37"/>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7"/>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7"/>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7"/>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7"/>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7"/>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7"/>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2"/>
        <p:cNvGrpSpPr/>
        <p:nvPr/>
      </p:nvGrpSpPr>
      <p:grpSpPr>
        <a:xfrm>
          <a:off x="0" y="0"/>
          <a:ext cx="0" cy="0"/>
          <a:chOff x="0" y="0"/>
          <a:chExt cx="0" cy="0"/>
        </a:xfrm>
      </p:grpSpPr>
      <p:sp>
        <p:nvSpPr>
          <p:cNvPr id="53" name="Google Shape;53;p4"/>
          <p:cNvSpPr txBox="1">
            <a:spLocks noGrp="1"/>
          </p:cNvSpPr>
          <p:nvPr>
            <p:ph type="title"/>
          </p:nvPr>
        </p:nvSpPr>
        <p:spPr>
          <a:xfrm>
            <a:off x="832104" y="1069848"/>
            <a:ext cx="74706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 name="Google Shape;54;p4"/>
          <p:cNvSpPr txBox="1">
            <a:spLocks noGrp="1"/>
          </p:cNvSpPr>
          <p:nvPr>
            <p:ph type="body" idx="1"/>
          </p:nvPr>
        </p:nvSpPr>
        <p:spPr>
          <a:xfrm>
            <a:off x="832104" y="1636776"/>
            <a:ext cx="7470600" cy="2478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
        <p:nvSpPr>
          <p:cNvPr id="55" name="Google Shape;55;p4"/>
          <p:cNvSpPr/>
          <p:nvPr/>
        </p:nvSpPr>
        <p:spPr>
          <a:xfrm rot="-3102477">
            <a:off x="-569181" y="4391784"/>
            <a:ext cx="1590251" cy="1736833"/>
          </a:xfrm>
          <a:custGeom>
            <a:avLst/>
            <a:gdLst/>
            <a:ahLst/>
            <a:cxnLst/>
            <a:rect l="l" t="t" r="r" b="b"/>
            <a:pathLst>
              <a:path w="63607" h="69470" extrusionOk="0">
                <a:moveTo>
                  <a:pt x="42282" y="1"/>
                </a:moveTo>
                <a:cubicBezTo>
                  <a:pt x="39955" y="1"/>
                  <a:pt x="37395" y="1050"/>
                  <a:pt x="34622" y="3410"/>
                </a:cubicBezTo>
                <a:cubicBezTo>
                  <a:pt x="34199" y="3681"/>
                  <a:pt x="33783" y="3968"/>
                  <a:pt x="33377" y="4267"/>
                </a:cubicBezTo>
                <a:cubicBezTo>
                  <a:pt x="32969" y="4567"/>
                  <a:pt x="32573" y="4882"/>
                  <a:pt x="32186" y="5212"/>
                </a:cubicBezTo>
                <a:cubicBezTo>
                  <a:pt x="31798" y="5540"/>
                  <a:pt x="31421" y="5883"/>
                  <a:pt x="31054" y="6238"/>
                </a:cubicBezTo>
                <a:cubicBezTo>
                  <a:pt x="30687" y="6593"/>
                  <a:pt x="30331" y="6962"/>
                  <a:pt x="29986" y="7343"/>
                </a:cubicBezTo>
                <a:cubicBezTo>
                  <a:pt x="29642" y="7725"/>
                  <a:pt x="29309" y="8117"/>
                  <a:pt x="28988" y="8521"/>
                </a:cubicBezTo>
                <a:cubicBezTo>
                  <a:pt x="28667" y="8926"/>
                  <a:pt x="28359" y="9340"/>
                  <a:pt x="28065" y="9767"/>
                </a:cubicBezTo>
                <a:cubicBezTo>
                  <a:pt x="27769" y="10193"/>
                  <a:pt x="27487" y="10630"/>
                  <a:pt x="27218" y="11076"/>
                </a:cubicBezTo>
                <a:cubicBezTo>
                  <a:pt x="26948" y="11522"/>
                  <a:pt x="26692" y="11977"/>
                  <a:pt x="26451" y="12442"/>
                </a:cubicBezTo>
                <a:cubicBezTo>
                  <a:pt x="26210" y="12906"/>
                  <a:pt x="25983" y="13379"/>
                  <a:pt x="25770" y="13860"/>
                </a:cubicBezTo>
                <a:cubicBezTo>
                  <a:pt x="25557" y="14341"/>
                  <a:pt x="25360" y="14829"/>
                  <a:pt x="25176" y="15323"/>
                </a:cubicBezTo>
                <a:cubicBezTo>
                  <a:pt x="24992" y="15819"/>
                  <a:pt x="24824" y="16318"/>
                  <a:pt x="24670" y="16826"/>
                </a:cubicBezTo>
                <a:cubicBezTo>
                  <a:pt x="24518" y="17333"/>
                  <a:pt x="24379" y="17843"/>
                  <a:pt x="24257" y="18360"/>
                </a:cubicBezTo>
                <a:cubicBezTo>
                  <a:pt x="24135" y="18878"/>
                  <a:pt x="24028" y="19397"/>
                  <a:pt x="23938" y="19920"/>
                </a:cubicBezTo>
                <a:cubicBezTo>
                  <a:pt x="23847" y="20444"/>
                  <a:pt x="23772" y="20972"/>
                  <a:pt x="23713" y="21500"/>
                </a:cubicBezTo>
                <a:cubicBezTo>
                  <a:pt x="23654" y="22029"/>
                  <a:pt x="23612" y="22560"/>
                  <a:pt x="23585" y="23092"/>
                </a:cubicBezTo>
                <a:cubicBezTo>
                  <a:pt x="23558" y="23625"/>
                  <a:pt x="23548" y="24157"/>
                  <a:pt x="23553" y="24690"/>
                </a:cubicBezTo>
                <a:cubicBezTo>
                  <a:pt x="23602" y="29464"/>
                  <a:pt x="23565" y="34781"/>
                  <a:pt x="20063" y="38722"/>
                </a:cubicBezTo>
                <a:cubicBezTo>
                  <a:pt x="17207" y="41933"/>
                  <a:pt x="13835" y="43534"/>
                  <a:pt x="13835" y="43534"/>
                </a:cubicBezTo>
                <a:cubicBezTo>
                  <a:pt x="13835" y="43534"/>
                  <a:pt x="1" y="50132"/>
                  <a:pt x="1" y="54344"/>
                </a:cubicBezTo>
                <a:cubicBezTo>
                  <a:pt x="1" y="57492"/>
                  <a:pt x="20168" y="69470"/>
                  <a:pt x="36476" y="69470"/>
                </a:cubicBezTo>
                <a:cubicBezTo>
                  <a:pt x="41995" y="69470"/>
                  <a:pt x="47072" y="68098"/>
                  <a:pt x="50776" y="64549"/>
                </a:cubicBezTo>
                <a:cubicBezTo>
                  <a:pt x="63606" y="52253"/>
                  <a:pt x="58712" y="1"/>
                  <a:pt x="422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rot="-5400000">
            <a:off x="7981021" y="-553548"/>
            <a:ext cx="1590175" cy="1736750"/>
          </a:xfrm>
          <a:custGeom>
            <a:avLst/>
            <a:gdLst/>
            <a:ahLst/>
            <a:cxnLst/>
            <a:rect l="l" t="t" r="r" b="b"/>
            <a:pathLst>
              <a:path w="63607" h="69470" extrusionOk="0">
                <a:moveTo>
                  <a:pt x="42282" y="1"/>
                </a:moveTo>
                <a:cubicBezTo>
                  <a:pt x="39955" y="1"/>
                  <a:pt x="37395" y="1050"/>
                  <a:pt x="34622" y="3410"/>
                </a:cubicBezTo>
                <a:cubicBezTo>
                  <a:pt x="34199" y="3681"/>
                  <a:pt x="33783" y="3968"/>
                  <a:pt x="33377" y="4267"/>
                </a:cubicBezTo>
                <a:cubicBezTo>
                  <a:pt x="32969" y="4567"/>
                  <a:pt x="32573" y="4882"/>
                  <a:pt x="32186" y="5212"/>
                </a:cubicBezTo>
                <a:cubicBezTo>
                  <a:pt x="31798" y="5540"/>
                  <a:pt x="31421" y="5883"/>
                  <a:pt x="31054" y="6238"/>
                </a:cubicBezTo>
                <a:cubicBezTo>
                  <a:pt x="30687" y="6593"/>
                  <a:pt x="30331" y="6962"/>
                  <a:pt x="29986" y="7343"/>
                </a:cubicBezTo>
                <a:cubicBezTo>
                  <a:pt x="29642" y="7725"/>
                  <a:pt x="29309" y="8117"/>
                  <a:pt x="28988" y="8521"/>
                </a:cubicBezTo>
                <a:cubicBezTo>
                  <a:pt x="28667" y="8926"/>
                  <a:pt x="28359" y="9340"/>
                  <a:pt x="28065" y="9767"/>
                </a:cubicBezTo>
                <a:cubicBezTo>
                  <a:pt x="27769" y="10193"/>
                  <a:pt x="27487" y="10630"/>
                  <a:pt x="27218" y="11076"/>
                </a:cubicBezTo>
                <a:cubicBezTo>
                  <a:pt x="26948" y="11522"/>
                  <a:pt x="26692" y="11977"/>
                  <a:pt x="26451" y="12442"/>
                </a:cubicBezTo>
                <a:cubicBezTo>
                  <a:pt x="26210" y="12906"/>
                  <a:pt x="25983" y="13379"/>
                  <a:pt x="25770" y="13860"/>
                </a:cubicBezTo>
                <a:cubicBezTo>
                  <a:pt x="25557" y="14341"/>
                  <a:pt x="25360" y="14829"/>
                  <a:pt x="25176" y="15323"/>
                </a:cubicBezTo>
                <a:cubicBezTo>
                  <a:pt x="24992" y="15819"/>
                  <a:pt x="24824" y="16318"/>
                  <a:pt x="24670" y="16826"/>
                </a:cubicBezTo>
                <a:cubicBezTo>
                  <a:pt x="24518" y="17333"/>
                  <a:pt x="24379" y="17843"/>
                  <a:pt x="24257" y="18360"/>
                </a:cubicBezTo>
                <a:cubicBezTo>
                  <a:pt x="24135" y="18878"/>
                  <a:pt x="24028" y="19397"/>
                  <a:pt x="23938" y="19920"/>
                </a:cubicBezTo>
                <a:cubicBezTo>
                  <a:pt x="23847" y="20444"/>
                  <a:pt x="23772" y="20972"/>
                  <a:pt x="23713" y="21500"/>
                </a:cubicBezTo>
                <a:cubicBezTo>
                  <a:pt x="23654" y="22029"/>
                  <a:pt x="23612" y="22560"/>
                  <a:pt x="23585" y="23092"/>
                </a:cubicBezTo>
                <a:cubicBezTo>
                  <a:pt x="23558" y="23625"/>
                  <a:pt x="23548" y="24157"/>
                  <a:pt x="23553" y="24690"/>
                </a:cubicBezTo>
                <a:cubicBezTo>
                  <a:pt x="23602" y="29464"/>
                  <a:pt x="23565" y="34781"/>
                  <a:pt x="20063" y="38722"/>
                </a:cubicBezTo>
                <a:cubicBezTo>
                  <a:pt x="17207" y="41933"/>
                  <a:pt x="13835" y="43534"/>
                  <a:pt x="13835" y="43534"/>
                </a:cubicBezTo>
                <a:cubicBezTo>
                  <a:pt x="13835" y="43534"/>
                  <a:pt x="1" y="50132"/>
                  <a:pt x="1" y="54344"/>
                </a:cubicBezTo>
                <a:cubicBezTo>
                  <a:pt x="1" y="57492"/>
                  <a:pt x="20168" y="69470"/>
                  <a:pt x="36476" y="69470"/>
                </a:cubicBezTo>
                <a:cubicBezTo>
                  <a:pt x="41995" y="69470"/>
                  <a:pt x="47072" y="68098"/>
                  <a:pt x="50776" y="64549"/>
                </a:cubicBezTo>
                <a:cubicBezTo>
                  <a:pt x="63606" y="52253"/>
                  <a:pt x="58712" y="1"/>
                  <a:pt x="422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 name="Google Shape;57;p4"/>
          <p:cNvGrpSpPr/>
          <p:nvPr/>
        </p:nvGrpSpPr>
        <p:grpSpPr>
          <a:xfrm rot="-1392202">
            <a:off x="7669258" y="4767990"/>
            <a:ext cx="934812" cy="554914"/>
            <a:chOff x="713225" y="3214125"/>
            <a:chExt cx="1980173" cy="1175451"/>
          </a:xfrm>
        </p:grpSpPr>
        <p:sp>
          <p:nvSpPr>
            <p:cNvPr id="58" name="Google Shape;58;p4"/>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4"/>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4"/>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65;p4"/>
          <p:cNvGrpSpPr/>
          <p:nvPr/>
        </p:nvGrpSpPr>
        <p:grpSpPr>
          <a:xfrm>
            <a:off x="5573598" y="86839"/>
            <a:ext cx="485303" cy="281024"/>
            <a:chOff x="4519775" y="467750"/>
            <a:chExt cx="240225" cy="139100"/>
          </a:xfrm>
        </p:grpSpPr>
        <p:sp>
          <p:nvSpPr>
            <p:cNvPr id="66" name="Google Shape;66;p4"/>
            <p:cNvSpPr/>
            <p:nvPr/>
          </p:nvSpPr>
          <p:spPr>
            <a:xfrm>
              <a:off x="4519775" y="509200"/>
              <a:ext cx="218225" cy="97650"/>
            </a:xfrm>
            <a:custGeom>
              <a:avLst/>
              <a:gdLst/>
              <a:ahLst/>
              <a:cxnLst/>
              <a:rect l="l" t="t" r="r" b="b"/>
              <a:pathLst>
                <a:path w="8729" h="3906" extrusionOk="0">
                  <a:moveTo>
                    <a:pt x="1335" y="0"/>
                  </a:moveTo>
                  <a:cubicBezTo>
                    <a:pt x="1011" y="0"/>
                    <a:pt x="630" y="51"/>
                    <a:pt x="176" y="170"/>
                  </a:cubicBezTo>
                  <a:cubicBezTo>
                    <a:pt x="68" y="199"/>
                    <a:pt x="1" y="302"/>
                    <a:pt x="20" y="406"/>
                  </a:cubicBezTo>
                  <a:cubicBezTo>
                    <a:pt x="21" y="410"/>
                    <a:pt x="21" y="415"/>
                    <a:pt x="27" y="419"/>
                  </a:cubicBezTo>
                  <a:cubicBezTo>
                    <a:pt x="50" y="509"/>
                    <a:pt x="134" y="567"/>
                    <a:pt x="227" y="567"/>
                  </a:cubicBezTo>
                  <a:cubicBezTo>
                    <a:pt x="246" y="567"/>
                    <a:pt x="265" y="565"/>
                    <a:pt x="284" y="560"/>
                  </a:cubicBezTo>
                  <a:cubicBezTo>
                    <a:pt x="704" y="450"/>
                    <a:pt x="1048" y="402"/>
                    <a:pt x="1334" y="402"/>
                  </a:cubicBezTo>
                  <a:cubicBezTo>
                    <a:pt x="2263" y="402"/>
                    <a:pt x="2576" y="905"/>
                    <a:pt x="2881" y="1395"/>
                  </a:cubicBezTo>
                  <a:cubicBezTo>
                    <a:pt x="3128" y="1791"/>
                    <a:pt x="3402" y="2231"/>
                    <a:pt x="4003" y="2231"/>
                  </a:cubicBezTo>
                  <a:cubicBezTo>
                    <a:pt x="4122" y="2231"/>
                    <a:pt x="4253" y="2214"/>
                    <a:pt x="4398" y="2177"/>
                  </a:cubicBezTo>
                  <a:cubicBezTo>
                    <a:pt x="4916" y="2043"/>
                    <a:pt x="5337" y="1977"/>
                    <a:pt x="5658" y="1977"/>
                  </a:cubicBezTo>
                  <a:cubicBezTo>
                    <a:pt x="5912" y="1977"/>
                    <a:pt x="6103" y="2018"/>
                    <a:pt x="6231" y="2102"/>
                  </a:cubicBezTo>
                  <a:cubicBezTo>
                    <a:pt x="6452" y="2246"/>
                    <a:pt x="6483" y="2536"/>
                    <a:pt x="6516" y="2842"/>
                  </a:cubicBezTo>
                  <a:cubicBezTo>
                    <a:pt x="6553" y="3177"/>
                    <a:pt x="6593" y="3557"/>
                    <a:pt x="6924" y="3766"/>
                  </a:cubicBezTo>
                  <a:cubicBezTo>
                    <a:pt x="7071" y="3859"/>
                    <a:pt x="7263" y="3906"/>
                    <a:pt x="7506" y="3906"/>
                  </a:cubicBezTo>
                  <a:cubicBezTo>
                    <a:pt x="7783" y="3906"/>
                    <a:pt x="8128" y="3845"/>
                    <a:pt x="8551" y="3723"/>
                  </a:cubicBezTo>
                  <a:cubicBezTo>
                    <a:pt x="8664" y="3691"/>
                    <a:pt x="8728" y="3578"/>
                    <a:pt x="8696" y="3470"/>
                  </a:cubicBezTo>
                  <a:cubicBezTo>
                    <a:pt x="8670" y="3383"/>
                    <a:pt x="8587" y="3327"/>
                    <a:pt x="8496" y="3327"/>
                  </a:cubicBezTo>
                  <a:cubicBezTo>
                    <a:pt x="8476" y="3327"/>
                    <a:pt x="8455" y="3330"/>
                    <a:pt x="8435" y="3335"/>
                  </a:cubicBezTo>
                  <a:cubicBezTo>
                    <a:pt x="8051" y="3446"/>
                    <a:pt x="7743" y="3502"/>
                    <a:pt x="7515" y="3502"/>
                  </a:cubicBezTo>
                  <a:cubicBezTo>
                    <a:pt x="7361" y="3502"/>
                    <a:pt x="7243" y="3476"/>
                    <a:pt x="7162" y="3426"/>
                  </a:cubicBezTo>
                  <a:cubicBezTo>
                    <a:pt x="6996" y="3320"/>
                    <a:pt x="6970" y="3075"/>
                    <a:pt x="6939" y="2792"/>
                  </a:cubicBezTo>
                  <a:cubicBezTo>
                    <a:pt x="6899" y="2427"/>
                    <a:pt x="6854" y="2014"/>
                    <a:pt x="6473" y="1765"/>
                  </a:cubicBezTo>
                  <a:cubicBezTo>
                    <a:pt x="6275" y="1636"/>
                    <a:pt x="6010" y="1572"/>
                    <a:pt x="5665" y="1572"/>
                  </a:cubicBezTo>
                  <a:cubicBezTo>
                    <a:pt x="5301" y="1572"/>
                    <a:pt x="4848" y="1644"/>
                    <a:pt x="4293" y="1786"/>
                  </a:cubicBezTo>
                  <a:cubicBezTo>
                    <a:pt x="4185" y="1814"/>
                    <a:pt x="4092" y="1828"/>
                    <a:pt x="4009" y="1828"/>
                  </a:cubicBezTo>
                  <a:cubicBezTo>
                    <a:pt x="3664" y="1828"/>
                    <a:pt x="3501" y="1594"/>
                    <a:pt x="3246" y="1185"/>
                  </a:cubicBezTo>
                  <a:cubicBezTo>
                    <a:pt x="2924" y="668"/>
                    <a:pt x="2509" y="0"/>
                    <a:pt x="1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4"/>
            <p:cNvSpPr/>
            <p:nvPr/>
          </p:nvSpPr>
          <p:spPr>
            <a:xfrm>
              <a:off x="4541800" y="467750"/>
              <a:ext cx="218200" cy="97650"/>
            </a:xfrm>
            <a:custGeom>
              <a:avLst/>
              <a:gdLst/>
              <a:ahLst/>
              <a:cxnLst/>
              <a:rect l="l" t="t" r="r" b="b"/>
              <a:pathLst>
                <a:path w="8728" h="3906" extrusionOk="0">
                  <a:moveTo>
                    <a:pt x="1334" y="0"/>
                  </a:moveTo>
                  <a:cubicBezTo>
                    <a:pt x="1010" y="0"/>
                    <a:pt x="629" y="51"/>
                    <a:pt x="176" y="170"/>
                  </a:cubicBezTo>
                  <a:cubicBezTo>
                    <a:pt x="66" y="200"/>
                    <a:pt x="1" y="302"/>
                    <a:pt x="19" y="406"/>
                  </a:cubicBezTo>
                  <a:cubicBezTo>
                    <a:pt x="21" y="411"/>
                    <a:pt x="21" y="415"/>
                    <a:pt x="25" y="417"/>
                  </a:cubicBezTo>
                  <a:cubicBezTo>
                    <a:pt x="49" y="509"/>
                    <a:pt x="133" y="567"/>
                    <a:pt x="226" y="567"/>
                  </a:cubicBezTo>
                  <a:cubicBezTo>
                    <a:pt x="245" y="567"/>
                    <a:pt x="265" y="565"/>
                    <a:pt x="284" y="560"/>
                  </a:cubicBezTo>
                  <a:cubicBezTo>
                    <a:pt x="704" y="450"/>
                    <a:pt x="1048" y="402"/>
                    <a:pt x="1333" y="402"/>
                  </a:cubicBezTo>
                  <a:cubicBezTo>
                    <a:pt x="2263" y="402"/>
                    <a:pt x="2576" y="906"/>
                    <a:pt x="2881" y="1396"/>
                  </a:cubicBezTo>
                  <a:cubicBezTo>
                    <a:pt x="3127" y="1791"/>
                    <a:pt x="3401" y="2232"/>
                    <a:pt x="4002" y="2232"/>
                  </a:cubicBezTo>
                  <a:cubicBezTo>
                    <a:pt x="4120" y="2232"/>
                    <a:pt x="4251" y="2215"/>
                    <a:pt x="4397" y="2177"/>
                  </a:cubicBezTo>
                  <a:cubicBezTo>
                    <a:pt x="4916" y="2043"/>
                    <a:pt x="5338" y="1977"/>
                    <a:pt x="5659" y="1977"/>
                  </a:cubicBezTo>
                  <a:cubicBezTo>
                    <a:pt x="5912" y="1977"/>
                    <a:pt x="6102" y="2018"/>
                    <a:pt x="6229" y="2101"/>
                  </a:cubicBezTo>
                  <a:cubicBezTo>
                    <a:pt x="6451" y="2247"/>
                    <a:pt x="6482" y="2535"/>
                    <a:pt x="6516" y="2842"/>
                  </a:cubicBezTo>
                  <a:cubicBezTo>
                    <a:pt x="6552" y="3178"/>
                    <a:pt x="6593" y="3557"/>
                    <a:pt x="6922" y="3766"/>
                  </a:cubicBezTo>
                  <a:cubicBezTo>
                    <a:pt x="7071" y="3859"/>
                    <a:pt x="7262" y="3906"/>
                    <a:pt x="7505" y="3906"/>
                  </a:cubicBezTo>
                  <a:cubicBezTo>
                    <a:pt x="7783" y="3906"/>
                    <a:pt x="8127" y="3845"/>
                    <a:pt x="8549" y="3724"/>
                  </a:cubicBezTo>
                  <a:cubicBezTo>
                    <a:pt x="8662" y="3691"/>
                    <a:pt x="8728" y="3578"/>
                    <a:pt x="8696" y="3470"/>
                  </a:cubicBezTo>
                  <a:cubicBezTo>
                    <a:pt x="8669" y="3383"/>
                    <a:pt x="8587" y="3327"/>
                    <a:pt x="8495" y="3327"/>
                  </a:cubicBezTo>
                  <a:cubicBezTo>
                    <a:pt x="8475" y="3327"/>
                    <a:pt x="8455" y="3330"/>
                    <a:pt x="8434" y="3336"/>
                  </a:cubicBezTo>
                  <a:cubicBezTo>
                    <a:pt x="8050" y="3446"/>
                    <a:pt x="7742" y="3502"/>
                    <a:pt x="7514" y="3502"/>
                  </a:cubicBezTo>
                  <a:cubicBezTo>
                    <a:pt x="7360" y="3502"/>
                    <a:pt x="7242" y="3476"/>
                    <a:pt x="7162" y="3426"/>
                  </a:cubicBezTo>
                  <a:cubicBezTo>
                    <a:pt x="6994" y="3320"/>
                    <a:pt x="6969" y="3077"/>
                    <a:pt x="6938" y="2793"/>
                  </a:cubicBezTo>
                  <a:cubicBezTo>
                    <a:pt x="6898" y="2427"/>
                    <a:pt x="6854" y="2015"/>
                    <a:pt x="6472" y="1765"/>
                  </a:cubicBezTo>
                  <a:cubicBezTo>
                    <a:pt x="6274" y="1637"/>
                    <a:pt x="6009" y="1572"/>
                    <a:pt x="5664" y="1572"/>
                  </a:cubicBezTo>
                  <a:cubicBezTo>
                    <a:pt x="5300" y="1572"/>
                    <a:pt x="4848" y="1644"/>
                    <a:pt x="4292" y="1787"/>
                  </a:cubicBezTo>
                  <a:cubicBezTo>
                    <a:pt x="4185" y="1814"/>
                    <a:pt x="4091" y="1828"/>
                    <a:pt x="4008" y="1828"/>
                  </a:cubicBezTo>
                  <a:cubicBezTo>
                    <a:pt x="3663" y="1828"/>
                    <a:pt x="3500" y="1594"/>
                    <a:pt x="3245" y="1185"/>
                  </a:cubicBezTo>
                  <a:cubicBezTo>
                    <a:pt x="2924" y="668"/>
                    <a:pt x="2508" y="0"/>
                    <a:pt x="1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68;p4"/>
          <p:cNvGrpSpPr/>
          <p:nvPr/>
        </p:nvGrpSpPr>
        <p:grpSpPr>
          <a:xfrm rot="-1392202">
            <a:off x="-349267" y="134015"/>
            <a:ext cx="934812" cy="554914"/>
            <a:chOff x="713225" y="3214125"/>
            <a:chExt cx="1980173" cy="1175451"/>
          </a:xfrm>
        </p:grpSpPr>
        <p:sp>
          <p:nvSpPr>
            <p:cNvPr id="69" name="Google Shape;69;p4"/>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4"/>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4"/>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4"/>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4"/>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76;p4"/>
          <p:cNvGrpSpPr/>
          <p:nvPr/>
        </p:nvGrpSpPr>
        <p:grpSpPr>
          <a:xfrm>
            <a:off x="2233248" y="4700789"/>
            <a:ext cx="485303" cy="281024"/>
            <a:chOff x="4519775" y="467750"/>
            <a:chExt cx="240225" cy="139100"/>
          </a:xfrm>
        </p:grpSpPr>
        <p:sp>
          <p:nvSpPr>
            <p:cNvPr id="77" name="Google Shape;77;p4"/>
            <p:cNvSpPr/>
            <p:nvPr/>
          </p:nvSpPr>
          <p:spPr>
            <a:xfrm>
              <a:off x="4519775" y="509200"/>
              <a:ext cx="218225" cy="97650"/>
            </a:xfrm>
            <a:custGeom>
              <a:avLst/>
              <a:gdLst/>
              <a:ahLst/>
              <a:cxnLst/>
              <a:rect l="l" t="t" r="r" b="b"/>
              <a:pathLst>
                <a:path w="8729" h="3906" extrusionOk="0">
                  <a:moveTo>
                    <a:pt x="1335" y="0"/>
                  </a:moveTo>
                  <a:cubicBezTo>
                    <a:pt x="1011" y="0"/>
                    <a:pt x="630" y="51"/>
                    <a:pt x="176" y="170"/>
                  </a:cubicBezTo>
                  <a:cubicBezTo>
                    <a:pt x="68" y="199"/>
                    <a:pt x="1" y="302"/>
                    <a:pt x="20" y="406"/>
                  </a:cubicBezTo>
                  <a:cubicBezTo>
                    <a:pt x="21" y="410"/>
                    <a:pt x="21" y="415"/>
                    <a:pt x="27" y="419"/>
                  </a:cubicBezTo>
                  <a:cubicBezTo>
                    <a:pt x="50" y="509"/>
                    <a:pt x="134" y="567"/>
                    <a:pt x="227" y="567"/>
                  </a:cubicBezTo>
                  <a:cubicBezTo>
                    <a:pt x="246" y="567"/>
                    <a:pt x="265" y="565"/>
                    <a:pt x="284" y="560"/>
                  </a:cubicBezTo>
                  <a:cubicBezTo>
                    <a:pt x="704" y="450"/>
                    <a:pt x="1048" y="402"/>
                    <a:pt x="1334" y="402"/>
                  </a:cubicBezTo>
                  <a:cubicBezTo>
                    <a:pt x="2263" y="402"/>
                    <a:pt x="2576" y="905"/>
                    <a:pt x="2881" y="1395"/>
                  </a:cubicBezTo>
                  <a:cubicBezTo>
                    <a:pt x="3128" y="1791"/>
                    <a:pt x="3402" y="2231"/>
                    <a:pt x="4003" y="2231"/>
                  </a:cubicBezTo>
                  <a:cubicBezTo>
                    <a:pt x="4122" y="2231"/>
                    <a:pt x="4253" y="2214"/>
                    <a:pt x="4398" y="2177"/>
                  </a:cubicBezTo>
                  <a:cubicBezTo>
                    <a:pt x="4916" y="2043"/>
                    <a:pt x="5337" y="1977"/>
                    <a:pt x="5658" y="1977"/>
                  </a:cubicBezTo>
                  <a:cubicBezTo>
                    <a:pt x="5912" y="1977"/>
                    <a:pt x="6103" y="2018"/>
                    <a:pt x="6231" y="2102"/>
                  </a:cubicBezTo>
                  <a:cubicBezTo>
                    <a:pt x="6452" y="2246"/>
                    <a:pt x="6483" y="2536"/>
                    <a:pt x="6516" y="2842"/>
                  </a:cubicBezTo>
                  <a:cubicBezTo>
                    <a:pt x="6553" y="3177"/>
                    <a:pt x="6593" y="3557"/>
                    <a:pt x="6924" y="3766"/>
                  </a:cubicBezTo>
                  <a:cubicBezTo>
                    <a:pt x="7071" y="3859"/>
                    <a:pt x="7263" y="3906"/>
                    <a:pt x="7506" y="3906"/>
                  </a:cubicBezTo>
                  <a:cubicBezTo>
                    <a:pt x="7783" y="3906"/>
                    <a:pt x="8128" y="3845"/>
                    <a:pt x="8551" y="3723"/>
                  </a:cubicBezTo>
                  <a:cubicBezTo>
                    <a:pt x="8664" y="3691"/>
                    <a:pt x="8728" y="3578"/>
                    <a:pt x="8696" y="3470"/>
                  </a:cubicBezTo>
                  <a:cubicBezTo>
                    <a:pt x="8670" y="3383"/>
                    <a:pt x="8587" y="3327"/>
                    <a:pt x="8496" y="3327"/>
                  </a:cubicBezTo>
                  <a:cubicBezTo>
                    <a:pt x="8476" y="3327"/>
                    <a:pt x="8455" y="3330"/>
                    <a:pt x="8435" y="3335"/>
                  </a:cubicBezTo>
                  <a:cubicBezTo>
                    <a:pt x="8051" y="3446"/>
                    <a:pt x="7743" y="3502"/>
                    <a:pt x="7515" y="3502"/>
                  </a:cubicBezTo>
                  <a:cubicBezTo>
                    <a:pt x="7361" y="3502"/>
                    <a:pt x="7243" y="3476"/>
                    <a:pt x="7162" y="3426"/>
                  </a:cubicBezTo>
                  <a:cubicBezTo>
                    <a:pt x="6996" y="3320"/>
                    <a:pt x="6970" y="3075"/>
                    <a:pt x="6939" y="2792"/>
                  </a:cubicBezTo>
                  <a:cubicBezTo>
                    <a:pt x="6899" y="2427"/>
                    <a:pt x="6854" y="2014"/>
                    <a:pt x="6473" y="1765"/>
                  </a:cubicBezTo>
                  <a:cubicBezTo>
                    <a:pt x="6275" y="1636"/>
                    <a:pt x="6010" y="1572"/>
                    <a:pt x="5665" y="1572"/>
                  </a:cubicBezTo>
                  <a:cubicBezTo>
                    <a:pt x="5301" y="1572"/>
                    <a:pt x="4848" y="1644"/>
                    <a:pt x="4293" y="1786"/>
                  </a:cubicBezTo>
                  <a:cubicBezTo>
                    <a:pt x="4185" y="1814"/>
                    <a:pt x="4092" y="1828"/>
                    <a:pt x="4009" y="1828"/>
                  </a:cubicBezTo>
                  <a:cubicBezTo>
                    <a:pt x="3664" y="1828"/>
                    <a:pt x="3501" y="1594"/>
                    <a:pt x="3246" y="1185"/>
                  </a:cubicBezTo>
                  <a:cubicBezTo>
                    <a:pt x="2924" y="668"/>
                    <a:pt x="2509" y="0"/>
                    <a:pt x="1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4"/>
            <p:cNvSpPr/>
            <p:nvPr/>
          </p:nvSpPr>
          <p:spPr>
            <a:xfrm>
              <a:off x="4541800" y="467750"/>
              <a:ext cx="218200" cy="97650"/>
            </a:xfrm>
            <a:custGeom>
              <a:avLst/>
              <a:gdLst/>
              <a:ahLst/>
              <a:cxnLst/>
              <a:rect l="l" t="t" r="r" b="b"/>
              <a:pathLst>
                <a:path w="8728" h="3906" extrusionOk="0">
                  <a:moveTo>
                    <a:pt x="1334" y="0"/>
                  </a:moveTo>
                  <a:cubicBezTo>
                    <a:pt x="1010" y="0"/>
                    <a:pt x="629" y="51"/>
                    <a:pt x="176" y="170"/>
                  </a:cubicBezTo>
                  <a:cubicBezTo>
                    <a:pt x="66" y="200"/>
                    <a:pt x="1" y="302"/>
                    <a:pt x="19" y="406"/>
                  </a:cubicBezTo>
                  <a:cubicBezTo>
                    <a:pt x="21" y="411"/>
                    <a:pt x="21" y="415"/>
                    <a:pt x="25" y="417"/>
                  </a:cubicBezTo>
                  <a:cubicBezTo>
                    <a:pt x="49" y="509"/>
                    <a:pt x="133" y="567"/>
                    <a:pt x="226" y="567"/>
                  </a:cubicBezTo>
                  <a:cubicBezTo>
                    <a:pt x="245" y="567"/>
                    <a:pt x="265" y="565"/>
                    <a:pt x="284" y="560"/>
                  </a:cubicBezTo>
                  <a:cubicBezTo>
                    <a:pt x="704" y="450"/>
                    <a:pt x="1048" y="402"/>
                    <a:pt x="1333" y="402"/>
                  </a:cubicBezTo>
                  <a:cubicBezTo>
                    <a:pt x="2263" y="402"/>
                    <a:pt x="2576" y="906"/>
                    <a:pt x="2881" y="1396"/>
                  </a:cubicBezTo>
                  <a:cubicBezTo>
                    <a:pt x="3127" y="1791"/>
                    <a:pt x="3401" y="2232"/>
                    <a:pt x="4002" y="2232"/>
                  </a:cubicBezTo>
                  <a:cubicBezTo>
                    <a:pt x="4120" y="2232"/>
                    <a:pt x="4251" y="2215"/>
                    <a:pt x="4397" y="2177"/>
                  </a:cubicBezTo>
                  <a:cubicBezTo>
                    <a:pt x="4916" y="2043"/>
                    <a:pt x="5338" y="1977"/>
                    <a:pt x="5659" y="1977"/>
                  </a:cubicBezTo>
                  <a:cubicBezTo>
                    <a:pt x="5912" y="1977"/>
                    <a:pt x="6102" y="2018"/>
                    <a:pt x="6229" y="2101"/>
                  </a:cubicBezTo>
                  <a:cubicBezTo>
                    <a:pt x="6451" y="2247"/>
                    <a:pt x="6482" y="2535"/>
                    <a:pt x="6516" y="2842"/>
                  </a:cubicBezTo>
                  <a:cubicBezTo>
                    <a:pt x="6552" y="3178"/>
                    <a:pt x="6593" y="3557"/>
                    <a:pt x="6922" y="3766"/>
                  </a:cubicBezTo>
                  <a:cubicBezTo>
                    <a:pt x="7071" y="3859"/>
                    <a:pt x="7262" y="3906"/>
                    <a:pt x="7505" y="3906"/>
                  </a:cubicBezTo>
                  <a:cubicBezTo>
                    <a:pt x="7783" y="3906"/>
                    <a:pt x="8127" y="3845"/>
                    <a:pt x="8549" y="3724"/>
                  </a:cubicBezTo>
                  <a:cubicBezTo>
                    <a:pt x="8662" y="3691"/>
                    <a:pt x="8728" y="3578"/>
                    <a:pt x="8696" y="3470"/>
                  </a:cubicBezTo>
                  <a:cubicBezTo>
                    <a:pt x="8669" y="3383"/>
                    <a:pt x="8587" y="3327"/>
                    <a:pt x="8495" y="3327"/>
                  </a:cubicBezTo>
                  <a:cubicBezTo>
                    <a:pt x="8475" y="3327"/>
                    <a:pt x="8455" y="3330"/>
                    <a:pt x="8434" y="3336"/>
                  </a:cubicBezTo>
                  <a:cubicBezTo>
                    <a:pt x="8050" y="3446"/>
                    <a:pt x="7742" y="3502"/>
                    <a:pt x="7514" y="3502"/>
                  </a:cubicBezTo>
                  <a:cubicBezTo>
                    <a:pt x="7360" y="3502"/>
                    <a:pt x="7242" y="3476"/>
                    <a:pt x="7162" y="3426"/>
                  </a:cubicBezTo>
                  <a:cubicBezTo>
                    <a:pt x="6994" y="3320"/>
                    <a:pt x="6969" y="3077"/>
                    <a:pt x="6938" y="2793"/>
                  </a:cubicBezTo>
                  <a:cubicBezTo>
                    <a:pt x="6898" y="2427"/>
                    <a:pt x="6854" y="2015"/>
                    <a:pt x="6472" y="1765"/>
                  </a:cubicBezTo>
                  <a:cubicBezTo>
                    <a:pt x="6274" y="1637"/>
                    <a:pt x="6009" y="1572"/>
                    <a:pt x="5664" y="1572"/>
                  </a:cubicBezTo>
                  <a:cubicBezTo>
                    <a:pt x="5300" y="1572"/>
                    <a:pt x="4848" y="1644"/>
                    <a:pt x="4292" y="1787"/>
                  </a:cubicBezTo>
                  <a:cubicBezTo>
                    <a:pt x="4185" y="1814"/>
                    <a:pt x="4091" y="1828"/>
                    <a:pt x="4008" y="1828"/>
                  </a:cubicBezTo>
                  <a:cubicBezTo>
                    <a:pt x="3663" y="1828"/>
                    <a:pt x="3500" y="1594"/>
                    <a:pt x="3245" y="1185"/>
                  </a:cubicBezTo>
                  <a:cubicBezTo>
                    <a:pt x="2924" y="668"/>
                    <a:pt x="2508" y="0"/>
                    <a:pt x="1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split orient="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990"/>
        <p:cNvGrpSpPr/>
        <p:nvPr/>
      </p:nvGrpSpPr>
      <p:grpSpPr>
        <a:xfrm>
          <a:off x="0" y="0"/>
          <a:ext cx="0" cy="0"/>
          <a:chOff x="0" y="0"/>
          <a:chExt cx="0" cy="0"/>
        </a:xfrm>
      </p:grpSpPr>
      <p:sp>
        <p:nvSpPr>
          <p:cNvPr id="991" name="Google Shape;991;p38"/>
          <p:cNvSpPr/>
          <p:nvPr/>
        </p:nvSpPr>
        <p:spPr>
          <a:xfrm rot="1559871">
            <a:off x="-907185" y="4432328"/>
            <a:ext cx="3240817" cy="1580705"/>
          </a:xfrm>
          <a:custGeom>
            <a:avLst/>
            <a:gdLst/>
            <a:ahLst/>
            <a:cxnLst/>
            <a:rect l="l" t="t" r="r" b="b"/>
            <a:pathLst>
              <a:path w="84646" h="41286" extrusionOk="0">
                <a:moveTo>
                  <a:pt x="52685" y="1"/>
                </a:moveTo>
                <a:cubicBezTo>
                  <a:pt x="50445" y="1"/>
                  <a:pt x="48316" y="301"/>
                  <a:pt x="46462" y="930"/>
                </a:cubicBezTo>
                <a:cubicBezTo>
                  <a:pt x="42816" y="2168"/>
                  <a:pt x="39305" y="2540"/>
                  <a:pt x="35906" y="2540"/>
                </a:cubicBezTo>
                <a:cubicBezTo>
                  <a:pt x="30773" y="2540"/>
                  <a:pt x="25897" y="1691"/>
                  <a:pt x="21195" y="1691"/>
                </a:cubicBezTo>
                <a:cubicBezTo>
                  <a:pt x="17652" y="1691"/>
                  <a:pt x="14209" y="2173"/>
                  <a:pt x="10830" y="3864"/>
                </a:cubicBezTo>
                <a:cubicBezTo>
                  <a:pt x="1" y="9286"/>
                  <a:pt x="10749" y="30178"/>
                  <a:pt x="16018" y="34575"/>
                </a:cubicBezTo>
                <a:cubicBezTo>
                  <a:pt x="20531" y="38341"/>
                  <a:pt x="28322" y="41286"/>
                  <a:pt x="37291" y="41286"/>
                </a:cubicBezTo>
                <a:cubicBezTo>
                  <a:pt x="47147" y="41286"/>
                  <a:pt x="58425" y="37730"/>
                  <a:pt x="68341" y="27800"/>
                </a:cubicBezTo>
                <a:cubicBezTo>
                  <a:pt x="84645" y="11474"/>
                  <a:pt x="66532" y="1"/>
                  <a:pt x="526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2" name="Google Shape;992;p38"/>
          <p:cNvGrpSpPr/>
          <p:nvPr/>
        </p:nvGrpSpPr>
        <p:grpSpPr>
          <a:xfrm>
            <a:off x="6173298" y="4913629"/>
            <a:ext cx="485303" cy="281024"/>
            <a:chOff x="4519775" y="467750"/>
            <a:chExt cx="240225" cy="139100"/>
          </a:xfrm>
        </p:grpSpPr>
        <p:sp>
          <p:nvSpPr>
            <p:cNvPr id="993" name="Google Shape;993;p38"/>
            <p:cNvSpPr/>
            <p:nvPr/>
          </p:nvSpPr>
          <p:spPr>
            <a:xfrm>
              <a:off x="4519775" y="509200"/>
              <a:ext cx="218225" cy="97650"/>
            </a:xfrm>
            <a:custGeom>
              <a:avLst/>
              <a:gdLst/>
              <a:ahLst/>
              <a:cxnLst/>
              <a:rect l="l" t="t" r="r" b="b"/>
              <a:pathLst>
                <a:path w="8729" h="3906" extrusionOk="0">
                  <a:moveTo>
                    <a:pt x="1335" y="0"/>
                  </a:moveTo>
                  <a:cubicBezTo>
                    <a:pt x="1011" y="0"/>
                    <a:pt x="630" y="51"/>
                    <a:pt x="176" y="170"/>
                  </a:cubicBezTo>
                  <a:cubicBezTo>
                    <a:pt x="68" y="199"/>
                    <a:pt x="1" y="302"/>
                    <a:pt x="20" y="406"/>
                  </a:cubicBezTo>
                  <a:cubicBezTo>
                    <a:pt x="21" y="410"/>
                    <a:pt x="21" y="415"/>
                    <a:pt x="27" y="419"/>
                  </a:cubicBezTo>
                  <a:cubicBezTo>
                    <a:pt x="50" y="509"/>
                    <a:pt x="134" y="567"/>
                    <a:pt x="227" y="567"/>
                  </a:cubicBezTo>
                  <a:cubicBezTo>
                    <a:pt x="246" y="567"/>
                    <a:pt x="265" y="565"/>
                    <a:pt x="284" y="560"/>
                  </a:cubicBezTo>
                  <a:cubicBezTo>
                    <a:pt x="704" y="450"/>
                    <a:pt x="1048" y="402"/>
                    <a:pt x="1334" y="402"/>
                  </a:cubicBezTo>
                  <a:cubicBezTo>
                    <a:pt x="2263" y="402"/>
                    <a:pt x="2576" y="905"/>
                    <a:pt x="2881" y="1395"/>
                  </a:cubicBezTo>
                  <a:cubicBezTo>
                    <a:pt x="3128" y="1791"/>
                    <a:pt x="3402" y="2231"/>
                    <a:pt x="4003" y="2231"/>
                  </a:cubicBezTo>
                  <a:cubicBezTo>
                    <a:pt x="4122" y="2231"/>
                    <a:pt x="4253" y="2214"/>
                    <a:pt x="4398" y="2177"/>
                  </a:cubicBezTo>
                  <a:cubicBezTo>
                    <a:pt x="4916" y="2043"/>
                    <a:pt x="5337" y="1977"/>
                    <a:pt x="5658" y="1977"/>
                  </a:cubicBezTo>
                  <a:cubicBezTo>
                    <a:pt x="5912" y="1977"/>
                    <a:pt x="6103" y="2018"/>
                    <a:pt x="6231" y="2102"/>
                  </a:cubicBezTo>
                  <a:cubicBezTo>
                    <a:pt x="6452" y="2246"/>
                    <a:pt x="6483" y="2536"/>
                    <a:pt x="6516" y="2842"/>
                  </a:cubicBezTo>
                  <a:cubicBezTo>
                    <a:pt x="6553" y="3177"/>
                    <a:pt x="6593" y="3557"/>
                    <a:pt x="6924" y="3766"/>
                  </a:cubicBezTo>
                  <a:cubicBezTo>
                    <a:pt x="7071" y="3859"/>
                    <a:pt x="7263" y="3906"/>
                    <a:pt x="7506" y="3906"/>
                  </a:cubicBezTo>
                  <a:cubicBezTo>
                    <a:pt x="7783" y="3906"/>
                    <a:pt x="8128" y="3845"/>
                    <a:pt x="8551" y="3723"/>
                  </a:cubicBezTo>
                  <a:cubicBezTo>
                    <a:pt x="8664" y="3691"/>
                    <a:pt x="8728" y="3578"/>
                    <a:pt x="8696" y="3470"/>
                  </a:cubicBezTo>
                  <a:cubicBezTo>
                    <a:pt x="8670" y="3383"/>
                    <a:pt x="8587" y="3327"/>
                    <a:pt x="8496" y="3327"/>
                  </a:cubicBezTo>
                  <a:cubicBezTo>
                    <a:pt x="8476" y="3327"/>
                    <a:pt x="8455" y="3330"/>
                    <a:pt x="8435" y="3335"/>
                  </a:cubicBezTo>
                  <a:cubicBezTo>
                    <a:pt x="8051" y="3446"/>
                    <a:pt x="7743" y="3502"/>
                    <a:pt x="7515" y="3502"/>
                  </a:cubicBezTo>
                  <a:cubicBezTo>
                    <a:pt x="7361" y="3502"/>
                    <a:pt x="7243" y="3476"/>
                    <a:pt x="7162" y="3426"/>
                  </a:cubicBezTo>
                  <a:cubicBezTo>
                    <a:pt x="6996" y="3320"/>
                    <a:pt x="6970" y="3075"/>
                    <a:pt x="6939" y="2792"/>
                  </a:cubicBezTo>
                  <a:cubicBezTo>
                    <a:pt x="6899" y="2427"/>
                    <a:pt x="6854" y="2014"/>
                    <a:pt x="6473" y="1765"/>
                  </a:cubicBezTo>
                  <a:cubicBezTo>
                    <a:pt x="6275" y="1636"/>
                    <a:pt x="6010" y="1572"/>
                    <a:pt x="5665" y="1572"/>
                  </a:cubicBezTo>
                  <a:cubicBezTo>
                    <a:pt x="5301" y="1572"/>
                    <a:pt x="4848" y="1644"/>
                    <a:pt x="4293" y="1786"/>
                  </a:cubicBezTo>
                  <a:cubicBezTo>
                    <a:pt x="4185" y="1814"/>
                    <a:pt x="4092" y="1828"/>
                    <a:pt x="4009" y="1828"/>
                  </a:cubicBezTo>
                  <a:cubicBezTo>
                    <a:pt x="3664" y="1828"/>
                    <a:pt x="3501" y="1594"/>
                    <a:pt x="3246" y="1185"/>
                  </a:cubicBezTo>
                  <a:cubicBezTo>
                    <a:pt x="2924" y="668"/>
                    <a:pt x="2509" y="0"/>
                    <a:pt x="1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8"/>
            <p:cNvSpPr/>
            <p:nvPr/>
          </p:nvSpPr>
          <p:spPr>
            <a:xfrm>
              <a:off x="4541800" y="467750"/>
              <a:ext cx="218200" cy="97650"/>
            </a:xfrm>
            <a:custGeom>
              <a:avLst/>
              <a:gdLst/>
              <a:ahLst/>
              <a:cxnLst/>
              <a:rect l="l" t="t" r="r" b="b"/>
              <a:pathLst>
                <a:path w="8728" h="3906" extrusionOk="0">
                  <a:moveTo>
                    <a:pt x="1334" y="0"/>
                  </a:moveTo>
                  <a:cubicBezTo>
                    <a:pt x="1010" y="0"/>
                    <a:pt x="629" y="51"/>
                    <a:pt x="176" y="170"/>
                  </a:cubicBezTo>
                  <a:cubicBezTo>
                    <a:pt x="66" y="200"/>
                    <a:pt x="1" y="302"/>
                    <a:pt x="19" y="406"/>
                  </a:cubicBezTo>
                  <a:cubicBezTo>
                    <a:pt x="21" y="411"/>
                    <a:pt x="21" y="415"/>
                    <a:pt x="25" y="417"/>
                  </a:cubicBezTo>
                  <a:cubicBezTo>
                    <a:pt x="49" y="509"/>
                    <a:pt x="133" y="567"/>
                    <a:pt x="226" y="567"/>
                  </a:cubicBezTo>
                  <a:cubicBezTo>
                    <a:pt x="245" y="567"/>
                    <a:pt x="265" y="565"/>
                    <a:pt x="284" y="560"/>
                  </a:cubicBezTo>
                  <a:cubicBezTo>
                    <a:pt x="704" y="450"/>
                    <a:pt x="1048" y="402"/>
                    <a:pt x="1333" y="402"/>
                  </a:cubicBezTo>
                  <a:cubicBezTo>
                    <a:pt x="2263" y="402"/>
                    <a:pt x="2576" y="906"/>
                    <a:pt x="2881" y="1396"/>
                  </a:cubicBezTo>
                  <a:cubicBezTo>
                    <a:pt x="3127" y="1791"/>
                    <a:pt x="3401" y="2232"/>
                    <a:pt x="4002" y="2232"/>
                  </a:cubicBezTo>
                  <a:cubicBezTo>
                    <a:pt x="4120" y="2232"/>
                    <a:pt x="4251" y="2215"/>
                    <a:pt x="4397" y="2177"/>
                  </a:cubicBezTo>
                  <a:cubicBezTo>
                    <a:pt x="4916" y="2043"/>
                    <a:pt x="5338" y="1977"/>
                    <a:pt x="5659" y="1977"/>
                  </a:cubicBezTo>
                  <a:cubicBezTo>
                    <a:pt x="5912" y="1977"/>
                    <a:pt x="6102" y="2018"/>
                    <a:pt x="6229" y="2101"/>
                  </a:cubicBezTo>
                  <a:cubicBezTo>
                    <a:pt x="6451" y="2247"/>
                    <a:pt x="6482" y="2535"/>
                    <a:pt x="6516" y="2842"/>
                  </a:cubicBezTo>
                  <a:cubicBezTo>
                    <a:pt x="6552" y="3178"/>
                    <a:pt x="6593" y="3557"/>
                    <a:pt x="6922" y="3766"/>
                  </a:cubicBezTo>
                  <a:cubicBezTo>
                    <a:pt x="7071" y="3859"/>
                    <a:pt x="7262" y="3906"/>
                    <a:pt x="7505" y="3906"/>
                  </a:cubicBezTo>
                  <a:cubicBezTo>
                    <a:pt x="7783" y="3906"/>
                    <a:pt x="8127" y="3845"/>
                    <a:pt x="8549" y="3724"/>
                  </a:cubicBezTo>
                  <a:cubicBezTo>
                    <a:pt x="8662" y="3691"/>
                    <a:pt x="8728" y="3578"/>
                    <a:pt x="8696" y="3470"/>
                  </a:cubicBezTo>
                  <a:cubicBezTo>
                    <a:pt x="8669" y="3383"/>
                    <a:pt x="8587" y="3327"/>
                    <a:pt x="8495" y="3327"/>
                  </a:cubicBezTo>
                  <a:cubicBezTo>
                    <a:pt x="8475" y="3327"/>
                    <a:pt x="8455" y="3330"/>
                    <a:pt x="8434" y="3336"/>
                  </a:cubicBezTo>
                  <a:cubicBezTo>
                    <a:pt x="8050" y="3446"/>
                    <a:pt x="7742" y="3502"/>
                    <a:pt x="7514" y="3502"/>
                  </a:cubicBezTo>
                  <a:cubicBezTo>
                    <a:pt x="7360" y="3502"/>
                    <a:pt x="7242" y="3476"/>
                    <a:pt x="7162" y="3426"/>
                  </a:cubicBezTo>
                  <a:cubicBezTo>
                    <a:pt x="6994" y="3320"/>
                    <a:pt x="6969" y="3077"/>
                    <a:pt x="6938" y="2793"/>
                  </a:cubicBezTo>
                  <a:cubicBezTo>
                    <a:pt x="6898" y="2427"/>
                    <a:pt x="6854" y="2015"/>
                    <a:pt x="6472" y="1765"/>
                  </a:cubicBezTo>
                  <a:cubicBezTo>
                    <a:pt x="6274" y="1637"/>
                    <a:pt x="6009" y="1572"/>
                    <a:pt x="5664" y="1572"/>
                  </a:cubicBezTo>
                  <a:cubicBezTo>
                    <a:pt x="5300" y="1572"/>
                    <a:pt x="4848" y="1644"/>
                    <a:pt x="4292" y="1787"/>
                  </a:cubicBezTo>
                  <a:cubicBezTo>
                    <a:pt x="4185" y="1814"/>
                    <a:pt x="4091" y="1828"/>
                    <a:pt x="4008" y="1828"/>
                  </a:cubicBezTo>
                  <a:cubicBezTo>
                    <a:pt x="3663" y="1828"/>
                    <a:pt x="3500" y="1594"/>
                    <a:pt x="3245" y="1185"/>
                  </a:cubicBezTo>
                  <a:cubicBezTo>
                    <a:pt x="2924" y="668"/>
                    <a:pt x="2508" y="0"/>
                    <a:pt x="1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5" name="Google Shape;995;p38"/>
          <p:cNvGrpSpPr/>
          <p:nvPr/>
        </p:nvGrpSpPr>
        <p:grpSpPr>
          <a:xfrm rot="-5400000">
            <a:off x="-121528" y="326858"/>
            <a:ext cx="934840" cy="554930"/>
            <a:chOff x="713225" y="3214125"/>
            <a:chExt cx="1980173" cy="1175451"/>
          </a:xfrm>
        </p:grpSpPr>
        <p:sp>
          <p:nvSpPr>
            <p:cNvPr id="996" name="Google Shape;996;p38"/>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8"/>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8"/>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8"/>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8"/>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8"/>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8"/>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3" name="Google Shape;1003;p38"/>
          <p:cNvSpPr/>
          <p:nvPr/>
        </p:nvSpPr>
        <p:spPr>
          <a:xfrm rot="-10491606" flipH="1">
            <a:off x="7009880" y="-795823"/>
            <a:ext cx="3240795" cy="1580694"/>
          </a:xfrm>
          <a:custGeom>
            <a:avLst/>
            <a:gdLst/>
            <a:ahLst/>
            <a:cxnLst/>
            <a:rect l="l" t="t" r="r" b="b"/>
            <a:pathLst>
              <a:path w="84646" h="41286" extrusionOk="0">
                <a:moveTo>
                  <a:pt x="52685" y="1"/>
                </a:moveTo>
                <a:cubicBezTo>
                  <a:pt x="50445" y="1"/>
                  <a:pt x="48316" y="301"/>
                  <a:pt x="46462" y="930"/>
                </a:cubicBezTo>
                <a:cubicBezTo>
                  <a:pt x="42816" y="2168"/>
                  <a:pt x="39305" y="2540"/>
                  <a:pt x="35906" y="2540"/>
                </a:cubicBezTo>
                <a:cubicBezTo>
                  <a:pt x="30773" y="2540"/>
                  <a:pt x="25897" y="1691"/>
                  <a:pt x="21195" y="1691"/>
                </a:cubicBezTo>
                <a:cubicBezTo>
                  <a:pt x="17652" y="1691"/>
                  <a:pt x="14209" y="2173"/>
                  <a:pt x="10830" y="3864"/>
                </a:cubicBezTo>
                <a:cubicBezTo>
                  <a:pt x="1" y="9286"/>
                  <a:pt x="10749" y="30178"/>
                  <a:pt x="16018" y="34575"/>
                </a:cubicBezTo>
                <a:cubicBezTo>
                  <a:pt x="20531" y="38341"/>
                  <a:pt x="28322" y="41286"/>
                  <a:pt x="37291" y="41286"/>
                </a:cubicBezTo>
                <a:cubicBezTo>
                  <a:pt x="47147" y="41286"/>
                  <a:pt x="58425" y="37730"/>
                  <a:pt x="68341" y="27800"/>
                </a:cubicBezTo>
                <a:cubicBezTo>
                  <a:pt x="84645" y="11474"/>
                  <a:pt x="66532" y="1"/>
                  <a:pt x="52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4" name="Google Shape;1004;p38"/>
          <p:cNvGrpSpPr/>
          <p:nvPr/>
        </p:nvGrpSpPr>
        <p:grpSpPr>
          <a:xfrm rot="5400000" flipH="1">
            <a:off x="8240822" y="4285858"/>
            <a:ext cx="934840" cy="554930"/>
            <a:chOff x="713225" y="3214125"/>
            <a:chExt cx="1980173" cy="1175451"/>
          </a:xfrm>
        </p:grpSpPr>
        <p:sp>
          <p:nvSpPr>
            <p:cNvPr id="1005" name="Google Shape;1005;p38"/>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8"/>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8"/>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8"/>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8"/>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8"/>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8"/>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2" name="Google Shape;1012;p38"/>
          <p:cNvGrpSpPr/>
          <p:nvPr/>
        </p:nvGrpSpPr>
        <p:grpSpPr>
          <a:xfrm rot="-1801937">
            <a:off x="1235533" y="-55567"/>
            <a:ext cx="485309" cy="281026"/>
            <a:chOff x="4519775" y="467750"/>
            <a:chExt cx="240225" cy="139100"/>
          </a:xfrm>
        </p:grpSpPr>
        <p:sp>
          <p:nvSpPr>
            <p:cNvPr id="1013" name="Google Shape;1013;p38"/>
            <p:cNvSpPr/>
            <p:nvPr/>
          </p:nvSpPr>
          <p:spPr>
            <a:xfrm>
              <a:off x="4519775" y="509200"/>
              <a:ext cx="218225" cy="97650"/>
            </a:xfrm>
            <a:custGeom>
              <a:avLst/>
              <a:gdLst/>
              <a:ahLst/>
              <a:cxnLst/>
              <a:rect l="l" t="t" r="r" b="b"/>
              <a:pathLst>
                <a:path w="8729" h="3906" extrusionOk="0">
                  <a:moveTo>
                    <a:pt x="1335" y="0"/>
                  </a:moveTo>
                  <a:cubicBezTo>
                    <a:pt x="1011" y="0"/>
                    <a:pt x="630" y="51"/>
                    <a:pt x="176" y="170"/>
                  </a:cubicBezTo>
                  <a:cubicBezTo>
                    <a:pt x="68" y="199"/>
                    <a:pt x="1" y="302"/>
                    <a:pt x="20" y="406"/>
                  </a:cubicBezTo>
                  <a:cubicBezTo>
                    <a:pt x="21" y="410"/>
                    <a:pt x="21" y="415"/>
                    <a:pt x="27" y="419"/>
                  </a:cubicBezTo>
                  <a:cubicBezTo>
                    <a:pt x="50" y="509"/>
                    <a:pt x="134" y="567"/>
                    <a:pt x="227" y="567"/>
                  </a:cubicBezTo>
                  <a:cubicBezTo>
                    <a:pt x="246" y="567"/>
                    <a:pt x="265" y="565"/>
                    <a:pt x="284" y="560"/>
                  </a:cubicBezTo>
                  <a:cubicBezTo>
                    <a:pt x="704" y="450"/>
                    <a:pt x="1048" y="402"/>
                    <a:pt x="1334" y="402"/>
                  </a:cubicBezTo>
                  <a:cubicBezTo>
                    <a:pt x="2263" y="402"/>
                    <a:pt x="2576" y="905"/>
                    <a:pt x="2881" y="1395"/>
                  </a:cubicBezTo>
                  <a:cubicBezTo>
                    <a:pt x="3128" y="1791"/>
                    <a:pt x="3402" y="2231"/>
                    <a:pt x="4003" y="2231"/>
                  </a:cubicBezTo>
                  <a:cubicBezTo>
                    <a:pt x="4122" y="2231"/>
                    <a:pt x="4253" y="2214"/>
                    <a:pt x="4398" y="2177"/>
                  </a:cubicBezTo>
                  <a:cubicBezTo>
                    <a:pt x="4916" y="2043"/>
                    <a:pt x="5337" y="1977"/>
                    <a:pt x="5658" y="1977"/>
                  </a:cubicBezTo>
                  <a:cubicBezTo>
                    <a:pt x="5912" y="1977"/>
                    <a:pt x="6103" y="2018"/>
                    <a:pt x="6231" y="2102"/>
                  </a:cubicBezTo>
                  <a:cubicBezTo>
                    <a:pt x="6452" y="2246"/>
                    <a:pt x="6483" y="2536"/>
                    <a:pt x="6516" y="2842"/>
                  </a:cubicBezTo>
                  <a:cubicBezTo>
                    <a:pt x="6553" y="3177"/>
                    <a:pt x="6593" y="3557"/>
                    <a:pt x="6924" y="3766"/>
                  </a:cubicBezTo>
                  <a:cubicBezTo>
                    <a:pt x="7071" y="3859"/>
                    <a:pt x="7263" y="3906"/>
                    <a:pt x="7506" y="3906"/>
                  </a:cubicBezTo>
                  <a:cubicBezTo>
                    <a:pt x="7783" y="3906"/>
                    <a:pt x="8128" y="3845"/>
                    <a:pt x="8551" y="3723"/>
                  </a:cubicBezTo>
                  <a:cubicBezTo>
                    <a:pt x="8664" y="3691"/>
                    <a:pt x="8728" y="3578"/>
                    <a:pt x="8696" y="3470"/>
                  </a:cubicBezTo>
                  <a:cubicBezTo>
                    <a:pt x="8670" y="3383"/>
                    <a:pt x="8587" y="3327"/>
                    <a:pt x="8496" y="3327"/>
                  </a:cubicBezTo>
                  <a:cubicBezTo>
                    <a:pt x="8476" y="3327"/>
                    <a:pt x="8455" y="3330"/>
                    <a:pt x="8435" y="3335"/>
                  </a:cubicBezTo>
                  <a:cubicBezTo>
                    <a:pt x="8051" y="3446"/>
                    <a:pt x="7743" y="3502"/>
                    <a:pt x="7515" y="3502"/>
                  </a:cubicBezTo>
                  <a:cubicBezTo>
                    <a:pt x="7361" y="3502"/>
                    <a:pt x="7243" y="3476"/>
                    <a:pt x="7162" y="3426"/>
                  </a:cubicBezTo>
                  <a:cubicBezTo>
                    <a:pt x="6996" y="3320"/>
                    <a:pt x="6970" y="3075"/>
                    <a:pt x="6939" y="2792"/>
                  </a:cubicBezTo>
                  <a:cubicBezTo>
                    <a:pt x="6899" y="2427"/>
                    <a:pt x="6854" y="2014"/>
                    <a:pt x="6473" y="1765"/>
                  </a:cubicBezTo>
                  <a:cubicBezTo>
                    <a:pt x="6275" y="1636"/>
                    <a:pt x="6010" y="1572"/>
                    <a:pt x="5665" y="1572"/>
                  </a:cubicBezTo>
                  <a:cubicBezTo>
                    <a:pt x="5301" y="1572"/>
                    <a:pt x="4848" y="1644"/>
                    <a:pt x="4293" y="1786"/>
                  </a:cubicBezTo>
                  <a:cubicBezTo>
                    <a:pt x="4185" y="1814"/>
                    <a:pt x="4092" y="1828"/>
                    <a:pt x="4009" y="1828"/>
                  </a:cubicBezTo>
                  <a:cubicBezTo>
                    <a:pt x="3664" y="1828"/>
                    <a:pt x="3501" y="1594"/>
                    <a:pt x="3246" y="1185"/>
                  </a:cubicBezTo>
                  <a:cubicBezTo>
                    <a:pt x="2924" y="668"/>
                    <a:pt x="2509" y="0"/>
                    <a:pt x="1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8"/>
            <p:cNvSpPr/>
            <p:nvPr/>
          </p:nvSpPr>
          <p:spPr>
            <a:xfrm>
              <a:off x="4541800" y="467750"/>
              <a:ext cx="218200" cy="97650"/>
            </a:xfrm>
            <a:custGeom>
              <a:avLst/>
              <a:gdLst/>
              <a:ahLst/>
              <a:cxnLst/>
              <a:rect l="l" t="t" r="r" b="b"/>
              <a:pathLst>
                <a:path w="8728" h="3906" extrusionOk="0">
                  <a:moveTo>
                    <a:pt x="1334" y="0"/>
                  </a:moveTo>
                  <a:cubicBezTo>
                    <a:pt x="1010" y="0"/>
                    <a:pt x="629" y="51"/>
                    <a:pt x="176" y="170"/>
                  </a:cubicBezTo>
                  <a:cubicBezTo>
                    <a:pt x="66" y="200"/>
                    <a:pt x="1" y="302"/>
                    <a:pt x="19" y="406"/>
                  </a:cubicBezTo>
                  <a:cubicBezTo>
                    <a:pt x="21" y="411"/>
                    <a:pt x="21" y="415"/>
                    <a:pt x="25" y="417"/>
                  </a:cubicBezTo>
                  <a:cubicBezTo>
                    <a:pt x="49" y="509"/>
                    <a:pt x="133" y="567"/>
                    <a:pt x="226" y="567"/>
                  </a:cubicBezTo>
                  <a:cubicBezTo>
                    <a:pt x="245" y="567"/>
                    <a:pt x="265" y="565"/>
                    <a:pt x="284" y="560"/>
                  </a:cubicBezTo>
                  <a:cubicBezTo>
                    <a:pt x="704" y="450"/>
                    <a:pt x="1048" y="402"/>
                    <a:pt x="1333" y="402"/>
                  </a:cubicBezTo>
                  <a:cubicBezTo>
                    <a:pt x="2263" y="402"/>
                    <a:pt x="2576" y="906"/>
                    <a:pt x="2881" y="1396"/>
                  </a:cubicBezTo>
                  <a:cubicBezTo>
                    <a:pt x="3127" y="1791"/>
                    <a:pt x="3401" y="2232"/>
                    <a:pt x="4002" y="2232"/>
                  </a:cubicBezTo>
                  <a:cubicBezTo>
                    <a:pt x="4120" y="2232"/>
                    <a:pt x="4251" y="2215"/>
                    <a:pt x="4397" y="2177"/>
                  </a:cubicBezTo>
                  <a:cubicBezTo>
                    <a:pt x="4916" y="2043"/>
                    <a:pt x="5338" y="1977"/>
                    <a:pt x="5659" y="1977"/>
                  </a:cubicBezTo>
                  <a:cubicBezTo>
                    <a:pt x="5912" y="1977"/>
                    <a:pt x="6102" y="2018"/>
                    <a:pt x="6229" y="2101"/>
                  </a:cubicBezTo>
                  <a:cubicBezTo>
                    <a:pt x="6451" y="2247"/>
                    <a:pt x="6482" y="2535"/>
                    <a:pt x="6516" y="2842"/>
                  </a:cubicBezTo>
                  <a:cubicBezTo>
                    <a:pt x="6552" y="3178"/>
                    <a:pt x="6593" y="3557"/>
                    <a:pt x="6922" y="3766"/>
                  </a:cubicBezTo>
                  <a:cubicBezTo>
                    <a:pt x="7071" y="3859"/>
                    <a:pt x="7262" y="3906"/>
                    <a:pt x="7505" y="3906"/>
                  </a:cubicBezTo>
                  <a:cubicBezTo>
                    <a:pt x="7783" y="3906"/>
                    <a:pt x="8127" y="3845"/>
                    <a:pt x="8549" y="3724"/>
                  </a:cubicBezTo>
                  <a:cubicBezTo>
                    <a:pt x="8662" y="3691"/>
                    <a:pt x="8728" y="3578"/>
                    <a:pt x="8696" y="3470"/>
                  </a:cubicBezTo>
                  <a:cubicBezTo>
                    <a:pt x="8669" y="3383"/>
                    <a:pt x="8587" y="3327"/>
                    <a:pt x="8495" y="3327"/>
                  </a:cubicBezTo>
                  <a:cubicBezTo>
                    <a:pt x="8475" y="3327"/>
                    <a:pt x="8455" y="3330"/>
                    <a:pt x="8434" y="3336"/>
                  </a:cubicBezTo>
                  <a:cubicBezTo>
                    <a:pt x="8050" y="3446"/>
                    <a:pt x="7742" y="3502"/>
                    <a:pt x="7514" y="3502"/>
                  </a:cubicBezTo>
                  <a:cubicBezTo>
                    <a:pt x="7360" y="3502"/>
                    <a:pt x="7242" y="3476"/>
                    <a:pt x="7162" y="3426"/>
                  </a:cubicBezTo>
                  <a:cubicBezTo>
                    <a:pt x="6994" y="3320"/>
                    <a:pt x="6969" y="3077"/>
                    <a:pt x="6938" y="2793"/>
                  </a:cubicBezTo>
                  <a:cubicBezTo>
                    <a:pt x="6898" y="2427"/>
                    <a:pt x="6854" y="2015"/>
                    <a:pt x="6472" y="1765"/>
                  </a:cubicBezTo>
                  <a:cubicBezTo>
                    <a:pt x="6274" y="1637"/>
                    <a:pt x="6009" y="1572"/>
                    <a:pt x="5664" y="1572"/>
                  </a:cubicBezTo>
                  <a:cubicBezTo>
                    <a:pt x="5300" y="1572"/>
                    <a:pt x="4848" y="1644"/>
                    <a:pt x="4292" y="1787"/>
                  </a:cubicBezTo>
                  <a:cubicBezTo>
                    <a:pt x="4185" y="1814"/>
                    <a:pt x="4091" y="1828"/>
                    <a:pt x="4008" y="1828"/>
                  </a:cubicBezTo>
                  <a:cubicBezTo>
                    <a:pt x="3663" y="1828"/>
                    <a:pt x="3500" y="1594"/>
                    <a:pt x="3245" y="1185"/>
                  </a:cubicBezTo>
                  <a:cubicBezTo>
                    <a:pt x="2924" y="668"/>
                    <a:pt x="2508" y="0"/>
                    <a:pt x="1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3"/>
        <p:cNvGrpSpPr/>
        <p:nvPr/>
      </p:nvGrpSpPr>
      <p:grpSpPr>
        <a:xfrm>
          <a:off x="0" y="0"/>
          <a:ext cx="0" cy="0"/>
          <a:chOff x="0" y="0"/>
          <a:chExt cx="0" cy="0"/>
        </a:xfrm>
      </p:grpSpPr>
      <p:sp>
        <p:nvSpPr>
          <p:cNvPr id="104" name="Google Shape;10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5" name="Google Shape;105;p6"/>
          <p:cNvSpPr/>
          <p:nvPr/>
        </p:nvSpPr>
        <p:spPr>
          <a:xfrm rot="-8676977">
            <a:off x="6464423" y="-1306366"/>
            <a:ext cx="3240831" cy="1580712"/>
          </a:xfrm>
          <a:custGeom>
            <a:avLst/>
            <a:gdLst/>
            <a:ahLst/>
            <a:cxnLst/>
            <a:rect l="l" t="t" r="r" b="b"/>
            <a:pathLst>
              <a:path w="84646" h="41286" extrusionOk="0">
                <a:moveTo>
                  <a:pt x="52685" y="1"/>
                </a:moveTo>
                <a:cubicBezTo>
                  <a:pt x="50445" y="1"/>
                  <a:pt x="48316" y="301"/>
                  <a:pt x="46462" y="930"/>
                </a:cubicBezTo>
                <a:cubicBezTo>
                  <a:pt x="42816" y="2168"/>
                  <a:pt x="39305" y="2540"/>
                  <a:pt x="35906" y="2540"/>
                </a:cubicBezTo>
                <a:cubicBezTo>
                  <a:pt x="30773" y="2540"/>
                  <a:pt x="25897" y="1691"/>
                  <a:pt x="21195" y="1691"/>
                </a:cubicBezTo>
                <a:cubicBezTo>
                  <a:pt x="17652" y="1691"/>
                  <a:pt x="14209" y="2173"/>
                  <a:pt x="10830" y="3864"/>
                </a:cubicBezTo>
                <a:cubicBezTo>
                  <a:pt x="1" y="9286"/>
                  <a:pt x="10749" y="30178"/>
                  <a:pt x="16018" y="34575"/>
                </a:cubicBezTo>
                <a:cubicBezTo>
                  <a:pt x="20531" y="38341"/>
                  <a:pt x="28322" y="41286"/>
                  <a:pt x="37291" y="41286"/>
                </a:cubicBezTo>
                <a:cubicBezTo>
                  <a:pt x="47147" y="41286"/>
                  <a:pt x="58425" y="37730"/>
                  <a:pt x="68341" y="27800"/>
                </a:cubicBezTo>
                <a:cubicBezTo>
                  <a:pt x="84645" y="11474"/>
                  <a:pt x="66532" y="1"/>
                  <a:pt x="52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6"/>
          <p:cNvSpPr/>
          <p:nvPr/>
        </p:nvSpPr>
        <p:spPr>
          <a:xfrm rot="5791725">
            <a:off x="-453004" y="4165808"/>
            <a:ext cx="1590151" cy="1736724"/>
          </a:xfrm>
          <a:custGeom>
            <a:avLst/>
            <a:gdLst/>
            <a:ahLst/>
            <a:cxnLst/>
            <a:rect l="l" t="t" r="r" b="b"/>
            <a:pathLst>
              <a:path w="63607" h="69470" extrusionOk="0">
                <a:moveTo>
                  <a:pt x="42282" y="1"/>
                </a:moveTo>
                <a:cubicBezTo>
                  <a:pt x="39955" y="1"/>
                  <a:pt x="37395" y="1050"/>
                  <a:pt x="34622" y="3410"/>
                </a:cubicBezTo>
                <a:cubicBezTo>
                  <a:pt x="34199" y="3681"/>
                  <a:pt x="33783" y="3968"/>
                  <a:pt x="33377" y="4267"/>
                </a:cubicBezTo>
                <a:cubicBezTo>
                  <a:pt x="32969" y="4567"/>
                  <a:pt x="32573" y="4882"/>
                  <a:pt x="32186" y="5212"/>
                </a:cubicBezTo>
                <a:cubicBezTo>
                  <a:pt x="31798" y="5540"/>
                  <a:pt x="31421" y="5883"/>
                  <a:pt x="31054" y="6238"/>
                </a:cubicBezTo>
                <a:cubicBezTo>
                  <a:pt x="30687" y="6593"/>
                  <a:pt x="30331" y="6962"/>
                  <a:pt x="29986" y="7343"/>
                </a:cubicBezTo>
                <a:cubicBezTo>
                  <a:pt x="29642" y="7725"/>
                  <a:pt x="29309" y="8117"/>
                  <a:pt x="28988" y="8521"/>
                </a:cubicBezTo>
                <a:cubicBezTo>
                  <a:pt x="28667" y="8926"/>
                  <a:pt x="28359" y="9340"/>
                  <a:pt x="28065" y="9767"/>
                </a:cubicBezTo>
                <a:cubicBezTo>
                  <a:pt x="27769" y="10193"/>
                  <a:pt x="27487" y="10630"/>
                  <a:pt x="27218" y="11076"/>
                </a:cubicBezTo>
                <a:cubicBezTo>
                  <a:pt x="26948" y="11522"/>
                  <a:pt x="26692" y="11977"/>
                  <a:pt x="26451" y="12442"/>
                </a:cubicBezTo>
                <a:cubicBezTo>
                  <a:pt x="26210" y="12906"/>
                  <a:pt x="25983" y="13379"/>
                  <a:pt x="25770" y="13860"/>
                </a:cubicBezTo>
                <a:cubicBezTo>
                  <a:pt x="25557" y="14341"/>
                  <a:pt x="25360" y="14829"/>
                  <a:pt x="25176" y="15323"/>
                </a:cubicBezTo>
                <a:cubicBezTo>
                  <a:pt x="24992" y="15819"/>
                  <a:pt x="24824" y="16318"/>
                  <a:pt x="24670" y="16826"/>
                </a:cubicBezTo>
                <a:cubicBezTo>
                  <a:pt x="24518" y="17333"/>
                  <a:pt x="24379" y="17843"/>
                  <a:pt x="24257" y="18360"/>
                </a:cubicBezTo>
                <a:cubicBezTo>
                  <a:pt x="24135" y="18878"/>
                  <a:pt x="24028" y="19397"/>
                  <a:pt x="23938" y="19920"/>
                </a:cubicBezTo>
                <a:cubicBezTo>
                  <a:pt x="23847" y="20444"/>
                  <a:pt x="23772" y="20972"/>
                  <a:pt x="23713" y="21500"/>
                </a:cubicBezTo>
                <a:cubicBezTo>
                  <a:pt x="23654" y="22029"/>
                  <a:pt x="23612" y="22560"/>
                  <a:pt x="23585" y="23092"/>
                </a:cubicBezTo>
                <a:cubicBezTo>
                  <a:pt x="23558" y="23625"/>
                  <a:pt x="23548" y="24157"/>
                  <a:pt x="23553" y="24690"/>
                </a:cubicBezTo>
                <a:cubicBezTo>
                  <a:pt x="23602" y="29464"/>
                  <a:pt x="23565" y="34781"/>
                  <a:pt x="20063" y="38722"/>
                </a:cubicBezTo>
                <a:cubicBezTo>
                  <a:pt x="17207" y="41933"/>
                  <a:pt x="13835" y="43534"/>
                  <a:pt x="13835" y="43534"/>
                </a:cubicBezTo>
                <a:cubicBezTo>
                  <a:pt x="13835" y="43534"/>
                  <a:pt x="1" y="50132"/>
                  <a:pt x="1" y="54344"/>
                </a:cubicBezTo>
                <a:cubicBezTo>
                  <a:pt x="1" y="57492"/>
                  <a:pt x="20168" y="69470"/>
                  <a:pt x="36476" y="69470"/>
                </a:cubicBezTo>
                <a:cubicBezTo>
                  <a:pt x="41995" y="69470"/>
                  <a:pt x="47072" y="68098"/>
                  <a:pt x="50776" y="64549"/>
                </a:cubicBezTo>
                <a:cubicBezTo>
                  <a:pt x="63606" y="52253"/>
                  <a:pt x="58712" y="1"/>
                  <a:pt x="422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 name="Google Shape;107;p6"/>
          <p:cNvGrpSpPr/>
          <p:nvPr/>
        </p:nvGrpSpPr>
        <p:grpSpPr>
          <a:xfrm rot="-1245208">
            <a:off x="7737013" y="4709737"/>
            <a:ext cx="934909" cy="554972"/>
            <a:chOff x="713225" y="3214125"/>
            <a:chExt cx="1980173" cy="1175451"/>
          </a:xfrm>
        </p:grpSpPr>
        <p:sp>
          <p:nvSpPr>
            <p:cNvPr id="108" name="Google Shape;108;p6"/>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6"/>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6"/>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6"/>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6"/>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6"/>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6"/>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6"/>
          <p:cNvGrpSpPr/>
          <p:nvPr/>
        </p:nvGrpSpPr>
        <p:grpSpPr>
          <a:xfrm rot="-3829870">
            <a:off x="-72446" y="198413"/>
            <a:ext cx="934820" cy="554919"/>
            <a:chOff x="713225" y="3214125"/>
            <a:chExt cx="1980173" cy="1175451"/>
          </a:xfrm>
        </p:grpSpPr>
        <p:sp>
          <p:nvSpPr>
            <p:cNvPr id="116" name="Google Shape;116;p6"/>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6"/>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6"/>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6"/>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6"/>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6"/>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6"/>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3"/>
        <p:cNvGrpSpPr/>
        <p:nvPr/>
      </p:nvGrpSpPr>
      <p:grpSpPr>
        <a:xfrm>
          <a:off x="0" y="0"/>
          <a:ext cx="0" cy="0"/>
          <a:chOff x="0" y="0"/>
          <a:chExt cx="0" cy="0"/>
        </a:xfrm>
      </p:grpSpPr>
      <p:sp>
        <p:nvSpPr>
          <p:cNvPr id="124" name="Google Shape;124;p7"/>
          <p:cNvSpPr txBox="1">
            <a:spLocks noGrp="1"/>
          </p:cNvSpPr>
          <p:nvPr>
            <p:ph type="title"/>
          </p:nvPr>
        </p:nvSpPr>
        <p:spPr>
          <a:xfrm>
            <a:off x="875225" y="1072738"/>
            <a:ext cx="3950700" cy="1096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5" name="Google Shape;125;p7"/>
          <p:cNvSpPr txBox="1">
            <a:spLocks noGrp="1"/>
          </p:cNvSpPr>
          <p:nvPr>
            <p:ph type="subTitle" idx="1"/>
          </p:nvPr>
        </p:nvSpPr>
        <p:spPr>
          <a:xfrm>
            <a:off x="875225" y="2169663"/>
            <a:ext cx="3950700" cy="190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a:p>
        </p:txBody>
      </p:sp>
      <p:sp>
        <p:nvSpPr>
          <p:cNvPr id="126" name="Google Shape;126;p7"/>
          <p:cNvSpPr/>
          <p:nvPr/>
        </p:nvSpPr>
        <p:spPr>
          <a:xfrm rot="-1559871" flipH="1">
            <a:off x="6810365" y="4261953"/>
            <a:ext cx="3240817" cy="1580705"/>
          </a:xfrm>
          <a:custGeom>
            <a:avLst/>
            <a:gdLst/>
            <a:ahLst/>
            <a:cxnLst/>
            <a:rect l="l" t="t" r="r" b="b"/>
            <a:pathLst>
              <a:path w="84646" h="41286" extrusionOk="0">
                <a:moveTo>
                  <a:pt x="52685" y="1"/>
                </a:moveTo>
                <a:cubicBezTo>
                  <a:pt x="50445" y="1"/>
                  <a:pt x="48316" y="301"/>
                  <a:pt x="46462" y="930"/>
                </a:cubicBezTo>
                <a:cubicBezTo>
                  <a:pt x="42816" y="2168"/>
                  <a:pt x="39305" y="2540"/>
                  <a:pt x="35906" y="2540"/>
                </a:cubicBezTo>
                <a:cubicBezTo>
                  <a:pt x="30773" y="2540"/>
                  <a:pt x="25897" y="1691"/>
                  <a:pt x="21195" y="1691"/>
                </a:cubicBezTo>
                <a:cubicBezTo>
                  <a:pt x="17652" y="1691"/>
                  <a:pt x="14209" y="2173"/>
                  <a:pt x="10830" y="3864"/>
                </a:cubicBezTo>
                <a:cubicBezTo>
                  <a:pt x="1" y="9286"/>
                  <a:pt x="10749" y="30178"/>
                  <a:pt x="16018" y="34575"/>
                </a:cubicBezTo>
                <a:cubicBezTo>
                  <a:pt x="20531" y="38341"/>
                  <a:pt x="28322" y="41286"/>
                  <a:pt x="37291" y="41286"/>
                </a:cubicBezTo>
                <a:cubicBezTo>
                  <a:pt x="47147" y="41286"/>
                  <a:pt x="58425" y="37730"/>
                  <a:pt x="68341" y="27800"/>
                </a:cubicBezTo>
                <a:cubicBezTo>
                  <a:pt x="84645" y="11474"/>
                  <a:pt x="66532" y="1"/>
                  <a:pt x="526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27;p7"/>
          <p:cNvGrpSpPr/>
          <p:nvPr/>
        </p:nvGrpSpPr>
        <p:grpSpPr>
          <a:xfrm rot="-1392202">
            <a:off x="1043083" y="4468615"/>
            <a:ext cx="934812" cy="554914"/>
            <a:chOff x="713225" y="3214125"/>
            <a:chExt cx="1980173" cy="1175451"/>
          </a:xfrm>
        </p:grpSpPr>
        <p:sp>
          <p:nvSpPr>
            <p:cNvPr id="128" name="Google Shape;128;p7"/>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7"/>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7"/>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7"/>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7"/>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7"/>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7"/>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 name="Google Shape;135;p7"/>
          <p:cNvSpPr/>
          <p:nvPr/>
        </p:nvSpPr>
        <p:spPr>
          <a:xfrm rot="-1559871" flipH="1">
            <a:off x="-1373885" y="-778272"/>
            <a:ext cx="3240817" cy="1580705"/>
          </a:xfrm>
          <a:custGeom>
            <a:avLst/>
            <a:gdLst/>
            <a:ahLst/>
            <a:cxnLst/>
            <a:rect l="l" t="t" r="r" b="b"/>
            <a:pathLst>
              <a:path w="84646" h="41286" extrusionOk="0">
                <a:moveTo>
                  <a:pt x="52685" y="1"/>
                </a:moveTo>
                <a:cubicBezTo>
                  <a:pt x="50445" y="1"/>
                  <a:pt x="48316" y="301"/>
                  <a:pt x="46462" y="930"/>
                </a:cubicBezTo>
                <a:cubicBezTo>
                  <a:pt x="42816" y="2168"/>
                  <a:pt x="39305" y="2540"/>
                  <a:pt x="35906" y="2540"/>
                </a:cubicBezTo>
                <a:cubicBezTo>
                  <a:pt x="30773" y="2540"/>
                  <a:pt x="25897" y="1691"/>
                  <a:pt x="21195" y="1691"/>
                </a:cubicBezTo>
                <a:cubicBezTo>
                  <a:pt x="17652" y="1691"/>
                  <a:pt x="14209" y="2173"/>
                  <a:pt x="10830" y="3864"/>
                </a:cubicBezTo>
                <a:cubicBezTo>
                  <a:pt x="1" y="9286"/>
                  <a:pt x="10749" y="30178"/>
                  <a:pt x="16018" y="34575"/>
                </a:cubicBezTo>
                <a:cubicBezTo>
                  <a:pt x="20531" y="38341"/>
                  <a:pt x="28322" y="41286"/>
                  <a:pt x="37291" y="41286"/>
                </a:cubicBezTo>
                <a:cubicBezTo>
                  <a:pt x="47147" y="41286"/>
                  <a:pt x="58425" y="37730"/>
                  <a:pt x="68341" y="27800"/>
                </a:cubicBezTo>
                <a:cubicBezTo>
                  <a:pt x="84645" y="11474"/>
                  <a:pt x="66532" y="1"/>
                  <a:pt x="526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 name="Google Shape;136;p7"/>
          <p:cNvGrpSpPr/>
          <p:nvPr/>
        </p:nvGrpSpPr>
        <p:grpSpPr>
          <a:xfrm rot="-1392202">
            <a:off x="7811283" y="262040"/>
            <a:ext cx="934812" cy="554914"/>
            <a:chOff x="713225" y="3214125"/>
            <a:chExt cx="1980173" cy="1175451"/>
          </a:xfrm>
        </p:grpSpPr>
        <p:sp>
          <p:nvSpPr>
            <p:cNvPr id="137" name="Google Shape;137;p7"/>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7"/>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7"/>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7"/>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7"/>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7"/>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7"/>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44"/>
        <p:cNvGrpSpPr/>
        <p:nvPr/>
      </p:nvGrpSpPr>
      <p:grpSpPr>
        <a:xfrm>
          <a:off x="0" y="0"/>
          <a:ext cx="0" cy="0"/>
          <a:chOff x="0" y="0"/>
          <a:chExt cx="0" cy="0"/>
        </a:xfrm>
      </p:grpSpPr>
      <p:sp>
        <p:nvSpPr>
          <p:cNvPr id="145" name="Google Shape;145;p8"/>
          <p:cNvSpPr txBox="1">
            <a:spLocks noGrp="1"/>
          </p:cNvSpPr>
          <p:nvPr>
            <p:ph type="title"/>
          </p:nvPr>
        </p:nvSpPr>
        <p:spPr>
          <a:xfrm>
            <a:off x="713250" y="798200"/>
            <a:ext cx="7717500" cy="9585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5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46" name="Google Shape;146;p8"/>
          <p:cNvSpPr/>
          <p:nvPr/>
        </p:nvSpPr>
        <p:spPr>
          <a:xfrm rot="1559871">
            <a:off x="-582110" y="4942228"/>
            <a:ext cx="3240817" cy="1580705"/>
          </a:xfrm>
          <a:custGeom>
            <a:avLst/>
            <a:gdLst/>
            <a:ahLst/>
            <a:cxnLst/>
            <a:rect l="l" t="t" r="r" b="b"/>
            <a:pathLst>
              <a:path w="84646" h="41286" extrusionOk="0">
                <a:moveTo>
                  <a:pt x="52685" y="1"/>
                </a:moveTo>
                <a:cubicBezTo>
                  <a:pt x="50445" y="1"/>
                  <a:pt x="48316" y="301"/>
                  <a:pt x="46462" y="930"/>
                </a:cubicBezTo>
                <a:cubicBezTo>
                  <a:pt x="42816" y="2168"/>
                  <a:pt x="39305" y="2540"/>
                  <a:pt x="35906" y="2540"/>
                </a:cubicBezTo>
                <a:cubicBezTo>
                  <a:pt x="30773" y="2540"/>
                  <a:pt x="25897" y="1691"/>
                  <a:pt x="21195" y="1691"/>
                </a:cubicBezTo>
                <a:cubicBezTo>
                  <a:pt x="17652" y="1691"/>
                  <a:pt x="14209" y="2173"/>
                  <a:pt x="10830" y="3864"/>
                </a:cubicBezTo>
                <a:cubicBezTo>
                  <a:pt x="1" y="9286"/>
                  <a:pt x="10749" y="30178"/>
                  <a:pt x="16018" y="34575"/>
                </a:cubicBezTo>
                <a:cubicBezTo>
                  <a:pt x="20531" y="38341"/>
                  <a:pt x="28322" y="41286"/>
                  <a:pt x="37291" y="41286"/>
                </a:cubicBezTo>
                <a:cubicBezTo>
                  <a:pt x="47147" y="41286"/>
                  <a:pt x="58425" y="37730"/>
                  <a:pt x="68341" y="27800"/>
                </a:cubicBezTo>
                <a:cubicBezTo>
                  <a:pt x="84645" y="11474"/>
                  <a:pt x="66532" y="1"/>
                  <a:pt x="526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8"/>
          <p:cNvSpPr/>
          <p:nvPr/>
        </p:nvSpPr>
        <p:spPr>
          <a:xfrm>
            <a:off x="8054300" y="3802025"/>
            <a:ext cx="1590175" cy="1736750"/>
          </a:xfrm>
          <a:custGeom>
            <a:avLst/>
            <a:gdLst/>
            <a:ahLst/>
            <a:cxnLst/>
            <a:rect l="l" t="t" r="r" b="b"/>
            <a:pathLst>
              <a:path w="63607" h="69470" extrusionOk="0">
                <a:moveTo>
                  <a:pt x="42282" y="1"/>
                </a:moveTo>
                <a:cubicBezTo>
                  <a:pt x="39955" y="1"/>
                  <a:pt x="37395" y="1050"/>
                  <a:pt x="34622" y="3410"/>
                </a:cubicBezTo>
                <a:cubicBezTo>
                  <a:pt x="34199" y="3681"/>
                  <a:pt x="33783" y="3968"/>
                  <a:pt x="33377" y="4267"/>
                </a:cubicBezTo>
                <a:cubicBezTo>
                  <a:pt x="32969" y="4567"/>
                  <a:pt x="32573" y="4882"/>
                  <a:pt x="32186" y="5212"/>
                </a:cubicBezTo>
                <a:cubicBezTo>
                  <a:pt x="31798" y="5540"/>
                  <a:pt x="31421" y="5883"/>
                  <a:pt x="31054" y="6238"/>
                </a:cubicBezTo>
                <a:cubicBezTo>
                  <a:pt x="30687" y="6593"/>
                  <a:pt x="30331" y="6962"/>
                  <a:pt x="29986" y="7343"/>
                </a:cubicBezTo>
                <a:cubicBezTo>
                  <a:pt x="29642" y="7725"/>
                  <a:pt x="29309" y="8117"/>
                  <a:pt x="28988" y="8521"/>
                </a:cubicBezTo>
                <a:cubicBezTo>
                  <a:pt x="28667" y="8926"/>
                  <a:pt x="28359" y="9340"/>
                  <a:pt x="28065" y="9767"/>
                </a:cubicBezTo>
                <a:cubicBezTo>
                  <a:pt x="27769" y="10193"/>
                  <a:pt x="27487" y="10630"/>
                  <a:pt x="27218" y="11076"/>
                </a:cubicBezTo>
                <a:cubicBezTo>
                  <a:pt x="26948" y="11522"/>
                  <a:pt x="26692" y="11977"/>
                  <a:pt x="26451" y="12442"/>
                </a:cubicBezTo>
                <a:cubicBezTo>
                  <a:pt x="26210" y="12906"/>
                  <a:pt x="25983" y="13379"/>
                  <a:pt x="25770" y="13860"/>
                </a:cubicBezTo>
                <a:cubicBezTo>
                  <a:pt x="25557" y="14341"/>
                  <a:pt x="25360" y="14829"/>
                  <a:pt x="25176" y="15323"/>
                </a:cubicBezTo>
                <a:cubicBezTo>
                  <a:pt x="24992" y="15819"/>
                  <a:pt x="24824" y="16318"/>
                  <a:pt x="24670" y="16826"/>
                </a:cubicBezTo>
                <a:cubicBezTo>
                  <a:pt x="24518" y="17333"/>
                  <a:pt x="24379" y="17843"/>
                  <a:pt x="24257" y="18360"/>
                </a:cubicBezTo>
                <a:cubicBezTo>
                  <a:pt x="24135" y="18878"/>
                  <a:pt x="24028" y="19397"/>
                  <a:pt x="23938" y="19920"/>
                </a:cubicBezTo>
                <a:cubicBezTo>
                  <a:pt x="23847" y="20444"/>
                  <a:pt x="23772" y="20972"/>
                  <a:pt x="23713" y="21500"/>
                </a:cubicBezTo>
                <a:cubicBezTo>
                  <a:pt x="23654" y="22029"/>
                  <a:pt x="23612" y="22560"/>
                  <a:pt x="23585" y="23092"/>
                </a:cubicBezTo>
                <a:cubicBezTo>
                  <a:pt x="23558" y="23625"/>
                  <a:pt x="23548" y="24157"/>
                  <a:pt x="23553" y="24690"/>
                </a:cubicBezTo>
                <a:cubicBezTo>
                  <a:pt x="23602" y="29464"/>
                  <a:pt x="23565" y="34781"/>
                  <a:pt x="20063" y="38722"/>
                </a:cubicBezTo>
                <a:cubicBezTo>
                  <a:pt x="17207" y="41933"/>
                  <a:pt x="13835" y="43534"/>
                  <a:pt x="13835" y="43534"/>
                </a:cubicBezTo>
                <a:cubicBezTo>
                  <a:pt x="13835" y="43534"/>
                  <a:pt x="1" y="50132"/>
                  <a:pt x="1" y="54344"/>
                </a:cubicBezTo>
                <a:cubicBezTo>
                  <a:pt x="1" y="57492"/>
                  <a:pt x="20168" y="69470"/>
                  <a:pt x="36476" y="69470"/>
                </a:cubicBezTo>
                <a:cubicBezTo>
                  <a:pt x="41995" y="69470"/>
                  <a:pt x="47072" y="68098"/>
                  <a:pt x="50776" y="64549"/>
                </a:cubicBezTo>
                <a:cubicBezTo>
                  <a:pt x="63606" y="52253"/>
                  <a:pt x="58712" y="1"/>
                  <a:pt x="422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8"/>
          <p:cNvSpPr/>
          <p:nvPr/>
        </p:nvSpPr>
        <p:spPr>
          <a:xfrm rot="-9847998">
            <a:off x="-177466" y="-1148347"/>
            <a:ext cx="1590174" cy="1736749"/>
          </a:xfrm>
          <a:custGeom>
            <a:avLst/>
            <a:gdLst/>
            <a:ahLst/>
            <a:cxnLst/>
            <a:rect l="l" t="t" r="r" b="b"/>
            <a:pathLst>
              <a:path w="63607" h="69470" extrusionOk="0">
                <a:moveTo>
                  <a:pt x="42282" y="1"/>
                </a:moveTo>
                <a:cubicBezTo>
                  <a:pt x="39955" y="1"/>
                  <a:pt x="37395" y="1050"/>
                  <a:pt x="34622" y="3410"/>
                </a:cubicBezTo>
                <a:cubicBezTo>
                  <a:pt x="34199" y="3681"/>
                  <a:pt x="33783" y="3968"/>
                  <a:pt x="33377" y="4267"/>
                </a:cubicBezTo>
                <a:cubicBezTo>
                  <a:pt x="32969" y="4567"/>
                  <a:pt x="32573" y="4882"/>
                  <a:pt x="32186" y="5212"/>
                </a:cubicBezTo>
                <a:cubicBezTo>
                  <a:pt x="31798" y="5540"/>
                  <a:pt x="31421" y="5883"/>
                  <a:pt x="31054" y="6238"/>
                </a:cubicBezTo>
                <a:cubicBezTo>
                  <a:pt x="30687" y="6593"/>
                  <a:pt x="30331" y="6962"/>
                  <a:pt x="29986" y="7343"/>
                </a:cubicBezTo>
                <a:cubicBezTo>
                  <a:pt x="29642" y="7725"/>
                  <a:pt x="29309" y="8117"/>
                  <a:pt x="28988" y="8521"/>
                </a:cubicBezTo>
                <a:cubicBezTo>
                  <a:pt x="28667" y="8926"/>
                  <a:pt x="28359" y="9340"/>
                  <a:pt x="28065" y="9767"/>
                </a:cubicBezTo>
                <a:cubicBezTo>
                  <a:pt x="27769" y="10193"/>
                  <a:pt x="27487" y="10630"/>
                  <a:pt x="27218" y="11076"/>
                </a:cubicBezTo>
                <a:cubicBezTo>
                  <a:pt x="26948" y="11522"/>
                  <a:pt x="26692" y="11977"/>
                  <a:pt x="26451" y="12442"/>
                </a:cubicBezTo>
                <a:cubicBezTo>
                  <a:pt x="26210" y="12906"/>
                  <a:pt x="25983" y="13379"/>
                  <a:pt x="25770" y="13860"/>
                </a:cubicBezTo>
                <a:cubicBezTo>
                  <a:pt x="25557" y="14341"/>
                  <a:pt x="25360" y="14829"/>
                  <a:pt x="25176" y="15323"/>
                </a:cubicBezTo>
                <a:cubicBezTo>
                  <a:pt x="24992" y="15819"/>
                  <a:pt x="24824" y="16318"/>
                  <a:pt x="24670" y="16826"/>
                </a:cubicBezTo>
                <a:cubicBezTo>
                  <a:pt x="24518" y="17333"/>
                  <a:pt x="24379" y="17843"/>
                  <a:pt x="24257" y="18360"/>
                </a:cubicBezTo>
                <a:cubicBezTo>
                  <a:pt x="24135" y="18878"/>
                  <a:pt x="24028" y="19397"/>
                  <a:pt x="23938" y="19920"/>
                </a:cubicBezTo>
                <a:cubicBezTo>
                  <a:pt x="23847" y="20444"/>
                  <a:pt x="23772" y="20972"/>
                  <a:pt x="23713" y="21500"/>
                </a:cubicBezTo>
                <a:cubicBezTo>
                  <a:pt x="23654" y="22029"/>
                  <a:pt x="23612" y="22560"/>
                  <a:pt x="23585" y="23092"/>
                </a:cubicBezTo>
                <a:cubicBezTo>
                  <a:pt x="23558" y="23625"/>
                  <a:pt x="23548" y="24157"/>
                  <a:pt x="23553" y="24690"/>
                </a:cubicBezTo>
                <a:cubicBezTo>
                  <a:pt x="23602" y="29464"/>
                  <a:pt x="23565" y="34781"/>
                  <a:pt x="20063" y="38722"/>
                </a:cubicBezTo>
                <a:cubicBezTo>
                  <a:pt x="17207" y="41933"/>
                  <a:pt x="13835" y="43534"/>
                  <a:pt x="13835" y="43534"/>
                </a:cubicBezTo>
                <a:cubicBezTo>
                  <a:pt x="13835" y="43534"/>
                  <a:pt x="1" y="50132"/>
                  <a:pt x="1" y="54344"/>
                </a:cubicBezTo>
                <a:cubicBezTo>
                  <a:pt x="1" y="57492"/>
                  <a:pt x="20168" y="69470"/>
                  <a:pt x="36476" y="69470"/>
                </a:cubicBezTo>
                <a:cubicBezTo>
                  <a:pt x="41995" y="69470"/>
                  <a:pt x="47072" y="68098"/>
                  <a:pt x="50776" y="64549"/>
                </a:cubicBezTo>
                <a:cubicBezTo>
                  <a:pt x="63606" y="52253"/>
                  <a:pt x="58712" y="1"/>
                  <a:pt x="422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149;p8"/>
          <p:cNvGrpSpPr/>
          <p:nvPr/>
        </p:nvGrpSpPr>
        <p:grpSpPr>
          <a:xfrm rot="-5033018">
            <a:off x="-141715" y="2488585"/>
            <a:ext cx="934815" cy="554916"/>
            <a:chOff x="713225" y="3214125"/>
            <a:chExt cx="1980173" cy="1175451"/>
          </a:xfrm>
        </p:grpSpPr>
        <p:sp>
          <p:nvSpPr>
            <p:cNvPr id="150" name="Google Shape;150;p8"/>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8"/>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8"/>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8"/>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8"/>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8"/>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8"/>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 name="Google Shape;157;p8"/>
          <p:cNvGrpSpPr/>
          <p:nvPr/>
        </p:nvGrpSpPr>
        <p:grpSpPr>
          <a:xfrm rot="-1392202">
            <a:off x="2805658" y="-304685"/>
            <a:ext cx="934812" cy="554914"/>
            <a:chOff x="713225" y="3214125"/>
            <a:chExt cx="1980173" cy="1175451"/>
          </a:xfrm>
        </p:grpSpPr>
        <p:sp>
          <p:nvSpPr>
            <p:cNvPr id="158" name="Google Shape;158;p8"/>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8"/>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8"/>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8"/>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8"/>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8"/>
          <p:cNvGrpSpPr/>
          <p:nvPr/>
        </p:nvGrpSpPr>
        <p:grpSpPr>
          <a:xfrm rot="-1392202">
            <a:off x="8320895" y="-64135"/>
            <a:ext cx="934812" cy="554914"/>
            <a:chOff x="713225" y="3214125"/>
            <a:chExt cx="1980173" cy="1175451"/>
          </a:xfrm>
        </p:grpSpPr>
        <p:sp>
          <p:nvSpPr>
            <p:cNvPr id="166" name="Google Shape;166;p8"/>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 name="Google Shape;173;p8"/>
          <p:cNvGrpSpPr/>
          <p:nvPr/>
        </p:nvGrpSpPr>
        <p:grpSpPr>
          <a:xfrm rot="1392202" flipH="1">
            <a:off x="4876533" y="4889240"/>
            <a:ext cx="934812" cy="554914"/>
            <a:chOff x="713225" y="3214125"/>
            <a:chExt cx="1980173" cy="1175451"/>
          </a:xfrm>
        </p:grpSpPr>
        <p:sp>
          <p:nvSpPr>
            <p:cNvPr id="174" name="Google Shape;174;p8"/>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81"/>
        <p:cNvGrpSpPr/>
        <p:nvPr/>
      </p:nvGrpSpPr>
      <p:grpSpPr>
        <a:xfrm>
          <a:off x="0" y="0"/>
          <a:ext cx="0" cy="0"/>
          <a:chOff x="0" y="0"/>
          <a:chExt cx="0" cy="0"/>
        </a:xfrm>
      </p:grpSpPr>
      <p:sp>
        <p:nvSpPr>
          <p:cNvPr id="182" name="Google Shape;182;p9"/>
          <p:cNvSpPr txBox="1">
            <a:spLocks noGrp="1"/>
          </p:cNvSpPr>
          <p:nvPr>
            <p:ph type="title"/>
          </p:nvPr>
        </p:nvSpPr>
        <p:spPr>
          <a:xfrm>
            <a:off x="2135550" y="2699200"/>
            <a:ext cx="4872900" cy="113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sz="45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3" name="Google Shape;183;p9"/>
          <p:cNvSpPr txBox="1">
            <a:spLocks noGrp="1"/>
          </p:cNvSpPr>
          <p:nvPr>
            <p:ph type="subTitle" idx="1"/>
          </p:nvPr>
        </p:nvSpPr>
        <p:spPr>
          <a:xfrm>
            <a:off x="2135550" y="3762150"/>
            <a:ext cx="4872900" cy="54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84" name="Google Shape;184;p9"/>
          <p:cNvSpPr/>
          <p:nvPr/>
        </p:nvSpPr>
        <p:spPr>
          <a:xfrm rot="-5020307">
            <a:off x="7359424" y="211261"/>
            <a:ext cx="3240738" cy="1580667"/>
          </a:xfrm>
          <a:custGeom>
            <a:avLst/>
            <a:gdLst/>
            <a:ahLst/>
            <a:cxnLst/>
            <a:rect l="l" t="t" r="r" b="b"/>
            <a:pathLst>
              <a:path w="84646" h="41286" extrusionOk="0">
                <a:moveTo>
                  <a:pt x="52685" y="1"/>
                </a:moveTo>
                <a:cubicBezTo>
                  <a:pt x="50445" y="1"/>
                  <a:pt x="48316" y="301"/>
                  <a:pt x="46462" y="930"/>
                </a:cubicBezTo>
                <a:cubicBezTo>
                  <a:pt x="42816" y="2168"/>
                  <a:pt x="39305" y="2540"/>
                  <a:pt x="35906" y="2540"/>
                </a:cubicBezTo>
                <a:cubicBezTo>
                  <a:pt x="30773" y="2540"/>
                  <a:pt x="25897" y="1691"/>
                  <a:pt x="21195" y="1691"/>
                </a:cubicBezTo>
                <a:cubicBezTo>
                  <a:pt x="17652" y="1691"/>
                  <a:pt x="14209" y="2173"/>
                  <a:pt x="10830" y="3864"/>
                </a:cubicBezTo>
                <a:cubicBezTo>
                  <a:pt x="1" y="9286"/>
                  <a:pt x="10749" y="30178"/>
                  <a:pt x="16018" y="34575"/>
                </a:cubicBezTo>
                <a:cubicBezTo>
                  <a:pt x="20531" y="38341"/>
                  <a:pt x="28322" y="41286"/>
                  <a:pt x="37291" y="41286"/>
                </a:cubicBezTo>
                <a:cubicBezTo>
                  <a:pt x="47147" y="41286"/>
                  <a:pt x="58425" y="37730"/>
                  <a:pt x="68341" y="27800"/>
                </a:cubicBezTo>
                <a:cubicBezTo>
                  <a:pt x="84645" y="11474"/>
                  <a:pt x="66532" y="1"/>
                  <a:pt x="526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9"/>
          <p:cNvSpPr/>
          <p:nvPr/>
        </p:nvSpPr>
        <p:spPr>
          <a:xfrm rot="-9847998">
            <a:off x="-318904" y="-655522"/>
            <a:ext cx="1590174" cy="1736749"/>
          </a:xfrm>
          <a:custGeom>
            <a:avLst/>
            <a:gdLst/>
            <a:ahLst/>
            <a:cxnLst/>
            <a:rect l="l" t="t" r="r" b="b"/>
            <a:pathLst>
              <a:path w="63607" h="69470" extrusionOk="0">
                <a:moveTo>
                  <a:pt x="42282" y="1"/>
                </a:moveTo>
                <a:cubicBezTo>
                  <a:pt x="39955" y="1"/>
                  <a:pt x="37395" y="1050"/>
                  <a:pt x="34622" y="3410"/>
                </a:cubicBezTo>
                <a:cubicBezTo>
                  <a:pt x="34199" y="3681"/>
                  <a:pt x="33783" y="3968"/>
                  <a:pt x="33377" y="4267"/>
                </a:cubicBezTo>
                <a:cubicBezTo>
                  <a:pt x="32969" y="4567"/>
                  <a:pt x="32573" y="4882"/>
                  <a:pt x="32186" y="5212"/>
                </a:cubicBezTo>
                <a:cubicBezTo>
                  <a:pt x="31798" y="5540"/>
                  <a:pt x="31421" y="5883"/>
                  <a:pt x="31054" y="6238"/>
                </a:cubicBezTo>
                <a:cubicBezTo>
                  <a:pt x="30687" y="6593"/>
                  <a:pt x="30331" y="6962"/>
                  <a:pt x="29986" y="7343"/>
                </a:cubicBezTo>
                <a:cubicBezTo>
                  <a:pt x="29642" y="7725"/>
                  <a:pt x="29309" y="8117"/>
                  <a:pt x="28988" y="8521"/>
                </a:cubicBezTo>
                <a:cubicBezTo>
                  <a:pt x="28667" y="8926"/>
                  <a:pt x="28359" y="9340"/>
                  <a:pt x="28065" y="9767"/>
                </a:cubicBezTo>
                <a:cubicBezTo>
                  <a:pt x="27769" y="10193"/>
                  <a:pt x="27487" y="10630"/>
                  <a:pt x="27218" y="11076"/>
                </a:cubicBezTo>
                <a:cubicBezTo>
                  <a:pt x="26948" y="11522"/>
                  <a:pt x="26692" y="11977"/>
                  <a:pt x="26451" y="12442"/>
                </a:cubicBezTo>
                <a:cubicBezTo>
                  <a:pt x="26210" y="12906"/>
                  <a:pt x="25983" y="13379"/>
                  <a:pt x="25770" y="13860"/>
                </a:cubicBezTo>
                <a:cubicBezTo>
                  <a:pt x="25557" y="14341"/>
                  <a:pt x="25360" y="14829"/>
                  <a:pt x="25176" y="15323"/>
                </a:cubicBezTo>
                <a:cubicBezTo>
                  <a:pt x="24992" y="15819"/>
                  <a:pt x="24824" y="16318"/>
                  <a:pt x="24670" y="16826"/>
                </a:cubicBezTo>
                <a:cubicBezTo>
                  <a:pt x="24518" y="17333"/>
                  <a:pt x="24379" y="17843"/>
                  <a:pt x="24257" y="18360"/>
                </a:cubicBezTo>
                <a:cubicBezTo>
                  <a:pt x="24135" y="18878"/>
                  <a:pt x="24028" y="19397"/>
                  <a:pt x="23938" y="19920"/>
                </a:cubicBezTo>
                <a:cubicBezTo>
                  <a:pt x="23847" y="20444"/>
                  <a:pt x="23772" y="20972"/>
                  <a:pt x="23713" y="21500"/>
                </a:cubicBezTo>
                <a:cubicBezTo>
                  <a:pt x="23654" y="22029"/>
                  <a:pt x="23612" y="22560"/>
                  <a:pt x="23585" y="23092"/>
                </a:cubicBezTo>
                <a:cubicBezTo>
                  <a:pt x="23558" y="23625"/>
                  <a:pt x="23548" y="24157"/>
                  <a:pt x="23553" y="24690"/>
                </a:cubicBezTo>
                <a:cubicBezTo>
                  <a:pt x="23602" y="29464"/>
                  <a:pt x="23565" y="34781"/>
                  <a:pt x="20063" y="38722"/>
                </a:cubicBezTo>
                <a:cubicBezTo>
                  <a:pt x="17207" y="41933"/>
                  <a:pt x="13835" y="43534"/>
                  <a:pt x="13835" y="43534"/>
                </a:cubicBezTo>
                <a:cubicBezTo>
                  <a:pt x="13835" y="43534"/>
                  <a:pt x="1" y="50132"/>
                  <a:pt x="1" y="54344"/>
                </a:cubicBezTo>
                <a:cubicBezTo>
                  <a:pt x="1" y="57492"/>
                  <a:pt x="20168" y="69470"/>
                  <a:pt x="36476" y="69470"/>
                </a:cubicBezTo>
                <a:cubicBezTo>
                  <a:pt x="41995" y="69470"/>
                  <a:pt x="47072" y="68098"/>
                  <a:pt x="50776" y="64549"/>
                </a:cubicBezTo>
                <a:cubicBezTo>
                  <a:pt x="63606" y="52253"/>
                  <a:pt x="58712" y="1"/>
                  <a:pt x="422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 name="Google Shape;186;p9"/>
          <p:cNvGrpSpPr/>
          <p:nvPr/>
        </p:nvGrpSpPr>
        <p:grpSpPr>
          <a:xfrm rot="-1392202">
            <a:off x="8638058" y="3121640"/>
            <a:ext cx="934812" cy="554914"/>
            <a:chOff x="713225" y="3214125"/>
            <a:chExt cx="1980173" cy="1175451"/>
          </a:xfrm>
        </p:grpSpPr>
        <p:sp>
          <p:nvSpPr>
            <p:cNvPr id="187" name="Google Shape;187;p9"/>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9"/>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9"/>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9"/>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9"/>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9"/>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9"/>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 name="Google Shape;194;p9"/>
          <p:cNvSpPr/>
          <p:nvPr/>
        </p:nvSpPr>
        <p:spPr>
          <a:xfrm rot="2520025">
            <a:off x="7635729" y="4407961"/>
            <a:ext cx="1590089" cy="1736657"/>
          </a:xfrm>
          <a:custGeom>
            <a:avLst/>
            <a:gdLst/>
            <a:ahLst/>
            <a:cxnLst/>
            <a:rect l="l" t="t" r="r" b="b"/>
            <a:pathLst>
              <a:path w="63607" h="69470" extrusionOk="0">
                <a:moveTo>
                  <a:pt x="42282" y="1"/>
                </a:moveTo>
                <a:cubicBezTo>
                  <a:pt x="39955" y="1"/>
                  <a:pt x="37395" y="1050"/>
                  <a:pt x="34622" y="3410"/>
                </a:cubicBezTo>
                <a:cubicBezTo>
                  <a:pt x="34199" y="3681"/>
                  <a:pt x="33783" y="3968"/>
                  <a:pt x="33377" y="4267"/>
                </a:cubicBezTo>
                <a:cubicBezTo>
                  <a:pt x="32969" y="4567"/>
                  <a:pt x="32573" y="4882"/>
                  <a:pt x="32186" y="5212"/>
                </a:cubicBezTo>
                <a:cubicBezTo>
                  <a:pt x="31798" y="5540"/>
                  <a:pt x="31421" y="5883"/>
                  <a:pt x="31054" y="6238"/>
                </a:cubicBezTo>
                <a:cubicBezTo>
                  <a:pt x="30687" y="6593"/>
                  <a:pt x="30331" y="6962"/>
                  <a:pt x="29986" y="7343"/>
                </a:cubicBezTo>
                <a:cubicBezTo>
                  <a:pt x="29642" y="7725"/>
                  <a:pt x="29309" y="8117"/>
                  <a:pt x="28988" y="8521"/>
                </a:cubicBezTo>
                <a:cubicBezTo>
                  <a:pt x="28667" y="8926"/>
                  <a:pt x="28359" y="9340"/>
                  <a:pt x="28065" y="9767"/>
                </a:cubicBezTo>
                <a:cubicBezTo>
                  <a:pt x="27769" y="10193"/>
                  <a:pt x="27487" y="10630"/>
                  <a:pt x="27218" y="11076"/>
                </a:cubicBezTo>
                <a:cubicBezTo>
                  <a:pt x="26948" y="11522"/>
                  <a:pt x="26692" y="11977"/>
                  <a:pt x="26451" y="12442"/>
                </a:cubicBezTo>
                <a:cubicBezTo>
                  <a:pt x="26210" y="12906"/>
                  <a:pt x="25983" y="13379"/>
                  <a:pt x="25770" y="13860"/>
                </a:cubicBezTo>
                <a:cubicBezTo>
                  <a:pt x="25557" y="14341"/>
                  <a:pt x="25360" y="14829"/>
                  <a:pt x="25176" y="15323"/>
                </a:cubicBezTo>
                <a:cubicBezTo>
                  <a:pt x="24992" y="15819"/>
                  <a:pt x="24824" y="16318"/>
                  <a:pt x="24670" y="16826"/>
                </a:cubicBezTo>
                <a:cubicBezTo>
                  <a:pt x="24518" y="17333"/>
                  <a:pt x="24379" y="17843"/>
                  <a:pt x="24257" y="18360"/>
                </a:cubicBezTo>
                <a:cubicBezTo>
                  <a:pt x="24135" y="18878"/>
                  <a:pt x="24028" y="19397"/>
                  <a:pt x="23938" y="19920"/>
                </a:cubicBezTo>
                <a:cubicBezTo>
                  <a:pt x="23847" y="20444"/>
                  <a:pt x="23772" y="20972"/>
                  <a:pt x="23713" y="21500"/>
                </a:cubicBezTo>
                <a:cubicBezTo>
                  <a:pt x="23654" y="22029"/>
                  <a:pt x="23612" y="22560"/>
                  <a:pt x="23585" y="23092"/>
                </a:cubicBezTo>
                <a:cubicBezTo>
                  <a:pt x="23558" y="23625"/>
                  <a:pt x="23548" y="24157"/>
                  <a:pt x="23553" y="24690"/>
                </a:cubicBezTo>
                <a:cubicBezTo>
                  <a:pt x="23602" y="29464"/>
                  <a:pt x="23565" y="34781"/>
                  <a:pt x="20063" y="38722"/>
                </a:cubicBezTo>
                <a:cubicBezTo>
                  <a:pt x="17207" y="41933"/>
                  <a:pt x="13835" y="43534"/>
                  <a:pt x="13835" y="43534"/>
                </a:cubicBezTo>
                <a:cubicBezTo>
                  <a:pt x="13835" y="43534"/>
                  <a:pt x="1" y="50132"/>
                  <a:pt x="1" y="54344"/>
                </a:cubicBezTo>
                <a:cubicBezTo>
                  <a:pt x="1" y="57492"/>
                  <a:pt x="20168" y="69470"/>
                  <a:pt x="36476" y="69470"/>
                </a:cubicBezTo>
                <a:cubicBezTo>
                  <a:pt x="41995" y="69470"/>
                  <a:pt x="47072" y="68098"/>
                  <a:pt x="50776" y="64549"/>
                </a:cubicBezTo>
                <a:cubicBezTo>
                  <a:pt x="63606" y="52253"/>
                  <a:pt x="58712" y="1"/>
                  <a:pt x="422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 name="Google Shape;195;p9"/>
          <p:cNvGrpSpPr/>
          <p:nvPr/>
        </p:nvGrpSpPr>
        <p:grpSpPr>
          <a:xfrm rot="-1392202">
            <a:off x="326308" y="4478940"/>
            <a:ext cx="934812" cy="554914"/>
            <a:chOff x="713225" y="3214125"/>
            <a:chExt cx="1980173" cy="1175451"/>
          </a:xfrm>
        </p:grpSpPr>
        <p:sp>
          <p:nvSpPr>
            <p:cNvPr id="196" name="Google Shape;196;p9"/>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9"/>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9"/>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9"/>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9"/>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9"/>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9"/>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203;p9"/>
          <p:cNvGrpSpPr/>
          <p:nvPr/>
        </p:nvGrpSpPr>
        <p:grpSpPr>
          <a:xfrm rot="5785317">
            <a:off x="2097664" y="-263797"/>
            <a:ext cx="934765" cy="554886"/>
            <a:chOff x="713225" y="3214125"/>
            <a:chExt cx="1980173" cy="1175451"/>
          </a:xfrm>
        </p:grpSpPr>
        <p:sp>
          <p:nvSpPr>
            <p:cNvPr id="204" name="Google Shape;204;p9"/>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9"/>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9"/>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9"/>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9"/>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9"/>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9"/>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14"/>
        <p:cNvGrpSpPr/>
        <p:nvPr/>
      </p:nvGrpSpPr>
      <p:grpSpPr>
        <a:xfrm>
          <a:off x="0" y="0"/>
          <a:ext cx="0" cy="0"/>
          <a:chOff x="0" y="0"/>
          <a:chExt cx="0" cy="0"/>
        </a:xfrm>
      </p:grpSpPr>
      <p:sp>
        <p:nvSpPr>
          <p:cNvPr id="215" name="Google Shape;215;p11"/>
          <p:cNvSpPr txBox="1">
            <a:spLocks noGrp="1"/>
          </p:cNvSpPr>
          <p:nvPr>
            <p:ph type="title" hasCustomPrompt="1"/>
          </p:nvPr>
        </p:nvSpPr>
        <p:spPr>
          <a:xfrm>
            <a:off x="3738775" y="1954400"/>
            <a:ext cx="4692000" cy="1212900"/>
          </a:xfrm>
          <a:prstGeom prst="rect">
            <a:avLst/>
          </a:prstGeom>
        </p:spPr>
        <p:txBody>
          <a:bodyPr spcFirstLastPara="1" wrap="square" lIns="91425" tIns="91425" rIns="91425" bIns="91425" anchor="b" anchorCtr="0">
            <a:noAutofit/>
          </a:bodyPr>
          <a:lstStyle>
            <a:lvl1pPr lvl="0" algn="r">
              <a:spcBef>
                <a:spcPts val="0"/>
              </a:spcBef>
              <a:spcAft>
                <a:spcPts val="0"/>
              </a:spcAft>
              <a:buSzPts val="9600"/>
              <a:buNone/>
              <a:defRPr sz="4500" b="1">
                <a:solidFill>
                  <a:schemeClr val="accent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16" name="Google Shape;216;p11"/>
          <p:cNvSpPr txBox="1">
            <a:spLocks noGrp="1"/>
          </p:cNvSpPr>
          <p:nvPr>
            <p:ph type="subTitle" idx="1"/>
          </p:nvPr>
        </p:nvSpPr>
        <p:spPr>
          <a:xfrm>
            <a:off x="3738775" y="3167350"/>
            <a:ext cx="4692000" cy="497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
        <p:nvSpPr>
          <p:cNvPr id="217" name="Google Shape;217;p11"/>
          <p:cNvSpPr/>
          <p:nvPr/>
        </p:nvSpPr>
        <p:spPr>
          <a:xfrm rot="-10247207" flipH="1">
            <a:off x="3895641" y="-993826"/>
            <a:ext cx="3240792" cy="1580693"/>
          </a:xfrm>
          <a:custGeom>
            <a:avLst/>
            <a:gdLst/>
            <a:ahLst/>
            <a:cxnLst/>
            <a:rect l="l" t="t" r="r" b="b"/>
            <a:pathLst>
              <a:path w="84646" h="41286" extrusionOk="0">
                <a:moveTo>
                  <a:pt x="52685" y="1"/>
                </a:moveTo>
                <a:cubicBezTo>
                  <a:pt x="50445" y="1"/>
                  <a:pt x="48316" y="301"/>
                  <a:pt x="46462" y="930"/>
                </a:cubicBezTo>
                <a:cubicBezTo>
                  <a:pt x="42816" y="2168"/>
                  <a:pt x="39305" y="2540"/>
                  <a:pt x="35906" y="2540"/>
                </a:cubicBezTo>
                <a:cubicBezTo>
                  <a:pt x="30773" y="2540"/>
                  <a:pt x="25897" y="1691"/>
                  <a:pt x="21195" y="1691"/>
                </a:cubicBezTo>
                <a:cubicBezTo>
                  <a:pt x="17652" y="1691"/>
                  <a:pt x="14209" y="2173"/>
                  <a:pt x="10830" y="3864"/>
                </a:cubicBezTo>
                <a:cubicBezTo>
                  <a:pt x="1" y="9286"/>
                  <a:pt x="10749" y="30178"/>
                  <a:pt x="16018" y="34575"/>
                </a:cubicBezTo>
                <a:cubicBezTo>
                  <a:pt x="20531" y="38341"/>
                  <a:pt x="28322" y="41286"/>
                  <a:pt x="37291" y="41286"/>
                </a:cubicBezTo>
                <a:cubicBezTo>
                  <a:pt x="47147" y="41286"/>
                  <a:pt x="58425" y="37730"/>
                  <a:pt x="68341" y="27800"/>
                </a:cubicBezTo>
                <a:cubicBezTo>
                  <a:pt x="84645" y="11474"/>
                  <a:pt x="66532" y="1"/>
                  <a:pt x="526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1"/>
          <p:cNvSpPr/>
          <p:nvPr/>
        </p:nvSpPr>
        <p:spPr>
          <a:xfrm rot="-552793">
            <a:off x="6290316" y="4434724"/>
            <a:ext cx="3240792" cy="1580693"/>
          </a:xfrm>
          <a:custGeom>
            <a:avLst/>
            <a:gdLst/>
            <a:ahLst/>
            <a:cxnLst/>
            <a:rect l="l" t="t" r="r" b="b"/>
            <a:pathLst>
              <a:path w="84646" h="41286" extrusionOk="0">
                <a:moveTo>
                  <a:pt x="52685" y="1"/>
                </a:moveTo>
                <a:cubicBezTo>
                  <a:pt x="50445" y="1"/>
                  <a:pt x="48316" y="301"/>
                  <a:pt x="46462" y="930"/>
                </a:cubicBezTo>
                <a:cubicBezTo>
                  <a:pt x="42816" y="2168"/>
                  <a:pt x="39305" y="2540"/>
                  <a:pt x="35906" y="2540"/>
                </a:cubicBezTo>
                <a:cubicBezTo>
                  <a:pt x="30773" y="2540"/>
                  <a:pt x="25897" y="1691"/>
                  <a:pt x="21195" y="1691"/>
                </a:cubicBezTo>
                <a:cubicBezTo>
                  <a:pt x="17652" y="1691"/>
                  <a:pt x="14209" y="2173"/>
                  <a:pt x="10830" y="3864"/>
                </a:cubicBezTo>
                <a:cubicBezTo>
                  <a:pt x="1" y="9286"/>
                  <a:pt x="10749" y="30178"/>
                  <a:pt x="16018" y="34575"/>
                </a:cubicBezTo>
                <a:cubicBezTo>
                  <a:pt x="20531" y="38341"/>
                  <a:pt x="28322" y="41286"/>
                  <a:pt x="37291" y="41286"/>
                </a:cubicBezTo>
                <a:cubicBezTo>
                  <a:pt x="47147" y="41286"/>
                  <a:pt x="58425" y="37730"/>
                  <a:pt x="68341" y="27800"/>
                </a:cubicBezTo>
                <a:cubicBezTo>
                  <a:pt x="84645" y="11474"/>
                  <a:pt x="66532" y="1"/>
                  <a:pt x="526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1"/>
          <p:cNvSpPr/>
          <p:nvPr/>
        </p:nvSpPr>
        <p:spPr>
          <a:xfrm rot="-9847998">
            <a:off x="-318904" y="-655522"/>
            <a:ext cx="1590174" cy="1736749"/>
          </a:xfrm>
          <a:custGeom>
            <a:avLst/>
            <a:gdLst/>
            <a:ahLst/>
            <a:cxnLst/>
            <a:rect l="l" t="t" r="r" b="b"/>
            <a:pathLst>
              <a:path w="63607" h="69470" extrusionOk="0">
                <a:moveTo>
                  <a:pt x="42282" y="1"/>
                </a:moveTo>
                <a:cubicBezTo>
                  <a:pt x="39955" y="1"/>
                  <a:pt x="37395" y="1050"/>
                  <a:pt x="34622" y="3410"/>
                </a:cubicBezTo>
                <a:cubicBezTo>
                  <a:pt x="34199" y="3681"/>
                  <a:pt x="33783" y="3968"/>
                  <a:pt x="33377" y="4267"/>
                </a:cubicBezTo>
                <a:cubicBezTo>
                  <a:pt x="32969" y="4567"/>
                  <a:pt x="32573" y="4882"/>
                  <a:pt x="32186" y="5212"/>
                </a:cubicBezTo>
                <a:cubicBezTo>
                  <a:pt x="31798" y="5540"/>
                  <a:pt x="31421" y="5883"/>
                  <a:pt x="31054" y="6238"/>
                </a:cubicBezTo>
                <a:cubicBezTo>
                  <a:pt x="30687" y="6593"/>
                  <a:pt x="30331" y="6962"/>
                  <a:pt x="29986" y="7343"/>
                </a:cubicBezTo>
                <a:cubicBezTo>
                  <a:pt x="29642" y="7725"/>
                  <a:pt x="29309" y="8117"/>
                  <a:pt x="28988" y="8521"/>
                </a:cubicBezTo>
                <a:cubicBezTo>
                  <a:pt x="28667" y="8926"/>
                  <a:pt x="28359" y="9340"/>
                  <a:pt x="28065" y="9767"/>
                </a:cubicBezTo>
                <a:cubicBezTo>
                  <a:pt x="27769" y="10193"/>
                  <a:pt x="27487" y="10630"/>
                  <a:pt x="27218" y="11076"/>
                </a:cubicBezTo>
                <a:cubicBezTo>
                  <a:pt x="26948" y="11522"/>
                  <a:pt x="26692" y="11977"/>
                  <a:pt x="26451" y="12442"/>
                </a:cubicBezTo>
                <a:cubicBezTo>
                  <a:pt x="26210" y="12906"/>
                  <a:pt x="25983" y="13379"/>
                  <a:pt x="25770" y="13860"/>
                </a:cubicBezTo>
                <a:cubicBezTo>
                  <a:pt x="25557" y="14341"/>
                  <a:pt x="25360" y="14829"/>
                  <a:pt x="25176" y="15323"/>
                </a:cubicBezTo>
                <a:cubicBezTo>
                  <a:pt x="24992" y="15819"/>
                  <a:pt x="24824" y="16318"/>
                  <a:pt x="24670" y="16826"/>
                </a:cubicBezTo>
                <a:cubicBezTo>
                  <a:pt x="24518" y="17333"/>
                  <a:pt x="24379" y="17843"/>
                  <a:pt x="24257" y="18360"/>
                </a:cubicBezTo>
                <a:cubicBezTo>
                  <a:pt x="24135" y="18878"/>
                  <a:pt x="24028" y="19397"/>
                  <a:pt x="23938" y="19920"/>
                </a:cubicBezTo>
                <a:cubicBezTo>
                  <a:pt x="23847" y="20444"/>
                  <a:pt x="23772" y="20972"/>
                  <a:pt x="23713" y="21500"/>
                </a:cubicBezTo>
                <a:cubicBezTo>
                  <a:pt x="23654" y="22029"/>
                  <a:pt x="23612" y="22560"/>
                  <a:pt x="23585" y="23092"/>
                </a:cubicBezTo>
                <a:cubicBezTo>
                  <a:pt x="23558" y="23625"/>
                  <a:pt x="23548" y="24157"/>
                  <a:pt x="23553" y="24690"/>
                </a:cubicBezTo>
                <a:cubicBezTo>
                  <a:pt x="23602" y="29464"/>
                  <a:pt x="23565" y="34781"/>
                  <a:pt x="20063" y="38722"/>
                </a:cubicBezTo>
                <a:cubicBezTo>
                  <a:pt x="17207" y="41933"/>
                  <a:pt x="13835" y="43534"/>
                  <a:pt x="13835" y="43534"/>
                </a:cubicBezTo>
                <a:cubicBezTo>
                  <a:pt x="13835" y="43534"/>
                  <a:pt x="1" y="50132"/>
                  <a:pt x="1" y="54344"/>
                </a:cubicBezTo>
                <a:cubicBezTo>
                  <a:pt x="1" y="57492"/>
                  <a:pt x="20168" y="69470"/>
                  <a:pt x="36476" y="69470"/>
                </a:cubicBezTo>
                <a:cubicBezTo>
                  <a:pt x="41995" y="69470"/>
                  <a:pt x="47072" y="68098"/>
                  <a:pt x="50776" y="64549"/>
                </a:cubicBezTo>
                <a:cubicBezTo>
                  <a:pt x="63606" y="52253"/>
                  <a:pt x="58712" y="1"/>
                  <a:pt x="422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0" name="Google Shape;220;p11"/>
          <p:cNvGrpSpPr/>
          <p:nvPr/>
        </p:nvGrpSpPr>
        <p:grpSpPr>
          <a:xfrm rot="-1392202">
            <a:off x="8044808" y="296315"/>
            <a:ext cx="934812" cy="554914"/>
            <a:chOff x="713225" y="3214125"/>
            <a:chExt cx="1980173" cy="1175451"/>
          </a:xfrm>
        </p:grpSpPr>
        <p:sp>
          <p:nvSpPr>
            <p:cNvPr id="221" name="Google Shape;221;p11"/>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1"/>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1"/>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1"/>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1"/>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1"/>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1"/>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 name="Google Shape;228;p11"/>
          <p:cNvGrpSpPr/>
          <p:nvPr/>
        </p:nvGrpSpPr>
        <p:grpSpPr>
          <a:xfrm rot="-1392202">
            <a:off x="3907433" y="4837290"/>
            <a:ext cx="934812" cy="554914"/>
            <a:chOff x="713225" y="3214125"/>
            <a:chExt cx="1980173" cy="1175451"/>
          </a:xfrm>
        </p:grpSpPr>
        <p:sp>
          <p:nvSpPr>
            <p:cNvPr id="229" name="Google Shape;229;p11"/>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1"/>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1"/>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1"/>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1"/>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1"/>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1"/>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 name="Google Shape;236;p11"/>
          <p:cNvGrpSpPr/>
          <p:nvPr/>
        </p:nvGrpSpPr>
        <p:grpSpPr>
          <a:xfrm>
            <a:off x="409573" y="2419677"/>
            <a:ext cx="485303" cy="281024"/>
            <a:chOff x="4519775" y="467750"/>
            <a:chExt cx="240225" cy="139100"/>
          </a:xfrm>
        </p:grpSpPr>
        <p:sp>
          <p:nvSpPr>
            <p:cNvPr id="237" name="Google Shape;237;p11"/>
            <p:cNvSpPr/>
            <p:nvPr/>
          </p:nvSpPr>
          <p:spPr>
            <a:xfrm>
              <a:off x="4519775" y="509200"/>
              <a:ext cx="218225" cy="97650"/>
            </a:xfrm>
            <a:custGeom>
              <a:avLst/>
              <a:gdLst/>
              <a:ahLst/>
              <a:cxnLst/>
              <a:rect l="l" t="t" r="r" b="b"/>
              <a:pathLst>
                <a:path w="8729" h="3906" extrusionOk="0">
                  <a:moveTo>
                    <a:pt x="1335" y="0"/>
                  </a:moveTo>
                  <a:cubicBezTo>
                    <a:pt x="1011" y="0"/>
                    <a:pt x="630" y="51"/>
                    <a:pt x="176" y="170"/>
                  </a:cubicBezTo>
                  <a:cubicBezTo>
                    <a:pt x="68" y="199"/>
                    <a:pt x="1" y="302"/>
                    <a:pt x="20" y="406"/>
                  </a:cubicBezTo>
                  <a:cubicBezTo>
                    <a:pt x="21" y="410"/>
                    <a:pt x="21" y="415"/>
                    <a:pt x="27" y="419"/>
                  </a:cubicBezTo>
                  <a:cubicBezTo>
                    <a:pt x="50" y="509"/>
                    <a:pt x="134" y="567"/>
                    <a:pt x="227" y="567"/>
                  </a:cubicBezTo>
                  <a:cubicBezTo>
                    <a:pt x="246" y="567"/>
                    <a:pt x="265" y="565"/>
                    <a:pt x="284" y="560"/>
                  </a:cubicBezTo>
                  <a:cubicBezTo>
                    <a:pt x="704" y="450"/>
                    <a:pt x="1048" y="402"/>
                    <a:pt x="1334" y="402"/>
                  </a:cubicBezTo>
                  <a:cubicBezTo>
                    <a:pt x="2263" y="402"/>
                    <a:pt x="2576" y="905"/>
                    <a:pt x="2881" y="1395"/>
                  </a:cubicBezTo>
                  <a:cubicBezTo>
                    <a:pt x="3128" y="1791"/>
                    <a:pt x="3402" y="2231"/>
                    <a:pt x="4003" y="2231"/>
                  </a:cubicBezTo>
                  <a:cubicBezTo>
                    <a:pt x="4122" y="2231"/>
                    <a:pt x="4253" y="2214"/>
                    <a:pt x="4398" y="2177"/>
                  </a:cubicBezTo>
                  <a:cubicBezTo>
                    <a:pt x="4916" y="2043"/>
                    <a:pt x="5337" y="1977"/>
                    <a:pt x="5658" y="1977"/>
                  </a:cubicBezTo>
                  <a:cubicBezTo>
                    <a:pt x="5912" y="1977"/>
                    <a:pt x="6103" y="2018"/>
                    <a:pt x="6231" y="2102"/>
                  </a:cubicBezTo>
                  <a:cubicBezTo>
                    <a:pt x="6452" y="2246"/>
                    <a:pt x="6483" y="2536"/>
                    <a:pt x="6516" y="2842"/>
                  </a:cubicBezTo>
                  <a:cubicBezTo>
                    <a:pt x="6553" y="3177"/>
                    <a:pt x="6593" y="3557"/>
                    <a:pt x="6924" y="3766"/>
                  </a:cubicBezTo>
                  <a:cubicBezTo>
                    <a:pt x="7071" y="3859"/>
                    <a:pt x="7263" y="3906"/>
                    <a:pt x="7506" y="3906"/>
                  </a:cubicBezTo>
                  <a:cubicBezTo>
                    <a:pt x="7783" y="3906"/>
                    <a:pt x="8128" y="3845"/>
                    <a:pt x="8551" y="3723"/>
                  </a:cubicBezTo>
                  <a:cubicBezTo>
                    <a:pt x="8664" y="3691"/>
                    <a:pt x="8728" y="3578"/>
                    <a:pt x="8696" y="3470"/>
                  </a:cubicBezTo>
                  <a:cubicBezTo>
                    <a:pt x="8670" y="3383"/>
                    <a:pt x="8587" y="3327"/>
                    <a:pt x="8496" y="3327"/>
                  </a:cubicBezTo>
                  <a:cubicBezTo>
                    <a:pt x="8476" y="3327"/>
                    <a:pt x="8455" y="3330"/>
                    <a:pt x="8435" y="3335"/>
                  </a:cubicBezTo>
                  <a:cubicBezTo>
                    <a:pt x="8051" y="3446"/>
                    <a:pt x="7743" y="3502"/>
                    <a:pt x="7515" y="3502"/>
                  </a:cubicBezTo>
                  <a:cubicBezTo>
                    <a:pt x="7361" y="3502"/>
                    <a:pt x="7243" y="3476"/>
                    <a:pt x="7162" y="3426"/>
                  </a:cubicBezTo>
                  <a:cubicBezTo>
                    <a:pt x="6996" y="3320"/>
                    <a:pt x="6970" y="3075"/>
                    <a:pt x="6939" y="2792"/>
                  </a:cubicBezTo>
                  <a:cubicBezTo>
                    <a:pt x="6899" y="2427"/>
                    <a:pt x="6854" y="2014"/>
                    <a:pt x="6473" y="1765"/>
                  </a:cubicBezTo>
                  <a:cubicBezTo>
                    <a:pt x="6275" y="1636"/>
                    <a:pt x="6010" y="1572"/>
                    <a:pt x="5665" y="1572"/>
                  </a:cubicBezTo>
                  <a:cubicBezTo>
                    <a:pt x="5301" y="1572"/>
                    <a:pt x="4848" y="1644"/>
                    <a:pt x="4293" y="1786"/>
                  </a:cubicBezTo>
                  <a:cubicBezTo>
                    <a:pt x="4185" y="1814"/>
                    <a:pt x="4092" y="1828"/>
                    <a:pt x="4009" y="1828"/>
                  </a:cubicBezTo>
                  <a:cubicBezTo>
                    <a:pt x="3664" y="1828"/>
                    <a:pt x="3501" y="1594"/>
                    <a:pt x="3246" y="1185"/>
                  </a:cubicBezTo>
                  <a:cubicBezTo>
                    <a:pt x="2924" y="668"/>
                    <a:pt x="2509" y="0"/>
                    <a:pt x="1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1"/>
            <p:cNvSpPr/>
            <p:nvPr/>
          </p:nvSpPr>
          <p:spPr>
            <a:xfrm>
              <a:off x="4541800" y="467750"/>
              <a:ext cx="218200" cy="97650"/>
            </a:xfrm>
            <a:custGeom>
              <a:avLst/>
              <a:gdLst/>
              <a:ahLst/>
              <a:cxnLst/>
              <a:rect l="l" t="t" r="r" b="b"/>
              <a:pathLst>
                <a:path w="8728" h="3906" extrusionOk="0">
                  <a:moveTo>
                    <a:pt x="1334" y="0"/>
                  </a:moveTo>
                  <a:cubicBezTo>
                    <a:pt x="1010" y="0"/>
                    <a:pt x="629" y="51"/>
                    <a:pt x="176" y="170"/>
                  </a:cubicBezTo>
                  <a:cubicBezTo>
                    <a:pt x="66" y="200"/>
                    <a:pt x="1" y="302"/>
                    <a:pt x="19" y="406"/>
                  </a:cubicBezTo>
                  <a:cubicBezTo>
                    <a:pt x="21" y="411"/>
                    <a:pt x="21" y="415"/>
                    <a:pt x="25" y="417"/>
                  </a:cubicBezTo>
                  <a:cubicBezTo>
                    <a:pt x="49" y="509"/>
                    <a:pt x="133" y="567"/>
                    <a:pt x="226" y="567"/>
                  </a:cubicBezTo>
                  <a:cubicBezTo>
                    <a:pt x="245" y="567"/>
                    <a:pt x="265" y="565"/>
                    <a:pt x="284" y="560"/>
                  </a:cubicBezTo>
                  <a:cubicBezTo>
                    <a:pt x="704" y="450"/>
                    <a:pt x="1048" y="402"/>
                    <a:pt x="1333" y="402"/>
                  </a:cubicBezTo>
                  <a:cubicBezTo>
                    <a:pt x="2263" y="402"/>
                    <a:pt x="2576" y="906"/>
                    <a:pt x="2881" y="1396"/>
                  </a:cubicBezTo>
                  <a:cubicBezTo>
                    <a:pt x="3127" y="1791"/>
                    <a:pt x="3401" y="2232"/>
                    <a:pt x="4002" y="2232"/>
                  </a:cubicBezTo>
                  <a:cubicBezTo>
                    <a:pt x="4120" y="2232"/>
                    <a:pt x="4251" y="2215"/>
                    <a:pt x="4397" y="2177"/>
                  </a:cubicBezTo>
                  <a:cubicBezTo>
                    <a:pt x="4916" y="2043"/>
                    <a:pt x="5338" y="1977"/>
                    <a:pt x="5659" y="1977"/>
                  </a:cubicBezTo>
                  <a:cubicBezTo>
                    <a:pt x="5912" y="1977"/>
                    <a:pt x="6102" y="2018"/>
                    <a:pt x="6229" y="2101"/>
                  </a:cubicBezTo>
                  <a:cubicBezTo>
                    <a:pt x="6451" y="2247"/>
                    <a:pt x="6482" y="2535"/>
                    <a:pt x="6516" y="2842"/>
                  </a:cubicBezTo>
                  <a:cubicBezTo>
                    <a:pt x="6552" y="3178"/>
                    <a:pt x="6593" y="3557"/>
                    <a:pt x="6922" y="3766"/>
                  </a:cubicBezTo>
                  <a:cubicBezTo>
                    <a:pt x="7071" y="3859"/>
                    <a:pt x="7262" y="3906"/>
                    <a:pt x="7505" y="3906"/>
                  </a:cubicBezTo>
                  <a:cubicBezTo>
                    <a:pt x="7783" y="3906"/>
                    <a:pt x="8127" y="3845"/>
                    <a:pt x="8549" y="3724"/>
                  </a:cubicBezTo>
                  <a:cubicBezTo>
                    <a:pt x="8662" y="3691"/>
                    <a:pt x="8728" y="3578"/>
                    <a:pt x="8696" y="3470"/>
                  </a:cubicBezTo>
                  <a:cubicBezTo>
                    <a:pt x="8669" y="3383"/>
                    <a:pt x="8587" y="3327"/>
                    <a:pt x="8495" y="3327"/>
                  </a:cubicBezTo>
                  <a:cubicBezTo>
                    <a:pt x="8475" y="3327"/>
                    <a:pt x="8455" y="3330"/>
                    <a:pt x="8434" y="3336"/>
                  </a:cubicBezTo>
                  <a:cubicBezTo>
                    <a:pt x="8050" y="3446"/>
                    <a:pt x="7742" y="3502"/>
                    <a:pt x="7514" y="3502"/>
                  </a:cubicBezTo>
                  <a:cubicBezTo>
                    <a:pt x="7360" y="3502"/>
                    <a:pt x="7242" y="3476"/>
                    <a:pt x="7162" y="3426"/>
                  </a:cubicBezTo>
                  <a:cubicBezTo>
                    <a:pt x="6994" y="3320"/>
                    <a:pt x="6969" y="3077"/>
                    <a:pt x="6938" y="2793"/>
                  </a:cubicBezTo>
                  <a:cubicBezTo>
                    <a:pt x="6898" y="2427"/>
                    <a:pt x="6854" y="2015"/>
                    <a:pt x="6472" y="1765"/>
                  </a:cubicBezTo>
                  <a:cubicBezTo>
                    <a:pt x="6274" y="1637"/>
                    <a:pt x="6009" y="1572"/>
                    <a:pt x="5664" y="1572"/>
                  </a:cubicBezTo>
                  <a:cubicBezTo>
                    <a:pt x="5300" y="1572"/>
                    <a:pt x="4848" y="1644"/>
                    <a:pt x="4292" y="1787"/>
                  </a:cubicBezTo>
                  <a:cubicBezTo>
                    <a:pt x="4185" y="1814"/>
                    <a:pt x="4091" y="1828"/>
                    <a:pt x="4008" y="1828"/>
                  </a:cubicBezTo>
                  <a:cubicBezTo>
                    <a:pt x="3663" y="1828"/>
                    <a:pt x="3500" y="1594"/>
                    <a:pt x="3245" y="1185"/>
                  </a:cubicBezTo>
                  <a:cubicBezTo>
                    <a:pt x="2924" y="668"/>
                    <a:pt x="2508" y="0"/>
                    <a:pt x="1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39"/>
        <p:cNvGrpSpPr/>
        <p:nvPr/>
      </p:nvGrpSpPr>
      <p:grpSpPr>
        <a:xfrm>
          <a:off x="0" y="0"/>
          <a:ext cx="0" cy="0"/>
          <a:chOff x="0" y="0"/>
          <a:chExt cx="0" cy="0"/>
        </a:xfrm>
      </p:grpSpPr>
    </p:spTree>
  </p:cSld>
  <p:clrMapOvr>
    <a:masterClrMapping/>
  </p:clrMapOvr>
  <p:transition spd="slow">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Unbounded"/>
              <a:buNone/>
              <a:defRPr sz="2800">
                <a:solidFill>
                  <a:schemeClr val="dk1"/>
                </a:solidFill>
                <a:latin typeface="Unbounded"/>
                <a:ea typeface="Unbounded"/>
                <a:cs typeface="Unbounded"/>
                <a:sym typeface="Unbounded"/>
              </a:defRPr>
            </a:lvl1pPr>
            <a:lvl2pPr lvl="1" rtl="0">
              <a:spcBef>
                <a:spcPts val="0"/>
              </a:spcBef>
              <a:spcAft>
                <a:spcPts val="0"/>
              </a:spcAft>
              <a:buClr>
                <a:schemeClr val="dk1"/>
              </a:buClr>
              <a:buSzPts val="2800"/>
              <a:buFont typeface="Unbounded"/>
              <a:buNone/>
              <a:defRPr sz="2800">
                <a:solidFill>
                  <a:schemeClr val="dk1"/>
                </a:solidFill>
                <a:latin typeface="Unbounded"/>
                <a:ea typeface="Unbounded"/>
                <a:cs typeface="Unbounded"/>
                <a:sym typeface="Unbounded"/>
              </a:defRPr>
            </a:lvl2pPr>
            <a:lvl3pPr lvl="2" rtl="0">
              <a:spcBef>
                <a:spcPts val="0"/>
              </a:spcBef>
              <a:spcAft>
                <a:spcPts val="0"/>
              </a:spcAft>
              <a:buClr>
                <a:schemeClr val="dk1"/>
              </a:buClr>
              <a:buSzPts val="2800"/>
              <a:buFont typeface="Unbounded"/>
              <a:buNone/>
              <a:defRPr sz="2800">
                <a:solidFill>
                  <a:schemeClr val="dk1"/>
                </a:solidFill>
                <a:latin typeface="Unbounded"/>
                <a:ea typeface="Unbounded"/>
                <a:cs typeface="Unbounded"/>
                <a:sym typeface="Unbounded"/>
              </a:defRPr>
            </a:lvl3pPr>
            <a:lvl4pPr lvl="3" rtl="0">
              <a:spcBef>
                <a:spcPts val="0"/>
              </a:spcBef>
              <a:spcAft>
                <a:spcPts val="0"/>
              </a:spcAft>
              <a:buClr>
                <a:schemeClr val="dk1"/>
              </a:buClr>
              <a:buSzPts val="2800"/>
              <a:buFont typeface="Unbounded"/>
              <a:buNone/>
              <a:defRPr sz="2800">
                <a:solidFill>
                  <a:schemeClr val="dk1"/>
                </a:solidFill>
                <a:latin typeface="Unbounded"/>
                <a:ea typeface="Unbounded"/>
                <a:cs typeface="Unbounded"/>
                <a:sym typeface="Unbounded"/>
              </a:defRPr>
            </a:lvl4pPr>
            <a:lvl5pPr lvl="4" rtl="0">
              <a:spcBef>
                <a:spcPts val="0"/>
              </a:spcBef>
              <a:spcAft>
                <a:spcPts val="0"/>
              </a:spcAft>
              <a:buClr>
                <a:schemeClr val="dk1"/>
              </a:buClr>
              <a:buSzPts val="2800"/>
              <a:buFont typeface="Unbounded"/>
              <a:buNone/>
              <a:defRPr sz="2800">
                <a:solidFill>
                  <a:schemeClr val="dk1"/>
                </a:solidFill>
                <a:latin typeface="Unbounded"/>
                <a:ea typeface="Unbounded"/>
                <a:cs typeface="Unbounded"/>
                <a:sym typeface="Unbounded"/>
              </a:defRPr>
            </a:lvl5pPr>
            <a:lvl6pPr lvl="5" rtl="0">
              <a:spcBef>
                <a:spcPts val="0"/>
              </a:spcBef>
              <a:spcAft>
                <a:spcPts val="0"/>
              </a:spcAft>
              <a:buClr>
                <a:schemeClr val="dk1"/>
              </a:buClr>
              <a:buSzPts val="2800"/>
              <a:buFont typeface="Unbounded"/>
              <a:buNone/>
              <a:defRPr sz="2800">
                <a:solidFill>
                  <a:schemeClr val="dk1"/>
                </a:solidFill>
                <a:latin typeface="Unbounded"/>
                <a:ea typeface="Unbounded"/>
                <a:cs typeface="Unbounded"/>
                <a:sym typeface="Unbounded"/>
              </a:defRPr>
            </a:lvl6pPr>
            <a:lvl7pPr lvl="6" rtl="0">
              <a:spcBef>
                <a:spcPts val="0"/>
              </a:spcBef>
              <a:spcAft>
                <a:spcPts val="0"/>
              </a:spcAft>
              <a:buClr>
                <a:schemeClr val="dk1"/>
              </a:buClr>
              <a:buSzPts val="2800"/>
              <a:buFont typeface="Unbounded"/>
              <a:buNone/>
              <a:defRPr sz="2800">
                <a:solidFill>
                  <a:schemeClr val="dk1"/>
                </a:solidFill>
                <a:latin typeface="Unbounded"/>
                <a:ea typeface="Unbounded"/>
                <a:cs typeface="Unbounded"/>
                <a:sym typeface="Unbounded"/>
              </a:defRPr>
            </a:lvl7pPr>
            <a:lvl8pPr lvl="7" rtl="0">
              <a:spcBef>
                <a:spcPts val="0"/>
              </a:spcBef>
              <a:spcAft>
                <a:spcPts val="0"/>
              </a:spcAft>
              <a:buClr>
                <a:schemeClr val="dk1"/>
              </a:buClr>
              <a:buSzPts val="2800"/>
              <a:buFont typeface="Unbounded"/>
              <a:buNone/>
              <a:defRPr sz="2800">
                <a:solidFill>
                  <a:schemeClr val="dk1"/>
                </a:solidFill>
                <a:latin typeface="Unbounded"/>
                <a:ea typeface="Unbounded"/>
                <a:cs typeface="Unbounded"/>
                <a:sym typeface="Unbounded"/>
              </a:defRPr>
            </a:lvl8pPr>
            <a:lvl9pPr lvl="8" rtl="0">
              <a:spcBef>
                <a:spcPts val="0"/>
              </a:spcBef>
              <a:spcAft>
                <a:spcPts val="0"/>
              </a:spcAft>
              <a:buClr>
                <a:schemeClr val="dk1"/>
              </a:buClr>
              <a:buSzPts val="2800"/>
              <a:buFont typeface="Unbounded"/>
              <a:buNone/>
              <a:defRPr sz="2800">
                <a:solidFill>
                  <a:schemeClr val="dk1"/>
                </a:solidFill>
                <a:latin typeface="Unbounded"/>
                <a:ea typeface="Unbounded"/>
                <a:cs typeface="Unbounded"/>
                <a:sym typeface="Unbounded"/>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Libre Franklin"/>
              <a:buChar char="●"/>
              <a:defRPr>
                <a:solidFill>
                  <a:schemeClr val="dk1"/>
                </a:solidFill>
                <a:latin typeface="Libre Franklin"/>
                <a:ea typeface="Libre Franklin"/>
                <a:cs typeface="Libre Franklin"/>
                <a:sym typeface="Libre Franklin"/>
              </a:defRPr>
            </a:lvl1pPr>
            <a:lvl2pPr marL="914400" lvl="1" indent="-317500">
              <a:lnSpc>
                <a:spcPct val="100000"/>
              </a:lnSpc>
              <a:spcBef>
                <a:spcPts val="1600"/>
              </a:spcBef>
              <a:spcAft>
                <a:spcPts val="0"/>
              </a:spcAft>
              <a:buClr>
                <a:schemeClr val="dk1"/>
              </a:buClr>
              <a:buSzPts val="1400"/>
              <a:buFont typeface="Libre Franklin"/>
              <a:buChar char="○"/>
              <a:defRPr>
                <a:solidFill>
                  <a:schemeClr val="dk1"/>
                </a:solidFill>
                <a:latin typeface="Libre Franklin"/>
                <a:ea typeface="Libre Franklin"/>
                <a:cs typeface="Libre Franklin"/>
                <a:sym typeface="Libre Franklin"/>
              </a:defRPr>
            </a:lvl2pPr>
            <a:lvl3pPr marL="1371600" lvl="2" indent="-317500">
              <a:lnSpc>
                <a:spcPct val="100000"/>
              </a:lnSpc>
              <a:spcBef>
                <a:spcPts val="1600"/>
              </a:spcBef>
              <a:spcAft>
                <a:spcPts val="0"/>
              </a:spcAft>
              <a:buClr>
                <a:schemeClr val="dk1"/>
              </a:buClr>
              <a:buSzPts val="1400"/>
              <a:buFont typeface="Libre Franklin"/>
              <a:buChar char="■"/>
              <a:defRPr>
                <a:solidFill>
                  <a:schemeClr val="dk1"/>
                </a:solidFill>
                <a:latin typeface="Libre Franklin"/>
                <a:ea typeface="Libre Franklin"/>
                <a:cs typeface="Libre Franklin"/>
                <a:sym typeface="Libre Franklin"/>
              </a:defRPr>
            </a:lvl3pPr>
            <a:lvl4pPr marL="1828800" lvl="3" indent="-317500">
              <a:lnSpc>
                <a:spcPct val="100000"/>
              </a:lnSpc>
              <a:spcBef>
                <a:spcPts val="1600"/>
              </a:spcBef>
              <a:spcAft>
                <a:spcPts val="0"/>
              </a:spcAft>
              <a:buClr>
                <a:schemeClr val="dk1"/>
              </a:buClr>
              <a:buSzPts val="1400"/>
              <a:buFont typeface="Libre Franklin"/>
              <a:buChar char="●"/>
              <a:defRPr>
                <a:solidFill>
                  <a:schemeClr val="dk1"/>
                </a:solidFill>
                <a:latin typeface="Libre Franklin"/>
                <a:ea typeface="Libre Franklin"/>
                <a:cs typeface="Libre Franklin"/>
                <a:sym typeface="Libre Franklin"/>
              </a:defRPr>
            </a:lvl4pPr>
            <a:lvl5pPr marL="2286000" lvl="4" indent="-317500">
              <a:lnSpc>
                <a:spcPct val="100000"/>
              </a:lnSpc>
              <a:spcBef>
                <a:spcPts val="1600"/>
              </a:spcBef>
              <a:spcAft>
                <a:spcPts val="0"/>
              </a:spcAft>
              <a:buClr>
                <a:schemeClr val="dk1"/>
              </a:buClr>
              <a:buSzPts val="1400"/>
              <a:buFont typeface="Libre Franklin"/>
              <a:buChar char="○"/>
              <a:defRPr>
                <a:solidFill>
                  <a:schemeClr val="dk1"/>
                </a:solidFill>
                <a:latin typeface="Libre Franklin"/>
                <a:ea typeface="Libre Franklin"/>
                <a:cs typeface="Libre Franklin"/>
                <a:sym typeface="Libre Franklin"/>
              </a:defRPr>
            </a:lvl5pPr>
            <a:lvl6pPr marL="2743200" lvl="5" indent="-317500">
              <a:lnSpc>
                <a:spcPct val="100000"/>
              </a:lnSpc>
              <a:spcBef>
                <a:spcPts val="1600"/>
              </a:spcBef>
              <a:spcAft>
                <a:spcPts val="0"/>
              </a:spcAft>
              <a:buClr>
                <a:schemeClr val="dk1"/>
              </a:buClr>
              <a:buSzPts val="1400"/>
              <a:buFont typeface="Libre Franklin"/>
              <a:buChar char="■"/>
              <a:defRPr>
                <a:solidFill>
                  <a:schemeClr val="dk1"/>
                </a:solidFill>
                <a:latin typeface="Libre Franklin"/>
                <a:ea typeface="Libre Franklin"/>
                <a:cs typeface="Libre Franklin"/>
                <a:sym typeface="Libre Franklin"/>
              </a:defRPr>
            </a:lvl6pPr>
            <a:lvl7pPr marL="3200400" lvl="6" indent="-317500">
              <a:lnSpc>
                <a:spcPct val="100000"/>
              </a:lnSpc>
              <a:spcBef>
                <a:spcPts val="1600"/>
              </a:spcBef>
              <a:spcAft>
                <a:spcPts val="0"/>
              </a:spcAft>
              <a:buClr>
                <a:schemeClr val="dk1"/>
              </a:buClr>
              <a:buSzPts val="1400"/>
              <a:buFont typeface="Libre Franklin"/>
              <a:buChar char="●"/>
              <a:defRPr>
                <a:solidFill>
                  <a:schemeClr val="dk1"/>
                </a:solidFill>
                <a:latin typeface="Libre Franklin"/>
                <a:ea typeface="Libre Franklin"/>
                <a:cs typeface="Libre Franklin"/>
                <a:sym typeface="Libre Franklin"/>
              </a:defRPr>
            </a:lvl7pPr>
            <a:lvl8pPr marL="3657600" lvl="7" indent="-317500">
              <a:lnSpc>
                <a:spcPct val="100000"/>
              </a:lnSpc>
              <a:spcBef>
                <a:spcPts val="1600"/>
              </a:spcBef>
              <a:spcAft>
                <a:spcPts val="0"/>
              </a:spcAft>
              <a:buClr>
                <a:schemeClr val="dk1"/>
              </a:buClr>
              <a:buSzPts val="1400"/>
              <a:buFont typeface="Libre Franklin"/>
              <a:buChar char="○"/>
              <a:defRPr>
                <a:solidFill>
                  <a:schemeClr val="dk1"/>
                </a:solidFill>
                <a:latin typeface="Libre Franklin"/>
                <a:ea typeface="Libre Franklin"/>
                <a:cs typeface="Libre Franklin"/>
                <a:sym typeface="Libre Franklin"/>
              </a:defRPr>
            </a:lvl8pPr>
            <a:lvl9pPr marL="4114800" lvl="8" indent="-317500">
              <a:lnSpc>
                <a:spcPct val="100000"/>
              </a:lnSpc>
              <a:spcBef>
                <a:spcPts val="1600"/>
              </a:spcBef>
              <a:spcAft>
                <a:spcPts val="1600"/>
              </a:spcAft>
              <a:buClr>
                <a:schemeClr val="dk1"/>
              </a:buClr>
              <a:buSzPts val="1400"/>
              <a:buFont typeface="Libre Franklin"/>
              <a:buChar char="■"/>
              <a:defRPr>
                <a:solidFill>
                  <a:schemeClr val="dk1"/>
                </a:solidFill>
                <a:latin typeface="Libre Franklin"/>
                <a:ea typeface="Libre Franklin"/>
                <a:cs typeface="Libre Franklin"/>
                <a:sym typeface="Libre Frankli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7" r:id="rId8"/>
    <p:sldLayoutId id="2147483658"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1" r:id="rId20"/>
    <p:sldLayoutId id="2147483672" r:id="rId21"/>
    <p:sldLayoutId id="2147483674" r:id="rId22"/>
    <p:sldLayoutId id="2147483675" r:id="rId23"/>
    <p:sldLayoutId id="2147483676" r:id="rId24"/>
    <p:sldLayoutId id="2147483677" r:id="rId25"/>
    <p:sldLayoutId id="2147483678" r:id="rId26"/>
    <p:sldLayoutId id="2147483680" r:id="rId27"/>
    <p:sldLayoutId id="2147483681" r:id="rId28"/>
    <p:sldLayoutId id="2147483683" r:id="rId29"/>
    <p:sldLayoutId id="2147483684" r:id="rId30"/>
  </p:sldLayoutIdLst>
  <p:transition spd="slow">
    <p:split orient="vert"/>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3.xml"/><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5.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jpeg"/><Relationship Id="rId7" Type="http://schemas.openxmlformats.org/officeDocument/2006/relationships/image" Target="../media/image6.gif"/><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8.xml"/><Relationship Id="rId4" Type="http://schemas.openxmlformats.org/officeDocument/2006/relationships/image" Target="../media/image32.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7.gi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5" name="Google Shape;1025;p42"/>
          <p:cNvSpPr txBox="1">
            <a:spLocks noGrp="1"/>
          </p:cNvSpPr>
          <p:nvPr>
            <p:ph type="ctrTitle"/>
          </p:nvPr>
        </p:nvSpPr>
        <p:spPr>
          <a:xfrm>
            <a:off x="1305199" y="671931"/>
            <a:ext cx="3858769" cy="3461646"/>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200"/>
              </a:spcAft>
              <a:buNone/>
            </a:pPr>
            <a:r>
              <a:rPr lang="vi-VN" sz="4000" b="1" dirty="0">
                <a:solidFill>
                  <a:schemeClr val="accent4"/>
                </a:solidFill>
                <a:latin typeface="Arial" panose="020B0604020202020204" pitchFamily="34" charset="0"/>
                <a:cs typeface="Arial" panose="020B0604020202020204" pitchFamily="34" charset="0"/>
                <a:sym typeface="Unbounded"/>
              </a:rPr>
              <a:t>VUI MỪNG CHÀO ĐÓN CÁC EM TỚI BÀI HỌC MỚI!</a:t>
            </a:r>
            <a:endParaRPr sz="4000" b="1" dirty="0">
              <a:solidFill>
                <a:schemeClr val="accent4"/>
              </a:solidFill>
              <a:latin typeface="Arial" panose="020B0604020202020204" pitchFamily="34" charset="0"/>
              <a:ea typeface="Fjalla One"/>
              <a:cs typeface="Arial" panose="020B0604020202020204" pitchFamily="34" charset="0"/>
              <a:sym typeface="Fjalla One"/>
            </a:endParaRPr>
          </a:p>
        </p:txBody>
      </p:sp>
      <p:grpSp>
        <p:nvGrpSpPr>
          <p:cNvPr id="1027" name="Google Shape;1027;p42"/>
          <p:cNvGrpSpPr/>
          <p:nvPr/>
        </p:nvGrpSpPr>
        <p:grpSpPr>
          <a:xfrm>
            <a:off x="7944573" y="3107939"/>
            <a:ext cx="485303" cy="281024"/>
            <a:chOff x="4519775" y="467750"/>
            <a:chExt cx="240225" cy="139100"/>
          </a:xfrm>
        </p:grpSpPr>
        <p:sp>
          <p:nvSpPr>
            <p:cNvPr id="1028" name="Google Shape;1028;p42"/>
            <p:cNvSpPr/>
            <p:nvPr/>
          </p:nvSpPr>
          <p:spPr>
            <a:xfrm>
              <a:off x="4519775" y="509200"/>
              <a:ext cx="218225" cy="97650"/>
            </a:xfrm>
            <a:custGeom>
              <a:avLst/>
              <a:gdLst/>
              <a:ahLst/>
              <a:cxnLst/>
              <a:rect l="l" t="t" r="r" b="b"/>
              <a:pathLst>
                <a:path w="8729" h="3906" extrusionOk="0">
                  <a:moveTo>
                    <a:pt x="1335" y="0"/>
                  </a:moveTo>
                  <a:cubicBezTo>
                    <a:pt x="1011" y="0"/>
                    <a:pt x="630" y="51"/>
                    <a:pt x="176" y="170"/>
                  </a:cubicBezTo>
                  <a:cubicBezTo>
                    <a:pt x="68" y="199"/>
                    <a:pt x="1" y="302"/>
                    <a:pt x="20" y="406"/>
                  </a:cubicBezTo>
                  <a:cubicBezTo>
                    <a:pt x="21" y="410"/>
                    <a:pt x="21" y="415"/>
                    <a:pt x="27" y="419"/>
                  </a:cubicBezTo>
                  <a:cubicBezTo>
                    <a:pt x="50" y="509"/>
                    <a:pt x="134" y="567"/>
                    <a:pt x="227" y="567"/>
                  </a:cubicBezTo>
                  <a:cubicBezTo>
                    <a:pt x="246" y="567"/>
                    <a:pt x="265" y="565"/>
                    <a:pt x="284" y="560"/>
                  </a:cubicBezTo>
                  <a:cubicBezTo>
                    <a:pt x="704" y="450"/>
                    <a:pt x="1048" y="402"/>
                    <a:pt x="1334" y="402"/>
                  </a:cubicBezTo>
                  <a:cubicBezTo>
                    <a:pt x="2263" y="402"/>
                    <a:pt x="2576" y="905"/>
                    <a:pt x="2881" y="1395"/>
                  </a:cubicBezTo>
                  <a:cubicBezTo>
                    <a:pt x="3128" y="1791"/>
                    <a:pt x="3402" y="2231"/>
                    <a:pt x="4003" y="2231"/>
                  </a:cubicBezTo>
                  <a:cubicBezTo>
                    <a:pt x="4122" y="2231"/>
                    <a:pt x="4253" y="2214"/>
                    <a:pt x="4398" y="2177"/>
                  </a:cubicBezTo>
                  <a:cubicBezTo>
                    <a:pt x="4916" y="2043"/>
                    <a:pt x="5337" y="1977"/>
                    <a:pt x="5658" y="1977"/>
                  </a:cubicBezTo>
                  <a:cubicBezTo>
                    <a:pt x="5912" y="1977"/>
                    <a:pt x="6103" y="2018"/>
                    <a:pt x="6231" y="2102"/>
                  </a:cubicBezTo>
                  <a:cubicBezTo>
                    <a:pt x="6452" y="2246"/>
                    <a:pt x="6483" y="2536"/>
                    <a:pt x="6516" y="2842"/>
                  </a:cubicBezTo>
                  <a:cubicBezTo>
                    <a:pt x="6553" y="3177"/>
                    <a:pt x="6593" y="3557"/>
                    <a:pt x="6924" y="3766"/>
                  </a:cubicBezTo>
                  <a:cubicBezTo>
                    <a:pt x="7071" y="3859"/>
                    <a:pt x="7263" y="3906"/>
                    <a:pt x="7506" y="3906"/>
                  </a:cubicBezTo>
                  <a:cubicBezTo>
                    <a:pt x="7783" y="3906"/>
                    <a:pt x="8128" y="3845"/>
                    <a:pt x="8551" y="3723"/>
                  </a:cubicBezTo>
                  <a:cubicBezTo>
                    <a:pt x="8664" y="3691"/>
                    <a:pt x="8728" y="3578"/>
                    <a:pt x="8696" y="3470"/>
                  </a:cubicBezTo>
                  <a:cubicBezTo>
                    <a:pt x="8670" y="3383"/>
                    <a:pt x="8587" y="3327"/>
                    <a:pt x="8496" y="3327"/>
                  </a:cubicBezTo>
                  <a:cubicBezTo>
                    <a:pt x="8476" y="3327"/>
                    <a:pt x="8455" y="3330"/>
                    <a:pt x="8435" y="3335"/>
                  </a:cubicBezTo>
                  <a:cubicBezTo>
                    <a:pt x="8051" y="3446"/>
                    <a:pt x="7743" y="3502"/>
                    <a:pt x="7515" y="3502"/>
                  </a:cubicBezTo>
                  <a:cubicBezTo>
                    <a:pt x="7361" y="3502"/>
                    <a:pt x="7243" y="3476"/>
                    <a:pt x="7162" y="3426"/>
                  </a:cubicBezTo>
                  <a:cubicBezTo>
                    <a:pt x="6996" y="3320"/>
                    <a:pt x="6970" y="3075"/>
                    <a:pt x="6939" y="2792"/>
                  </a:cubicBezTo>
                  <a:cubicBezTo>
                    <a:pt x="6899" y="2427"/>
                    <a:pt x="6854" y="2014"/>
                    <a:pt x="6473" y="1765"/>
                  </a:cubicBezTo>
                  <a:cubicBezTo>
                    <a:pt x="6275" y="1636"/>
                    <a:pt x="6010" y="1572"/>
                    <a:pt x="5665" y="1572"/>
                  </a:cubicBezTo>
                  <a:cubicBezTo>
                    <a:pt x="5301" y="1572"/>
                    <a:pt x="4848" y="1644"/>
                    <a:pt x="4293" y="1786"/>
                  </a:cubicBezTo>
                  <a:cubicBezTo>
                    <a:pt x="4185" y="1814"/>
                    <a:pt x="4092" y="1828"/>
                    <a:pt x="4009" y="1828"/>
                  </a:cubicBezTo>
                  <a:cubicBezTo>
                    <a:pt x="3664" y="1828"/>
                    <a:pt x="3501" y="1594"/>
                    <a:pt x="3246" y="1185"/>
                  </a:cubicBezTo>
                  <a:cubicBezTo>
                    <a:pt x="2924" y="668"/>
                    <a:pt x="2509" y="0"/>
                    <a:pt x="1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9" name="Google Shape;1029;p42"/>
            <p:cNvSpPr/>
            <p:nvPr/>
          </p:nvSpPr>
          <p:spPr>
            <a:xfrm>
              <a:off x="4541800" y="467750"/>
              <a:ext cx="218200" cy="97650"/>
            </a:xfrm>
            <a:custGeom>
              <a:avLst/>
              <a:gdLst/>
              <a:ahLst/>
              <a:cxnLst/>
              <a:rect l="l" t="t" r="r" b="b"/>
              <a:pathLst>
                <a:path w="8728" h="3906" extrusionOk="0">
                  <a:moveTo>
                    <a:pt x="1334" y="0"/>
                  </a:moveTo>
                  <a:cubicBezTo>
                    <a:pt x="1010" y="0"/>
                    <a:pt x="629" y="51"/>
                    <a:pt x="176" y="170"/>
                  </a:cubicBezTo>
                  <a:cubicBezTo>
                    <a:pt x="66" y="200"/>
                    <a:pt x="1" y="302"/>
                    <a:pt x="19" y="406"/>
                  </a:cubicBezTo>
                  <a:cubicBezTo>
                    <a:pt x="21" y="411"/>
                    <a:pt x="21" y="415"/>
                    <a:pt x="25" y="417"/>
                  </a:cubicBezTo>
                  <a:cubicBezTo>
                    <a:pt x="49" y="509"/>
                    <a:pt x="133" y="567"/>
                    <a:pt x="226" y="567"/>
                  </a:cubicBezTo>
                  <a:cubicBezTo>
                    <a:pt x="245" y="567"/>
                    <a:pt x="265" y="565"/>
                    <a:pt x="284" y="560"/>
                  </a:cubicBezTo>
                  <a:cubicBezTo>
                    <a:pt x="704" y="450"/>
                    <a:pt x="1048" y="402"/>
                    <a:pt x="1333" y="402"/>
                  </a:cubicBezTo>
                  <a:cubicBezTo>
                    <a:pt x="2263" y="402"/>
                    <a:pt x="2576" y="906"/>
                    <a:pt x="2881" y="1396"/>
                  </a:cubicBezTo>
                  <a:cubicBezTo>
                    <a:pt x="3127" y="1791"/>
                    <a:pt x="3401" y="2232"/>
                    <a:pt x="4002" y="2232"/>
                  </a:cubicBezTo>
                  <a:cubicBezTo>
                    <a:pt x="4120" y="2232"/>
                    <a:pt x="4251" y="2215"/>
                    <a:pt x="4397" y="2177"/>
                  </a:cubicBezTo>
                  <a:cubicBezTo>
                    <a:pt x="4916" y="2043"/>
                    <a:pt x="5338" y="1977"/>
                    <a:pt x="5659" y="1977"/>
                  </a:cubicBezTo>
                  <a:cubicBezTo>
                    <a:pt x="5912" y="1977"/>
                    <a:pt x="6102" y="2018"/>
                    <a:pt x="6229" y="2101"/>
                  </a:cubicBezTo>
                  <a:cubicBezTo>
                    <a:pt x="6451" y="2247"/>
                    <a:pt x="6482" y="2535"/>
                    <a:pt x="6516" y="2842"/>
                  </a:cubicBezTo>
                  <a:cubicBezTo>
                    <a:pt x="6552" y="3178"/>
                    <a:pt x="6593" y="3557"/>
                    <a:pt x="6922" y="3766"/>
                  </a:cubicBezTo>
                  <a:cubicBezTo>
                    <a:pt x="7071" y="3859"/>
                    <a:pt x="7262" y="3906"/>
                    <a:pt x="7505" y="3906"/>
                  </a:cubicBezTo>
                  <a:cubicBezTo>
                    <a:pt x="7783" y="3906"/>
                    <a:pt x="8127" y="3845"/>
                    <a:pt x="8549" y="3724"/>
                  </a:cubicBezTo>
                  <a:cubicBezTo>
                    <a:pt x="8662" y="3691"/>
                    <a:pt x="8728" y="3578"/>
                    <a:pt x="8696" y="3470"/>
                  </a:cubicBezTo>
                  <a:cubicBezTo>
                    <a:pt x="8669" y="3383"/>
                    <a:pt x="8587" y="3327"/>
                    <a:pt x="8495" y="3327"/>
                  </a:cubicBezTo>
                  <a:cubicBezTo>
                    <a:pt x="8475" y="3327"/>
                    <a:pt x="8455" y="3330"/>
                    <a:pt x="8434" y="3336"/>
                  </a:cubicBezTo>
                  <a:cubicBezTo>
                    <a:pt x="8050" y="3446"/>
                    <a:pt x="7742" y="3502"/>
                    <a:pt x="7514" y="3502"/>
                  </a:cubicBezTo>
                  <a:cubicBezTo>
                    <a:pt x="7360" y="3502"/>
                    <a:pt x="7242" y="3476"/>
                    <a:pt x="7162" y="3426"/>
                  </a:cubicBezTo>
                  <a:cubicBezTo>
                    <a:pt x="6994" y="3320"/>
                    <a:pt x="6969" y="3077"/>
                    <a:pt x="6938" y="2793"/>
                  </a:cubicBezTo>
                  <a:cubicBezTo>
                    <a:pt x="6898" y="2427"/>
                    <a:pt x="6854" y="2015"/>
                    <a:pt x="6472" y="1765"/>
                  </a:cubicBezTo>
                  <a:cubicBezTo>
                    <a:pt x="6274" y="1637"/>
                    <a:pt x="6009" y="1572"/>
                    <a:pt x="5664" y="1572"/>
                  </a:cubicBezTo>
                  <a:cubicBezTo>
                    <a:pt x="5300" y="1572"/>
                    <a:pt x="4848" y="1644"/>
                    <a:pt x="4292" y="1787"/>
                  </a:cubicBezTo>
                  <a:cubicBezTo>
                    <a:pt x="4185" y="1814"/>
                    <a:pt x="4091" y="1828"/>
                    <a:pt x="4008" y="1828"/>
                  </a:cubicBezTo>
                  <a:cubicBezTo>
                    <a:pt x="3663" y="1828"/>
                    <a:pt x="3500" y="1594"/>
                    <a:pt x="3245" y="1185"/>
                  </a:cubicBezTo>
                  <a:cubicBezTo>
                    <a:pt x="2924" y="668"/>
                    <a:pt x="2508" y="0"/>
                    <a:pt x="1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1030" name="Google Shape;1030;p42"/>
          <p:cNvGrpSpPr/>
          <p:nvPr/>
        </p:nvGrpSpPr>
        <p:grpSpPr>
          <a:xfrm rot="-3358794">
            <a:off x="5971494" y="782292"/>
            <a:ext cx="497381" cy="288004"/>
            <a:chOff x="4519775" y="467750"/>
            <a:chExt cx="240225" cy="139100"/>
          </a:xfrm>
        </p:grpSpPr>
        <p:sp>
          <p:nvSpPr>
            <p:cNvPr id="1031" name="Google Shape;1031;p42"/>
            <p:cNvSpPr/>
            <p:nvPr/>
          </p:nvSpPr>
          <p:spPr>
            <a:xfrm>
              <a:off x="4519775" y="509200"/>
              <a:ext cx="218225" cy="97650"/>
            </a:xfrm>
            <a:custGeom>
              <a:avLst/>
              <a:gdLst/>
              <a:ahLst/>
              <a:cxnLst/>
              <a:rect l="l" t="t" r="r" b="b"/>
              <a:pathLst>
                <a:path w="8729" h="3906" extrusionOk="0">
                  <a:moveTo>
                    <a:pt x="1335" y="0"/>
                  </a:moveTo>
                  <a:cubicBezTo>
                    <a:pt x="1011" y="0"/>
                    <a:pt x="630" y="51"/>
                    <a:pt x="176" y="170"/>
                  </a:cubicBezTo>
                  <a:cubicBezTo>
                    <a:pt x="68" y="199"/>
                    <a:pt x="1" y="302"/>
                    <a:pt x="20" y="406"/>
                  </a:cubicBezTo>
                  <a:cubicBezTo>
                    <a:pt x="21" y="410"/>
                    <a:pt x="21" y="415"/>
                    <a:pt x="27" y="419"/>
                  </a:cubicBezTo>
                  <a:cubicBezTo>
                    <a:pt x="50" y="509"/>
                    <a:pt x="134" y="567"/>
                    <a:pt x="227" y="567"/>
                  </a:cubicBezTo>
                  <a:cubicBezTo>
                    <a:pt x="246" y="567"/>
                    <a:pt x="265" y="565"/>
                    <a:pt x="284" y="560"/>
                  </a:cubicBezTo>
                  <a:cubicBezTo>
                    <a:pt x="704" y="450"/>
                    <a:pt x="1048" y="402"/>
                    <a:pt x="1334" y="402"/>
                  </a:cubicBezTo>
                  <a:cubicBezTo>
                    <a:pt x="2263" y="402"/>
                    <a:pt x="2576" y="905"/>
                    <a:pt x="2881" y="1395"/>
                  </a:cubicBezTo>
                  <a:cubicBezTo>
                    <a:pt x="3128" y="1791"/>
                    <a:pt x="3402" y="2231"/>
                    <a:pt x="4003" y="2231"/>
                  </a:cubicBezTo>
                  <a:cubicBezTo>
                    <a:pt x="4122" y="2231"/>
                    <a:pt x="4253" y="2214"/>
                    <a:pt x="4398" y="2177"/>
                  </a:cubicBezTo>
                  <a:cubicBezTo>
                    <a:pt x="4916" y="2043"/>
                    <a:pt x="5337" y="1977"/>
                    <a:pt x="5658" y="1977"/>
                  </a:cubicBezTo>
                  <a:cubicBezTo>
                    <a:pt x="5912" y="1977"/>
                    <a:pt x="6103" y="2018"/>
                    <a:pt x="6231" y="2102"/>
                  </a:cubicBezTo>
                  <a:cubicBezTo>
                    <a:pt x="6452" y="2246"/>
                    <a:pt x="6483" y="2536"/>
                    <a:pt x="6516" y="2842"/>
                  </a:cubicBezTo>
                  <a:cubicBezTo>
                    <a:pt x="6553" y="3177"/>
                    <a:pt x="6593" y="3557"/>
                    <a:pt x="6924" y="3766"/>
                  </a:cubicBezTo>
                  <a:cubicBezTo>
                    <a:pt x="7071" y="3859"/>
                    <a:pt x="7263" y="3906"/>
                    <a:pt x="7506" y="3906"/>
                  </a:cubicBezTo>
                  <a:cubicBezTo>
                    <a:pt x="7783" y="3906"/>
                    <a:pt x="8128" y="3845"/>
                    <a:pt x="8551" y="3723"/>
                  </a:cubicBezTo>
                  <a:cubicBezTo>
                    <a:pt x="8664" y="3691"/>
                    <a:pt x="8728" y="3578"/>
                    <a:pt x="8696" y="3470"/>
                  </a:cubicBezTo>
                  <a:cubicBezTo>
                    <a:pt x="8670" y="3383"/>
                    <a:pt x="8587" y="3327"/>
                    <a:pt x="8496" y="3327"/>
                  </a:cubicBezTo>
                  <a:cubicBezTo>
                    <a:pt x="8476" y="3327"/>
                    <a:pt x="8455" y="3330"/>
                    <a:pt x="8435" y="3335"/>
                  </a:cubicBezTo>
                  <a:cubicBezTo>
                    <a:pt x="8051" y="3446"/>
                    <a:pt x="7743" y="3502"/>
                    <a:pt x="7515" y="3502"/>
                  </a:cubicBezTo>
                  <a:cubicBezTo>
                    <a:pt x="7361" y="3502"/>
                    <a:pt x="7243" y="3476"/>
                    <a:pt x="7162" y="3426"/>
                  </a:cubicBezTo>
                  <a:cubicBezTo>
                    <a:pt x="6996" y="3320"/>
                    <a:pt x="6970" y="3075"/>
                    <a:pt x="6939" y="2792"/>
                  </a:cubicBezTo>
                  <a:cubicBezTo>
                    <a:pt x="6899" y="2427"/>
                    <a:pt x="6854" y="2014"/>
                    <a:pt x="6473" y="1765"/>
                  </a:cubicBezTo>
                  <a:cubicBezTo>
                    <a:pt x="6275" y="1636"/>
                    <a:pt x="6010" y="1572"/>
                    <a:pt x="5665" y="1572"/>
                  </a:cubicBezTo>
                  <a:cubicBezTo>
                    <a:pt x="5301" y="1572"/>
                    <a:pt x="4848" y="1644"/>
                    <a:pt x="4293" y="1786"/>
                  </a:cubicBezTo>
                  <a:cubicBezTo>
                    <a:pt x="4185" y="1814"/>
                    <a:pt x="4092" y="1828"/>
                    <a:pt x="4009" y="1828"/>
                  </a:cubicBezTo>
                  <a:cubicBezTo>
                    <a:pt x="3664" y="1828"/>
                    <a:pt x="3501" y="1594"/>
                    <a:pt x="3246" y="1185"/>
                  </a:cubicBezTo>
                  <a:cubicBezTo>
                    <a:pt x="2924" y="668"/>
                    <a:pt x="2509" y="0"/>
                    <a:pt x="1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32" name="Google Shape;1032;p42"/>
            <p:cNvSpPr/>
            <p:nvPr/>
          </p:nvSpPr>
          <p:spPr>
            <a:xfrm>
              <a:off x="4541800" y="467750"/>
              <a:ext cx="218200" cy="97650"/>
            </a:xfrm>
            <a:custGeom>
              <a:avLst/>
              <a:gdLst/>
              <a:ahLst/>
              <a:cxnLst/>
              <a:rect l="l" t="t" r="r" b="b"/>
              <a:pathLst>
                <a:path w="8728" h="3906" extrusionOk="0">
                  <a:moveTo>
                    <a:pt x="1334" y="0"/>
                  </a:moveTo>
                  <a:cubicBezTo>
                    <a:pt x="1010" y="0"/>
                    <a:pt x="629" y="51"/>
                    <a:pt x="176" y="170"/>
                  </a:cubicBezTo>
                  <a:cubicBezTo>
                    <a:pt x="66" y="200"/>
                    <a:pt x="1" y="302"/>
                    <a:pt x="19" y="406"/>
                  </a:cubicBezTo>
                  <a:cubicBezTo>
                    <a:pt x="21" y="411"/>
                    <a:pt x="21" y="415"/>
                    <a:pt x="25" y="417"/>
                  </a:cubicBezTo>
                  <a:cubicBezTo>
                    <a:pt x="49" y="509"/>
                    <a:pt x="133" y="567"/>
                    <a:pt x="226" y="567"/>
                  </a:cubicBezTo>
                  <a:cubicBezTo>
                    <a:pt x="245" y="567"/>
                    <a:pt x="265" y="565"/>
                    <a:pt x="284" y="560"/>
                  </a:cubicBezTo>
                  <a:cubicBezTo>
                    <a:pt x="704" y="450"/>
                    <a:pt x="1048" y="402"/>
                    <a:pt x="1333" y="402"/>
                  </a:cubicBezTo>
                  <a:cubicBezTo>
                    <a:pt x="2263" y="402"/>
                    <a:pt x="2576" y="906"/>
                    <a:pt x="2881" y="1396"/>
                  </a:cubicBezTo>
                  <a:cubicBezTo>
                    <a:pt x="3127" y="1791"/>
                    <a:pt x="3401" y="2232"/>
                    <a:pt x="4002" y="2232"/>
                  </a:cubicBezTo>
                  <a:cubicBezTo>
                    <a:pt x="4120" y="2232"/>
                    <a:pt x="4251" y="2215"/>
                    <a:pt x="4397" y="2177"/>
                  </a:cubicBezTo>
                  <a:cubicBezTo>
                    <a:pt x="4916" y="2043"/>
                    <a:pt x="5338" y="1977"/>
                    <a:pt x="5659" y="1977"/>
                  </a:cubicBezTo>
                  <a:cubicBezTo>
                    <a:pt x="5912" y="1977"/>
                    <a:pt x="6102" y="2018"/>
                    <a:pt x="6229" y="2101"/>
                  </a:cubicBezTo>
                  <a:cubicBezTo>
                    <a:pt x="6451" y="2247"/>
                    <a:pt x="6482" y="2535"/>
                    <a:pt x="6516" y="2842"/>
                  </a:cubicBezTo>
                  <a:cubicBezTo>
                    <a:pt x="6552" y="3178"/>
                    <a:pt x="6593" y="3557"/>
                    <a:pt x="6922" y="3766"/>
                  </a:cubicBezTo>
                  <a:cubicBezTo>
                    <a:pt x="7071" y="3859"/>
                    <a:pt x="7262" y="3906"/>
                    <a:pt x="7505" y="3906"/>
                  </a:cubicBezTo>
                  <a:cubicBezTo>
                    <a:pt x="7783" y="3906"/>
                    <a:pt x="8127" y="3845"/>
                    <a:pt x="8549" y="3724"/>
                  </a:cubicBezTo>
                  <a:cubicBezTo>
                    <a:pt x="8662" y="3691"/>
                    <a:pt x="8728" y="3578"/>
                    <a:pt x="8696" y="3470"/>
                  </a:cubicBezTo>
                  <a:cubicBezTo>
                    <a:pt x="8669" y="3383"/>
                    <a:pt x="8587" y="3327"/>
                    <a:pt x="8495" y="3327"/>
                  </a:cubicBezTo>
                  <a:cubicBezTo>
                    <a:pt x="8475" y="3327"/>
                    <a:pt x="8455" y="3330"/>
                    <a:pt x="8434" y="3336"/>
                  </a:cubicBezTo>
                  <a:cubicBezTo>
                    <a:pt x="8050" y="3446"/>
                    <a:pt x="7742" y="3502"/>
                    <a:pt x="7514" y="3502"/>
                  </a:cubicBezTo>
                  <a:cubicBezTo>
                    <a:pt x="7360" y="3502"/>
                    <a:pt x="7242" y="3476"/>
                    <a:pt x="7162" y="3426"/>
                  </a:cubicBezTo>
                  <a:cubicBezTo>
                    <a:pt x="6994" y="3320"/>
                    <a:pt x="6969" y="3077"/>
                    <a:pt x="6938" y="2793"/>
                  </a:cubicBezTo>
                  <a:cubicBezTo>
                    <a:pt x="6898" y="2427"/>
                    <a:pt x="6854" y="2015"/>
                    <a:pt x="6472" y="1765"/>
                  </a:cubicBezTo>
                  <a:cubicBezTo>
                    <a:pt x="6274" y="1637"/>
                    <a:pt x="6009" y="1572"/>
                    <a:pt x="5664" y="1572"/>
                  </a:cubicBezTo>
                  <a:cubicBezTo>
                    <a:pt x="5300" y="1572"/>
                    <a:pt x="4848" y="1644"/>
                    <a:pt x="4292" y="1787"/>
                  </a:cubicBezTo>
                  <a:cubicBezTo>
                    <a:pt x="4185" y="1814"/>
                    <a:pt x="4091" y="1828"/>
                    <a:pt x="4008" y="1828"/>
                  </a:cubicBezTo>
                  <a:cubicBezTo>
                    <a:pt x="3663" y="1828"/>
                    <a:pt x="3500" y="1594"/>
                    <a:pt x="3245" y="1185"/>
                  </a:cubicBezTo>
                  <a:cubicBezTo>
                    <a:pt x="2924" y="668"/>
                    <a:pt x="2508" y="0"/>
                    <a:pt x="1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1033" name="Google Shape;1033;p42"/>
          <p:cNvGrpSpPr/>
          <p:nvPr/>
        </p:nvGrpSpPr>
        <p:grpSpPr>
          <a:xfrm rot="4549177">
            <a:off x="7674245" y="233144"/>
            <a:ext cx="1724331" cy="1386291"/>
            <a:chOff x="3730225" y="2252213"/>
            <a:chExt cx="650375" cy="522875"/>
          </a:xfrm>
        </p:grpSpPr>
        <p:sp>
          <p:nvSpPr>
            <p:cNvPr id="1034" name="Google Shape;1034;p42"/>
            <p:cNvSpPr/>
            <p:nvPr/>
          </p:nvSpPr>
          <p:spPr>
            <a:xfrm>
              <a:off x="4109350" y="2547313"/>
              <a:ext cx="107850" cy="190800"/>
            </a:xfrm>
            <a:custGeom>
              <a:avLst/>
              <a:gdLst/>
              <a:ahLst/>
              <a:cxnLst/>
              <a:rect l="l" t="t" r="r" b="b"/>
              <a:pathLst>
                <a:path w="4314" h="7632" extrusionOk="0">
                  <a:moveTo>
                    <a:pt x="2837" y="1"/>
                  </a:moveTo>
                  <a:cubicBezTo>
                    <a:pt x="2732" y="1"/>
                    <a:pt x="2625" y="17"/>
                    <a:pt x="2518" y="51"/>
                  </a:cubicBezTo>
                  <a:cubicBezTo>
                    <a:pt x="2051" y="198"/>
                    <a:pt x="1733" y="627"/>
                    <a:pt x="1485" y="1049"/>
                  </a:cubicBezTo>
                  <a:cubicBezTo>
                    <a:pt x="323" y="3013"/>
                    <a:pt x="1" y="5404"/>
                    <a:pt x="119" y="7632"/>
                  </a:cubicBezTo>
                  <a:cubicBezTo>
                    <a:pt x="1660" y="6972"/>
                    <a:pt x="4263" y="3491"/>
                    <a:pt x="4297" y="1722"/>
                  </a:cubicBezTo>
                  <a:cubicBezTo>
                    <a:pt x="4314" y="883"/>
                    <a:pt x="3622" y="1"/>
                    <a:pt x="2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35" name="Google Shape;1035;p42"/>
            <p:cNvSpPr/>
            <p:nvPr/>
          </p:nvSpPr>
          <p:spPr>
            <a:xfrm>
              <a:off x="4148150" y="2525738"/>
              <a:ext cx="232450" cy="234275"/>
            </a:xfrm>
            <a:custGeom>
              <a:avLst/>
              <a:gdLst/>
              <a:ahLst/>
              <a:cxnLst/>
              <a:rect l="l" t="t" r="r" b="b"/>
              <a:pathLst>
                <a:path w="9298" h="9371" extrusionOk="0">
                  <a:moveTo>
                    <a:pt x="7784" y="0"/>
                  </a:moveTo>
                  <a:cubicBezTo>
                    <a:pt x="7767" y="0"/>
                    <a:pt x="7749" y="1"/>
                    <a:pt x="7732" y="1"/>
                  </a:cubicBezTo>
                  <a:cubicBezTo>
                    <a:pt x="7031" y="26"/>
                    <a:pt x="6403" y="428"/>
                    <a:pt x="5871" y="884"/>
                  </a:cubicBezTo>
                  <a:cubicBezTo>
                    <a:pt x="3339" y="3057"/>
                    <a:pt x="1827" y="6638"/>
                    <a:pt x="1" y="9370"/>
                  </a:cubicBezTo>
                  <a:cubicBezTo>
                    <a:pt x="2722" y="9203"/>
                    <a:pt x="6461" y="4586"/>
                    <a:pt x="8339" y="2777"/>
                  </a:cubicBezTo>
                  <a:cubicBezTo>
                    <a:pt x="8799" y="2332"/>
                    <a:pt x="9298" y="1795"/>
                    <a:pt x="9243" y="1156"/>
                  </a:cubicBezTo>
                  <a:cubicBezTo>
                    <a:pt x="9188" y="476"/>
                    <a:pt x="8469" y="0"/>
                    <a:pt x="77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36" name="Google Shape;1036;p42"/>
            <p:cNvSpPr/>
            <p:nvPr/>
          </p:nvSpPr>
          <p:spPr>
            <a:xfrm>
              <a:off x="3730225" y="2515313"/>
              <a:ext cx="246750" cy="259775"/>
            </a:xfrm>
            <a:custGeom>
              <a:avLst/>
              <a:gdLst/>
              <a:ahLst/>
              <a:cxnLst/>
              <a:rect l="l" t="t" r="r" b="b"/>
              <a:pathLst>
                <a:path w="9870" h="10391" extrusionOk="0">
                  <a:moveTo>
                    <a:pt x="2574" y="1"/>
                  </a:moveTo>
                  <a:cubicBezTo>
                    <a:pt x="1394" y="1"/>
                    <a:pt x="208" y="667"/>
                    <a:pt x="86" y="1815"/>
                  </a:cubicBezTo>
                  <a:cubicBezTo>
                    <a:pt x="0" y="2614"/>
                    <a:pt x="432" y="3368"/>
                    <a:pt x="899" y="4018"/>
                  </a:cubicBezTo>
                  <a:cubicBezTo>
                    <a:pt x="3072" y="7051"/>
                    <a:pt x="6434" y="9102"/>
                    <a:pt x="9842" y="10391"/>
                  </a:cubicBezTo>
                  <a:cubicBezTo>
                    <a:pt x="9870" y="7646"/>
                    <a:pt x="6376" y="1460"/>
                    <a:pt x="3755" y="249"/>
                  </a:cubicBezTo>
                  <a:cubicBezTo>
                    <a:pt x="3392" y="81"/>
                    <a:pt x="2983" y="1"/>
                    <a:pt x="25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37" name="Google Shape;1037;p42"/>
            <p:cNvSpPr/>
            <p:nvPr/>
          </p:nvSpPr>
          <p:spPr>
            <a:xfrm>
              <a:off x="3798750" y="2252213"/>
              <a:ext cx="272225" cy="483500"/>
            </a:xfrm>
            <a:custGeom>
              <a:avLst/>
              <a:gdLst/>
              <a:ahLst/>
              <a:cxnLst/>
              <a:rect l="l" t="t" r="r" b="b"/>
              <a:pathLst>
                <a:path w="10889" h="19340" extrusionOk="0">
                  <a:moveTo>
                    <a:pt x="2590" y="1"/>
                  </a:moveTo>
                  <a:cubicBezTo>
                    <a:pt x="1677" y="1"/>
                    <a:pt x="776" y="714"/>
                    <a:pt x="425" y="1600"/>
                  </a:cubicBezTo>
                  <a:cubicBezTo>
                    <a:pt x="1" y="2665"/>
                    <a:pt x="190" y="3874"/>
                    <a:pt x="522" y="4968"/>
                  </a:cubicBezTo>
                  <a:cubicBezTo>
                    <a:pt x="2107" y="10192"/>
                    <a:pt x="6467" y="14809"/>
                    <a:pt x="9351" y="19339"/>
                  </a:cubicBezTo>
                  <a:cubicBezTo>
                    <a:pt x="10889" y="15150"/>
                    <a:pt x="6444" y="6517"/>
                    <a:pt x="4972" y="2515"/>
                  </a:cubicBezTo>
                  <a:cubicBezTo>
                    <a:pt x="4610" y="1531"/>
                    <a:pt x="4134" y="431"/>
                    <a:pt x="3143" y="93"/>
                  </a:cubicBezTo>
                  <a:cubicBezTo>
                    <a:pt x="2961" y="30"/>
                    <a:pt x="2775" y="1"/>
                    <a:pt x="2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38" name="Google Shape;1038;p42"/>
            <p:cNvSpPr/>
            <p:nvPr/>
          </p:nvSpPr>
          <p:spPr>
            <a:xfrm>
              <a:off x="4042050" y="2377763"/>
              <a:ext cx="96325" cy="291775"/>
            </a:xfrm>
            <a:custGeom>
              <a:avLst/>
              <a:gdLst/>
              <a:ahLst/>
              <a:cxnLst/>
              <a:rect l="l" t="t" r="r" b="b"/>
              <a:pathLst>
                <a:path w="3853" h="11671" extrusionOk="0">
                  <a:moveTo>
                    <a:pt x="1794" y="0"/>
                  </a:moveTo>
                  <a:cubicBezTo>
                    <a:pt x="1315" y="0"/>
                    <a:pt x="809" y="261"/>
                    <a:pt x="517" y="655"/>
                  </a:cubicBezTo>
                  <a:cubicBezTo>
                    <a:pt x="71" y="1260"/>
                    <a:pt x="0" y="2070"/>
                    <a:pt x="25" y="2827"/>
                  </a:cubicBezTo>
                  <a:cubicBezTo>
                    <a:pt x="121" y="5840"/>
                    <a:pt x="1322" y="8678"/>
                    <a:pt x="1607" y="11671"/>
                  </a:cubicBezTo>
                  <a:cubicBezTo>
                    <a:pt x="3007" y="8632"/>
                    <a:pt x="3853" y="4736"/>
                    <a:pt x="3071" y="1373"/>
                  </a:cubicBezTo>
                  <a:cubicBezTo>
                    <a:pt x="2977" y="956"/>
                    <a:pt x="2833" y="516"/>
                    <a:pt x="2503" y="243"/>
                  </a:cubicBezTo>
                  <a:cubicBezTo>
                    <a:pt x="2299" y="75"/>
                    <a:pt x="2050" y="0"/>
                    <a:pt x="17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1045" name="Google Shape;1045;p42"/>
          <p:cNvGrpSpPr/>
          <p:nvPr/>
        </p:nvGrpSpPr>
        <p:grpSpPr>
          <a:xfrm>
            <a:off x="6116535" y="539030"/>
            <a:ext cx="2048677" cy="5729654"/>
            <a:chOff x="6116535" y="539030"/>
            <a:chExt cx="2048677" cy="5729654"/>
          </a:xfrm>
        </p:grpSpPr>
        <p:sp>
          <p:nvSpPr>
            <p:cNvPr id="1046" name="Google Shape;1046;p42"/>
            <p:cNvSpPr/>
            <p:nvPr/>
          </p:nvSpPr>
          <p:spPr>
            <a:xfrm flipH="1">
              <a:off x="6116535" y="539030"/>
              <a:ext cx="2048677" cy="3063007"/>
            </a:xfrm>
            <a:custGeom>
              <a:avLst/>
              <a:gdLst/>
              <a:ahLst/>
              <a:cxnLst/>
              <a:rect l="l" t="t" r="r" b="b"/>
              <a:pathLst>
                <a:path w="31932" h="47742" extrusionOk="0">
                  <a:moveTo>
                    <a:pt x="25790" y="47660"/>
                  </a:moveTo>
                  <a:cubicBezTo>
                    <a:pt x="26005" y="45815"/>
                    <a:pt x="26292" y="44233"/>
                    <a:pt x="26593" y="42854"/>
                  </a:cubicBezTo>
                  <a:cubicBezTo>
                    <a:pt x="31931" y="36694"/>
                    <a:pt x="30459" y="33737"/>
                    <a:pt x="22623" y="27734"/>
                  </a:cubicBezTo>
                  <a:cubicBezTo>
                    <a:pt x="21447" y="26971"/>
                    <a:pt x="21271" y="22797"/>
                    <a:pt x="21463" y="22555"/>
                  </a:cubicBezTo>
                  <a:cubicBezTo>
                    <a:pt x="22664" y="21039"/>
                    <a:pt x="23222" y="18849"/>
                    <a:pt x="23519" y="16472"/>
                  </a:cubicBezTo>
                  <a:cubicBezTo>
                    <a:pt x="26829" y="15156"/>
                    <a:pt x="25156" y="2138"/>
                    <a:pt x="17490" y="4377"/>
                  </a:cubicBezTo>
                  <a:cubicBezTo>
                    <a:pt x="9364" y="0"/>
                    <a:pt x="0" y="15014"/>
                    <a:pt x="6950" y="19242"/>
                  </a:cubicBezTo>
                  <a:cubicBezTo>
                    <a:pt x="3626" y="21215"/>
                    <a:pt x="1454" y="25688"/>
                    <a:pt x="5538" y="30929"/>
                  </a:cubicBezTo>
                  <a:lnTo>
                    <a:pt x="9536" y="33647"/>
                  </a:lnTo>
                  <a:lnTo>
                    <a:pt x="12296" y="47741"/>
                  </a:lnTo>
                  <a:lnTo>
                    <a:pt x="25790" y="4766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47" name="Google Shape;1047;p42"/>
            <p:cNvSpPr/>
            <p:nvPr/>
          </p:nvSpPr>
          <p:spPr>
            <a:xfrm flipH="1">
              <a:off x="7577804" y="1834767"/>
              <a:ext cx="309752" cy="454107"/>
            </a:xfrm>
            <a:custGeom>
              <a:avLst/>
              <a:gdLst/>
              <a:ahLst/>
              <a:cxnLst/>
              <a:rect l="l" t="t" r="r" b="b"/>
              <a:pathLst>
                <a:path w="4828" h="7078" extrusionOk="0">
                  <a:moveTo>
                    <a:pt x="4642" y="1"/>
                  </a:moveTo>
                  <a:cubicBezTo>
                    <a:pt x="4616" y="1"/>
                    <a:pt x="4589" y="7"/>
                    <a:pt x="4565" y="21"/>
                  </a:cubicBezTo>
                  <a:lnTo>
                    <a:pt x="4566" y="21"/>
                  </a:lnTo>
                  <a:cubicBezTo>
                    <a:pt x="3340" y="716"/>
                    <a:pt x="2041" y="1641"/>
                    <a:pt x="1210" y="2792"/>
                  </a:cubicBezTo>
                  <a:cubicBezTo>
                    <a:pt x="363" y="3964"/>
                    <a:pt x="0" y="5362"/>
                    <a:pt x="679" y="6978"/>
                  </a:cubicBezTo>
                  <a:cubicBezTo>
                    <a:pt x="704" y="7040"/>
                    <a:pt x="763" y="7078"/>
                    <a:pt x="826" y="7078"/>
                  </a:cubicBezTo>
                  <a:cubicBezTo>
                    <a:pt x="848" y="7078"/>
                    <a:pt x="870" y="7073"/>
                    <a:pt x="891" y="7064"/>
                  </a:cubicBezTo>
                  <a:cubicBezTo>
                    <a:pt x="973" y="7026"/>
                    <a:pt x="1010" y="6930"/>
                    <a:pt x="975" y="6846"/>
                  </a:cubicBezTo>
                  <a:cubicBezTo>
                    <a:pt x="351" y="5361"/>
                    <a:pt x="687" y="4073"/>
                    <a:pt x="1468" y="2990"/>
                  </a:cubicBezTo>
                  <a:cubicBezTo>
                    <a:pt x="2266" y="1886"/>
                    <a:pt x="3528" y="988"/>
                    <a:pt x="4721" y="313"/>
                  </a:cubicBezTo>
                  <a:cubicBezTo>
                    <a:pt x="4799" y="267"/>
                    <a:pt x="4828" y="167"/>
                    <a:pt x="4784" y="87"/>
                  </a:cubicBezTo>
                  <a:cubicBezTo>
                    <a:pt x="4756" y="32"/>
                    <a:pt x="4700" y="1"/>
                    <a:pt x="4642" y="1"/>
                  </a:cubicBezTo>
                  <a:close/>
                </a:path>
              </a:pathLst>
            </a:custGeom>
            <a:solidFill>
              <a:schemeClr val="dk1"/>
            </a:solidFill>
            <a:ln w="3250" cap="flat" cmpd="sng">
              <a:solidFill>
                <a:schemeClr val="dk1"/>
              </a:solidFill>
              <a:prstDash val="solid"/>
              <a:miter lim="103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48" name="Google Shape;1048;p42"/>
            <p:cNvSpPr/>
            <p:nvPr/>
          </p:nvSpPr>
          <p:spPr>
            <a:xfrm flipH="1">
              <a:off x="7042709" y="1493117"/>
              <a:ext cx="233148" cy="97006"/>
            </a:xfrm>
            <a:custGeom>
              <a:avLst/>
              <a:gdLst/>
              <a:ahLst/>
              <a:cxnLst/>
              <a:rect l="l" t="t" r="r" b="b"/>
              <a:pathLst>
                <a:path w="3634" h="1512" extrusionOk="0">
                  <a:moveTo>
                    <a:pt x="1814" y="1"/>
                  </a:moveTo>
                  <a:cubicBezTo>
                    <a:pt x="1582" y="1"/>
                    <a:pt x="1348" y="34"/>
                    <a:pt x="1125" y="93"/>
                  </a:cubicBezTo>
                  <a:cubicBezTo>
                    <a:pt x="705" y="203"/>
                    <a:pt x="321" y="407"/>
                    <a:pt x="54" y="662"/>
                  </a:cubicBezTo>
                  <a:cubicBezTo>
                    <a:pt x="2" y="712"/>
                    <a:pt x="1" y="795"/>
                    <a:pt x="51" y="846"/>
                  </a:cubicBezTo>
                  <a:cubicBezTo>
                    <a:pt x="76" y="873"/>
                    <a:pt x="110" y="886"/>
                    <a:pt x="145" y="886"/>
                  </a:cubicBezTo>
                  <a:cubicBezTo>
                    <a:pt x="177" y="886"/>
                    <a:pt x="209" y="874"/>
                    <a:pt x="235" y="850"/>
                  </a:cubicBezTo>
                  <a:cubicBezTo>
                    <a:pt x="469" y="624"/>
                    <a:pt x="813" y="443"/>
                    <a:pt x="1192" y="343"/>
                  </a:cubicBezTo>
                  <a:cubicBezTo>
                    <a:pt x="1393" y="290"/>
                    <a:pt x="1603" y="261"/>
                    <a:pt x="1811" y="261"/>
                  </a:cubicBezTo>
                  <a:cubicBezTo>
                    <a:pt x="1931" y="261"/>
                    <a:pt x="2049" y="271"/>
                    <a:pt x="2165" y="291"/>
                  </a:cubicBezTo>
                  <a:cubicBezTo>
                    <a:pt x="2476" y="346"/>
                    <a:pt x="2764" y="479"/>
                    <a:pt x="2987" y="712"/>
                  </a:cubicBezTo>
                  <a:cubicBezTo>
                    <a:pt x="3153" y="886"/>
                    <a:pt x="3285" y="1116"/>
                    <a:pt x="3363" y="1414"/>
                  </a:cubicBezTo>
                  <a:cubicBezTo>
                    <a:pt x="3379" y="1473"/>
                    <a:pt x="3431" y="1511"/>
                    <a:pt x="3488" y="1511"/>
                  </a:cubicBezTo>
                  <a:cubicBezTo>
                    <a:pt x="3499" y="1511"/>
                    <a:pt x="3511" y="1510"/>
                    <a:pt x="3522" y="1507"/>
                  </a:cubicBezTo>
                  <a:cubicBezTo>
                    <a:pt x="3592" y="1488"/>
                    <a:pt x="3633" y="1418"/>
                    <a:pt x="3614" y="1348"/>
                  </a:cubicBezTo>
                  <a:cubicBezTo>
                    <a:pt x="3524" y="1005"/>
                    <a:pt x="3370" y="736"/>
                    <a:pt x="3174" y="531"/>
                  </a:cubicBezTo>
                  <a:cubicBezTo>
                    <a:pt x="2910" y="256"/>
                    <a:pt x="2572" y="99"/>
                    <a:pt x="2211" y="35"/>
                  </a:cubicBezTo>
                  <a:cubicBezTo>
                    <a:pt x="2081" y="12"/>
                    <a:pt x="1948" y="1"/>
                    <a:pt x="1814" y="1"/>
                  </a:cubicBezTo>
                  <a:close/>
                </a:path>
              </a:pathLst>
            </a:custGeom>
            <a:solidFill>
              <a:schemeClr val="dk1"/>
            </a:solidFill>
            <a:ln w="3250" cap="flat" cmpd="sng">
              <a:solidFill>
                <a:schemeClr val="dk1"/>
              </a:solidFill>
              <a:prstDash val="solid"/>
              <a:miter lim="103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49" name="Google Shape;1049;p42"/>
            <p:cNvSpPr/>
            <p:nvPr/>
          </p:nvSpPr>
          <p:spPr>
            <a:xfrm flipH="1">
              <a:off x="6691060" y="1512043"/>
              <a:ext cx="226925" cy="86548"/>
            </a:xfrm>
            <a:custGeom>
              <a:avLst/>
              <a:gdLst/>
              <a:ahLst/>
              <a:cxnLst/>
              <a:rect l="l" t="t" r="r" b="b"/>
              <a:pathLst>
                <a:path w="3537" h="1349" extrusionOk="0">
                  <a:moveTo>
                    <a:pt x="1942" y="0"/>
                  </a:moveTo>
                  <a:cubicBezTo>
                    <a:pt x="1846" y="0"/>
                    <a:pt x="1750" y="6"/>
                    <a:pt x="1654" y="17"/>
                  </a:cubicBezTo>
                  <a:cubicBezTo>
                    <a:pt x="1191" y="72"/>
                    <a:pt x="740" y="260"/>
                    <a:pt x="397" y="619"/>
                  </a:cubicBezTo>
                  <a:cubicBezTo>
                    <a:pt x="244" y="780"/>
                    <a:pt x="120" y="965"/>
                    <a:pt x="28" y="1167"/>
                  </a:cubicBezTo>
                  <a:cubicBezTo>
                    <a:pt x="0" y="1233"/>
                    <a:pt x="29" y="1308"/>
                    <a:pt x="94" y="1337"/>
                  </a:cubicBezTo>
                  <a:cubicBezTo>
                    <a:pt x="111" y="1345"/>
                    <a:pt x="130" y="1348"/>
                    <a:pt x="148" y="1348"/>
                  </a:cubicBezTo>
                  <a:cubicBezTo>
                    <a:pt x="196" y="1348"/>
                    <a:pt x="242" y="1321"/>
                    <a:pt x="265" y="1275"/>
                  </a:cubicBezTo>
                  <a:cubicBezTo>
                    <a:pt x="343" y="1100"/>
                    <a:pt x="452" y="939"/>
                    <a:pt x="584" y="798"/>
                  </a:cubicBezTo>
                  <a:cubicBezTo>
                    <a:pt x="881" y="488"/>
                    <a:pt x="1277" y="324"/>
                    <a:pt x="1683" y="276"/>
                  </a:cubicBezTo>
                  <a:cubicBezTo>
                    <a:pt x="1771" y="265"/>
                    <a:pt x="1859" y="260"/>
                    <a:pt x="1946" y="260"/>
                  </a:cubicBezTo>
                  <a:cubicBezTo>
                    <a:pt x="2271" y="260"/>
                    <a:pt x="2590" y="330"/>
                    <a:pt x="2863" y="454"/>
                  </a:cubicBezTo>
                  <a:cubicBezTo>
                    <a:pt x="3025" y="526"/>
                    <a:pt x="3174" y="625"/>
                    <a:pt x="3304" y="745"/>
                  </a:cubicBezTo>
                  <a:cubicBezTo>
                    <a:pt x="3329" y="770"/>
                    <a:pt x="3362" y="782"/>
                    <a:pt x="3394" y="782"/>
                  </a:cubicBezTo>
                  <a:cubicBezTo>
                    <a:pt x="3428" y="782"/>
                    <a:pt x="3462" y="769"/>
                    <a:pt x="3487" y="742"/>
                  </a:cubicBezTo>
                  <a:cubicBezTo>
                    <a:pt x="3537" y="690"/>
                    <a:pt x="3536" y="608"/>
                    <a:pt x="3484" y="558"/>
                  </a:cubicBezTo>
                  <a:cubicBezTo>
                    <a:pt x="3333" y="417"/>
                    <a:pt x="3159" y="302"/>
                    <a:pt x="2970" y="218"/>
                  </a:cubicBezTo>
                  <a:cubicBezTo>
                    <a:pt x="2664" y="79"/>
                    <a:pt x="2306" y="0"/>
                    <a:pt x="1942" y="0"/>
                  </a:cubicBezTo>
                  <a:close/>
                </a:path>
              </a:pathLst>
            </a:custGeom>
            <a:solidFill>
              <a:schemeClr val="dk1"/>
            </a:solidFill>
            <a:ln w="3250" cap="flat" cmpd="sng">
              <a:solidFill>
                <a:schemeClr val="dk1"/>
              </a:solidFill>
              <a:prstDash val="solid"/>
              <a:miter lim="103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50" name="Google Shape;1050;p42"/>
            <p:cNvSpPr/>
            <p:nvPr/>
          </p:nvSpPr>
          <p:spPr>
            <a:xfrm flipH="1">
              <a:off x="6931523" y="1795235"/>
              <a:ext cx="88409" cy="29512"/>
            </a:xfrm>
            <a:custGeom>
              <a:avLst/>
              <a:gdLst/>
              <a:ahLst/>
              <a:cxnLst/>
              <a:rect l="l" t="t" r="r" b="b"/>
              <a:pathLst>
                <a:path w="1378" h="460" extrusionOk="0">
                  <a:moveTo>
                    <a:pt x="148" y="1"/>
                  </a:moveTo>
                  <a:cubicBezTo>
                    <a:pt x="108" y="1"/>
                    <a:pt x="69" y="19"/>
                    <a:pt x="44" y="53"/>
                  </a:cubicBezTo>
                  <a:cubicBezTo>
                    <a:pt x="1" y="110"/>
                    <a:pt x="13" y="191"/>
                    <a:pt x="70" y="235"/>
                  </a:cubicBezTo>
                  <a:lnTo>
                    <a:pt x="70" y="234"/>
                  </a:lnTo>
                  <a:cubicBezTo>
                    <a:pt x="256" y="373"/>
                    <a:pt x="443" y="445"/>
                    <a:pt x="645" y="457"/>
                  </a:cubicBezTo>
                  <a:cubicBezTo>
                    <a:pt x="665" y="458"/>
                    <a:pt x="685" y="459"/>
                    <a:pt x="706" y="459"/>
                  </a:cubicBezTo>
                  <a:cubicBezTo>
                    <a:pt x="885" y="459"/>
                    <a:pt x="1072" y="414"/>
                    <a:pt x="1279" y="330"/>
                  </a:cubicBezTo>
                  <a:cubicBezTo>
                    <a:pt x="1346" y="302"/>
                    <a:pt x="1377" y="227"/>
                    <a:pt x="1350" y="160"/>
                  </a:cubicBezTo>
                  <a:cubicBezTo>
                    <a:pt x="1330" y="110"/>
                    <a:pt x="1281" y="79"/>
                    <a:pt x="1230" y="79"/>
                  </a:cubicBezTo>
                  <a:cubicBezTo>
                    <a:pt x="1213" y="79"/>
                    <a:pt x="1197" y="82"/>
                    <a:pt x="1181" y="88"/>
                  </a:cubicBezTo>
                  <a:cubicBezTo>
                    <a:pt x="1004" y="161"/>
                    <a:pt x="850" y="199"/>
                    <a:pt x="707" y="199"/>
                  </a:cubicBezTo>
                  <a:cubicBezTo>
                    <a:pt x="691" y="199"/>
                    <a:pt x="676" y="198"/>
                    <a:pt x="660" y="198"/>
                  </a:cubicBezTo>
                  <a:cubicBezTo>
                    <a:pt x="510" y="188"/>
                    <a:pt x="368" y="134"/>
                    <a:pt x="226" y="27"/>
                  </a:cubicBezTo>
                  <a:cubicBezTo>
                    <a:pt x="203" y="9"/>
                    <a:pt x="175" y="1"/>
                    <a:pt x="148" y="1"/>
                  </a:cubicBezTo>
                  <a:close/>
                </a:path>
              </a:pathLst>
            </a:custGeom>
            <a:solidFill>
              <a:schemeClr val="dk1"/>
            </a:solidFill>
            <a:ln w="3250" cap="flat" cmpd="sng">
              <a:solidFill>
                <a:schemeClr val="dk1"/>
              </a:solidFill>
              <a:prstDash val="solid"/>
              <a:miter lim="103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51" name="Google Shape;1051;p42"/>
            <p:cNvSpPr/>
            <p:nvPr/>
          </p:nvSpPr>
          <p:spPr>
            <a:xfrm flipH="1">
              <a:off x="7077738" y="1500880"/>
              <a:ext cx="92836" cy="99765"/>
            </a:xfrm>
            <a:custGeom>
              <a:avLst/>
              <a:gdLst/>
              <a:ahLst/>
              <a:cxnLst/>
              <a:rect l="l" t="t" r="r" b="b"/>
              <a:pathLst>
                <a:path w="1447" h="1555" extrusionOk="0">
                  <a:moveTo>
                    <a:pt x="830" y="1"/>
                  </a:moveTo>
                  <a:cubicBezTo>
                    <a:pt x="765" y="1"/>
                    <a:pt x="709" y="48"/>
                    <a:pt x="701" y="113"/>
                  </a:cubicBezTo>
                  <a:cubicBezTo>
                    <a:pt x="691" y="185"/>
                    <a:pt x="741" y="249"/>
                    <a:pt x="812" y="260"/>
                  </a:cubicBezTo>
                  <a:cubicBezTo>
                    <a:pt x="1004" y="286"/>
                    <a:pt x="1122" y="435"/>
                    <a:pt x="1160" y="612"/>
                  </a:cubicBezTo>
                  <a:cubicBezTo>
                    <a:pt x="1183" y="718"/>
                    <a:pt x="1180" y="827"/>
                    <a:pt x="1150" y="931"/>
                  </a:cubicBezTo>
                  <a:cubicBezTo>
                    <a:pt x="1122" y="1031"/>
                    <a:pt x="1065" y="1120"/>
                    <a:pt x="985" y="1187"/>
                  </a:cubicBezTo>
                  <a:cubicBezTo>
                    <a:pt x="906" y="1253"/>
                    <a:pt x="798" y="1293"/>
                    <a:pt x="661" y="1293"/>
                  </a:cubicBezTo>
                  <a:cubicBezTo>
                    <a:pt x="534" y="1293"/>
                    <a:pt x="381" y="1258"/>
                    <a:pt x="203" y="1176"/>
                  </a:cubicBezTo>
                  <a:cubicBezTo>
                    <a:pt x="185" y="1168"/>
                    <a:pt x="167" y="1164"/>
                    <a:pt x="149" y="1164"/>
                  </a:cubicBezTo>
                  <a:cubicBezTo>
                    <a:pt x="100" y="1164"/>
                    <a:pt x="53" y="1192"/>
                    <a:pt x="31" y="1239"/>
                  </a:cubicBezTo>
                  <a:cubicBezTo>
                    <a:pt x="0" y="1305"/>
                    <a:pt x="28" y="1382"/>
                    <a:pt x="94" y="1412"/>
                  </a:cubicBezTo>
                  <a:cubicBezTo>
                    <a:pt x="309" y="1511"/>
                    <a:pt x="498" y="1554"/>
                    <a:pt x="662" y="1554"/>
                  </a:cubicBezTo>
                  <a:cubicBezTo>
                    <a:pt x="863" y="1554"/>
                    <a:pt x="1025" y="1490"/>
                    <a:pt x="1150" y="1389"/>
                  </a:cubicBezTo>
                  <a:cubicBezTo>
                    <a:pt x="1270" y="1289"/>
                    <a:pt x="1356" y="1154"/>
                    <a:pt x="1399" y="1005"/>
                  </a:cubicBezTo>
                  <a:cubicBezTo>
                    <a:pt x="1442" y="859"/>
                    <a:pt x="1447" y="705"/>
                    <a:pt x="1415" y="557"/>
                  </a:cubicBezTo>
                  <a:cubicBezTo>
                    <a:pt x="1354" y="280"/>
                    <a:pt x="1163" y="46"/>
                    <a:pt x="847" y="2"/>
                  </a:cubicBezTo>
                  <a:cubicBezTo>
                    <a:pt x="841" y="1"/>
                    <a:pt x="836" y="1"/>
                    <a:pt x="830" y="1"/>
                  </a:cubicBezTo>
                  <a:close/>
                </a:path>
              </a:pathLst>
            </a:custGeom>
            <a:solidFill>
              <a:schemeClr val="dk1"/>
            </a:solidFill>
            <a:ln w="3250" cap="flat" cmpd="sng">
              <a:solidFill>
                <a:schemeClr val="dk1"/>
              </a:solidFill>
              <a:prstDash val="solid"/>
              <a:miter lim="103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52" name="Google Shape;1052;p42"/>
            <p:cNvSpPr/>
            <p:nvPr/>
          </p:nvSpPr>
          <p:spPr>
            <a:xfrm flipH="1">
              <a:off x="6738408" y="1509670"/>
              <a:ext cx="92900" cy="99765"/>
            </a:xfrm>
            <a:custGeom>
              <a:avLst/>
              <a:gdLst/>
              <a:ahLst/>
              <a:cxnLst/>
              <a:rect l="l" t="t" r="r" b="b"/>
              <a:pathLst>
                <a:path w="1448" h="1555" extrusionOk="0">
                  <a:moveTo>
                    <a:pt x="830" y="1"/>
                  </a:moveTo>
                  <a:cubicBezTo>
                    <a:pt x="766" y="1"/>
                    <a:pt x="710" y="48"/>
                    <a:pt x="701" y="113"/>
                  </a:cubicBezTo>
                  <a:cubicBezTo>
                    <a:pt x="692" y="185"/>
                    <a:pt x="742" y="250"/>
                    <a:pt x="812" y="260"/>
                  </a:cubicBezTo>
                  <a:cubicBezTo>
                    <a:pt x="1005" y="286"/>
                    <a:pt x="1122" y="435"/>
                    <a:pt x="1160" y="612"/>
                  </a:cubicBezTo>
                  <a:cubicBezTo>
                    <a:pt x="1183" y="718"/>
                    <a:pt x="1179" y="827"/>
                    <a:pt x="1150" y="931"/>
                  </a:cubicBezTo>
                  <a:cubicBezTo>
                    <a:pt x="1122" y="1032"/>
                    <a:pt x="1065" y="1121"/>
                    <a:pt x="986" y="1188"/>
                  </a:cubicBezTo>
                  <a:cubicBezTo>
                    <a:pt x="906" y="1253"/>
                    <a:pt x="799" y="1294"/>
                    <a:pt x="662" y="1294"/>
                  </a:cubicBezTo>
                  <a:cubicBezTo>
                    <a:pt x="535" y="1294"/>
                    <a:pt x="382" y="1259"/>
                    <a:pt x="204" y="1176"/>
                  </a:cubicBezTo>
                  <a:cubicBezTo>
                    <a:pt x="186" y="1168"/>
                    <a:pt x="168" y="1164"/>
                    <a:pt x="149" y="1164"/>
                  </a:cubicBezTo>
                  <a:cubicBezTo>
                    <a:pt x="100" y="1164"/>
                    <a:pt x="52" y="1193"/>
                    <a:pt x="31" y="1241"/>
                  </a:cubicBezTo>
                  <a:cubicBezTo>
                    <a:pt x="1" y="1305"/>
                    <a:pt x="29" y="1383"/>
                    <a:pt x="94" y="1413"/>
                  </a:cubicBezTo>
                  <a:cubicBezTo>
                    <a:pt x="309" y="1512"/>
                    <a:pt x="498" y="1554"/>
                    <a:pt x="662" y="1554"/>
                  </a:cubicBezTo>
                  <a:cubicBezTo>
                    <a:pt x="863" y="1554"/>
                    <a:pt x="1026" y="1491"/>
                    <a:pt x="1150" y="1389"/>
                  </a:cubicBezTo>
                  <a:cubicBezTo>
                    <a:pt x="1270" y="1289"/>
                    <a:pt x="1357" y="1155"/>
                    <a:pt x="1399" y="1005"/>
                  </a:cubicBezTo>
                  <a:cubicBezTo>
                    <a:pt x="1441" y="859"/>
                    <a:pt x="1447" y="706"/>
                    <a:pt x="1415" y="558"/>
                  </a:cubicBezTo>
                  <a:cubicBezTo>
                    <a:pt x="1355" y="281"/>
                    <a:pt x="1164" y="46"/>
                    <a:pt x="847" y="2"/>
                  </a:cubicBezTo>
                  <a:cubicBezTo>
                    <a:pt x="841" y="1"/>
                    <a:pt x="835" y="1"/>
                    <a:pt x="830" y="1"/>
                  </a:cubicBezTo>
                  <a:close/>
                </a:path>
              </a:pathLst>
            </a:custGeom>
            <a:solidFill>
              <a:schemeClr val="dk1"/>
            </a:solidFill>
            <a:ln w="3250" cap="flat" cmpd="sng">
              <a:solidFill>
                <a:schemeClr val="dk1"/>
              </a:solidFill>
              <a:prstDash val="solid"/>
              <a:miter lim="103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53" name="Google Shape;1053;p42"/>
            <p:cNvSpPr/>
            <p:nvPr/>
          </p:nvSpPr>
          <p:spPr>
            <a:xfrm flipH="1">
              <a:off x="7018779" y="1054279"/>
              <a:ext cx="593585" cy="332015"/>
            </a:xfrm>
            <a:custGeom>
              <a:avLst/>
              <a:gdLst/>
              <a:ahLst/>
              <a:cxnLst/>
              <a:rect l="l" t="t" r="r" b="b"/>
              <a:pathLst>
                <a:path w="9252" h="5175" extrusionOk="0">
                  <a:moveTo>
                    <a:pt x="7912" y="0"/>
                  </a:moveTo>
                  <a:cubicBezTo>
                    <a:pt x="7462" y="0"/>
                    <a:pt x="7068" y="80"/>
                    <a:pt x="6704" y="241"/>
                  </a:cubicBezTo>
                  <a:cubicBezTo>
                    <a:pt x="6046" y="530"/>
                    <a:pt x="5490" y="1079"/>
                    <a:pt x="4866" y="1891"/>
                  </a:cubicBezTo>
                  <a:cubicBezTo>
                    <a:pt x="4496" y="2372"/>
                    <a:pt x="3796" y="2618"/>
                    <a:pt x="3036" y="2886"/>
                  </a:cubicBezTo>
                  <a:cubicBezTo>
                    <a:pt x="1929" y="3276"/>
                    <a:pt x="696" y="3710"/>
                    <a:pt x="34" y="4985"/>
                  </a:cubicBezTo>
                  <a:cubicBezTo>
                    <a:pt x="1" y="5049"/>
                    <a:pt x="26" y="5127"/>
                    <a:pt x="90" y="5160"/>
                  </a:cubicBezTo>
                  <a:cubicBezTo>
                    <a:pt x="109" y="5170"/>
                    <a:pt x="129" y="5174"/>
                    <a:pt x="149" y="5174"/>
                  </a:cubicBezTo>
                  <a:cubicBezTo>
                    <a:pt x="196" y="5174"/>
                    <a:pt x="242" y="5149"/>
                    <a:pt x="265" y="5104"/>
                  </a:cubicBezTo>
                  <a:cubicBezTo>
                    <a:pt x="879" y="3922"/>
                    <a:pt x="2061" y="3505"/>
                    <a:pt x="3122" y="3131"/>
                  </a:cubicBezTo>
                  <a:cubicBezTo>
                    <a:pt x="3920" y="2851"/>
                    <a:pt x="4653" y="2592"/>
                    <a:pt x="5070" y="2050"/>
                  </a:cubicBezTo>
                  <a:cubicBezTo>
                    <a:pt x="5669" y="1271"/>
                    <a:pt x="6195" y="749"/>
                    <a:pt x="6807" y="480"/>
                  </a:cubicBezTo>
                  <a:cubicBezTo>
                    <a:pt x="7138" y="334"/>
                    <a:pt x="7498" y="261"/>
                    <a:pt x="7912" y="261"/>
                  </a:cubicBezTo>
                  <a:cubicBezTo>
                    <a:pt x="8258" y="261"/>
                    <a:pt x="8642" y="312"/>
                    <a:pt x="9080" y="413"/>
                  </a:cubicBezTo>
                  <a:cubicBezTo>
                    <a:pt x="9089" y="415"/>
                    <a:pt x="9099" y="416"/>
                    <a:pt x="9108" y="416"/>
                  </a:cubicBezTo>
                  <a:cubicBezTo>
                    <a:pt x="9167" y="416"/>
                    <a:pt x="9221" y="375"/>
                    <a:pt x="9236" y="314"/>
                  </a:cubicBezTo>
                  <a:cubicBezTo>
                    <a:pt x="9251" y="245"/>
                    <a:pt x="9208" y="175"/>
                    <a:pt x="9138" y="160"/>
                  </a:cubicBezTo>
                  <a:lnTo>
                    <a:pt x="9138" y="159"/>
                  </a:lnTo>
                  <a:cubicBezTo>
                    <a:pt x="8682" y="53"/>
                    <a:pt x="8278" y="0"/>
                    <a:pt x="7912" y="0"/>
                  </a:cubicBezTo>
                  <a:close/>
                </a:path>
              </a:pathLst>
            </a:custGeom>
            <a:solidFill>
              <a:schemeClr val="dk1"/>
            </a:solidFill>
            <a:ln w="3250" cap="flat" cmpd="sng">
              <a:solidFill>
                <a:schemeClr val="dk1"/>
              </a:solidFill>
              <a:prstDash val="solid"/>
              <a:miter lim="103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54" name="Google Shape;1054;p42"/>
            <p:cNvSpPr/>
            <p:nvPr/>
          </p:nvSpPr>
          <p:spPr>
            <a:xfrm flipH="1">
              <a:off x="7029044" y="993778"/>
              <a:ext cx="543222" cy="339201"/>
            </a:xfrm>
            <a:custGeom>
              <a:avLst/>
              <a:gdLst/>
              <a:ahLst/>
              <a:cxnLst/>
              <a:rect l="l" t="t" r="r" b="b"/>
              <a:pathLst>
                <a:path w="8467" h="5287" extrusionOk="0">
                  <a:moveTo>
                    <a:pt x="6373" y="1"/>
                  </a:moveTo>
                  <a:cubicBezTo>
                    <a:pt x="6227" y="1"/>
                    <a:pt x="6083" y="13"/>
                    <a:pt x="5941" y="39"/>
                  </a:cubicBezTo>
                  <a:cubicBezTo>
                    <a:pt x="5338" y="149"/>
                    <a:pt x="4785" y="496"/>
                    <a:pt x="4355" y="1143"/>
                  </a:cubicBezTo>
                  <a:cubicBezTo>
                    <a:pt x="4257" y="1290"/>
                    <a:pt x="4171" y="1443"/>
                    <a:pt x="4095" y="1602"/>
                  </a:cubicBezTo>
                  <a:cubicBezTo>
                    <a:pt x="3639" y="2550"/>
                    <a:pt x="2925" y="2890"/>
                    <a:pt x="2194" y="3238"/>
                  </a:cubicBezTo>
                  <a:cubicBezTo>
                    <a:pt x="1410" y="3611"/>
                    <a:pt x="607" y="3993"/>
                    <a:pt x="34" y="5096"/>
                  </a:cubicBezTo>
                  <a:cubicBezTo>
                    <a:pt x="0" y="5161"/>
                    <a:pt x="25" y="5239"/>
                    <a:pt x="90" y="5272"/>
                  </a:cubicBezTo>
                  <a:cubicBezTo>
                    <a:pt x="109" y="5282"/>
                    <a:pt x="129" y="5287"/>
                    <a:pt x="149" y="5287"/>
                  </a:cubicBezTo>
                  <a:cubicBezTo>
                    <a:pt x="196" y="5287"/>
                    <a:pt x="242" y="5261"/>
                    <a:pt x="264" y="5216"/>
                  </a:cubicBezTo>
                  <a:cubicBezTo>
                    <a:pt x="797" y="4192"/>
                    <a:pt x="1561" y="3827"/>
                    <a:pt x="2306" y="3473"/>
                  </a:cubicBezTo>
                  <a:cubicBezTo>
                    <a:pt x="3079" y="3105"/>
                    <a:pt x="3832" y="2746"/>
                    <a:pt x="4329" y="1715"/>
                  </a:cubicBezTo>
                  <a:cubicBezTo>
                    <a:pt x="4400" y="1566"/>
                    <a:pt x="4481" y="1424"/>
                    <a:pt x="4571" y="1286"/>
                  </a:cubicBezTo>
                  <a:cubicBezTo>
                    <a:pt x="4959" y="704"/>
                    <a:pt x="5451" y="392"/>
                    <a:pt x="5987" y="294"/>
                  </a:cubicBezTo>
                  <a:cubicBezTo>
                    <a:pt x="6113" y="271"/>
                    <a:pt x="6242" y="260"/>
                    <a:pt x="6373" y="260"/>
                  </a:cubicBezTo>
                  <a:cubicBezTo>
                    <a:pt x="6803" y="260"/>
                    <a:pt x="7254" y="380"/>
                    <a:pt x="7697" y="593"/>
                  </a:cubicBezTo>
                  <a:cubicBezTo>
                    <a:pt x="7887" y="685"/>
                    <a:pt x="8071" y="791"/>
                    <a:pt x="8247" y="908"/>
                  </a:cubicBezTo>
                  <a:cubicBezTo>
                    <a:pt x="8269" y="923"/>
                    <a:pt x="8294" y="930"/>
                    <a:pt x="8318" y="930"/>
                  </a:cubicBezTo>
                  <a:cubicBezTo>
                    <a:pt x="8360" y="930"/>
                    <a:pt x="8402" y="909"/>
                    <a:pt x="8427" y="871"/>
                  </a:cubicBezTo>
                  <a:cubicBezTo>
                    <a:pt x="8466" y="812"/>
                    <a:pt x="8450" y="731"/>
                    <a:pt x="8390" y="691"/>
                  </a:cubicBezTo>
                  <a:lnTo>
                    <a:pt x="8391" y="691"/>
                  </a:lnTo>
                  <a:cubicBezTo>
                    <a:pt x="8205" y="567"/>
                    <a:pt x="8012" y="456"/>
                    <a:pt x="7811" y="359"/>
                  </a:cubicBezTo>
                  <a:cubicBezTo>
                    <a:pt x="7333" y="129"/>
                    <a:pt x="6844" y="1"/>
                    <a:pt x="6373" y="1"/>
                  </a:cubicBezTo>
                  <a:close/>
                </a:path>
              </a:pathLst>
            </a:custGeom>
            <a:solidFill>
              <a:schemeClr val="dk1"/>
            </a:solidFill>
            <a:ln w="3250" cap="flat" cmpd="sng">
              <a:solidFill>
                <a:schemeClr val="dk1"/>
              </a:solidFill>
              <a:prstDash val="solid"/>
              <a:miter lim="103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55" name="Google Shape;1055;p42"/>
            <p:cNvSpPr/>
            <p:nvPr/>
          </p:nvSpPr>
          <p:spPr>
            <a:xfrm flipH="1">
              <a:off x="6582762" y="992816"/>
              <a:ext cx="427225" cy="419654"/>
            </a:xfrm>
            <a:custGeom>
              <a:avLst/>
              <a:gdLst/>
              <a:ahLst/>
              <a:cxnLst/>
              <a:rect l="l" t="t" r="r" b="b"/>
              <a:pathLst>
                <a:path w="6659" h="6541" extrusionOk="0">
                  <a:moveTo>
                    <a:pt x="1789" y="1"/>
                  </a:moveTo>
                  <a:cubicBezTo>
                    <a:pt x="1348" y="1"/>
                    <a:pt x="797" y="236"/>
                    <a:pt x="61" y="874"/>
                  </a:cubicBezTo>
                  <a:cubicBezTo>
                    <a:pt x="7" y="921"/>
                    <a:pt x="0" y="1003"/>
                    <a:pt x="48" y="1057"/>
                  </a:cubicBezTo>
                  <a:cubicBezTo>
                    <a:pt x="74" y="1087"/>
                    <a:pt x="110" y="1102"/>
                    <a:pt x="147" y="1102"/>
                  </a:cubicBezTo>
                  <a:cubicBezTo>
                    <a:pt x="177" y="1102"/>
                    <a:pt x="207" y="1092"/>
                    <a:pt x="231" y="1071"/>
                  </a:cubicBezTo>
                  <a:cubicBezTo>
                    <a:pt x="889" y="499"/>
                    <a:pt x="1380" y="289"/>
                    <a:pt x="1771" y="289"/>
                  </a:cubicBezTo>
                  <a:cubicBezTo>
                    <a:pt x="2318" y="289"/>
                    <a:pt x="2672" y="698"/>
                    <a:pt x="3021" y="1101"/>
                  </a:cubicBezTo>
                  <a:cubicBezTo>
                    <a:pt x="3309" y="1433"/>
                    <a:pt x="3592" y="1762"/>
                    <a:pt x="3975" y="1909"/>
                  </a:cubicBezTo>
                  <a:cubicBezTo>
                    <a:pt x="5529" y="2508"/>
                    <a:pt x="5572" y="3108"/>
                    <a:pt x="5633" y="3968"/>
                  </a:cubicBezTo>
                  <a:cubicBezTo>
                    <a:pt x="5681" y="4628"/>
                    <a:pt x="5738" y="5432"/>
                    <a:pt x="6401" y="6480"/>
                  </a:cubicBezTo>
                  <a:cubicBezTo>
                    <a:pt x="6425" y="6519"/>
                    <a:pt x="6467" y="6541"/>
                    <a:pt x="6510" y="6541"/>
                  </a:cubicBezTo>
                  <a:cubicBezTo>
                    <a:pt x="6534" y="6541"/>
                    <a:pt x="6558" y="6534"/>
                    <a:pt x="6579" y="6520"/>
                  </a:cubicBezTo>
                  <a:cubicBezTo>
                    <a:pt x="6641" y="6483"/>
                    <a:pt x="6658" y="6402"/>
                    <a:pt x="6621" y="6342"/>
                  </a:cubicBezTo>
                  <a:lnTo>
                    <a:pt x="6620" y="6342"/>
                  </a:lnTo>
                  <a:cubicBezTo>
                    <a:pt x="5992" y="5348"/>
                    <a:pt x="5937" y="4581"/>
                    <a:pt x="5893" y="3949"/>
                  </a:cubicBezTo>
                  <a:cubicBezTo>
                    <a:pt x="5824" y="2993"/>
                    <a:pt x="5776" y="2325"/>
                    <a:pt x="4068" y="1666"/>
                  </a:cubicBezTo>
                  <a:cubicBezTo>
                    <a:pt x="3746" y="1543"/>
                    <a:pt x="3483" y="1238"/>
                    <a:pt x="3217" y="932"/>
                  </a:cubicBezTo>
                  <a:cubicBezTo>
                    <a:pt x="2817" y="469"/>
                    <a:pt x="2412" y="1"/>
                    <a:pt x="1789" y="1"/>
                  </a:cubicBezTo>
                  <a:close/>
                </a:path>
              </a:pathLst>
            </a:custGeom>
            <a:solidFill>
              <a:schemeClr val="dk1"/>
            </a:solidFill>
            <a:ln w="3250" cap="flat" cmpd="sng">
              <a:solidFill>
                <a:schemeClr val="dk1"/>
              </a:solidFill>
              <a:prstDash val="solid"/>
              <a:miter lim="103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56" name="Google Shape;1056;p42"/>
            <p:cNvSpPr/>
            <p:nvPr/>
          </p:nvSpPr>
          <p:spPr>
            <a:xfrm flipH="1">
              <a:off x="6736676" y="937384"/>
              <a:ext cx="268627" cy="123439"/>
            </a:xfrm>
            <a:custGeom>
              <a:avLst/>
              <a:gdLst/>
              <a:ahLst/>
              <a:cxnLst/>
              <a:rect l="l" t="t" r="r" b="b"/>
              <a:pathLst>
                <a:path w="4187" h="1924" extrusionOk="0">
                  <a:moveTo>
                    <a:pt x="1424" y="1"/>
                  </a:moveTo>
                  <a:cubicBezTo>
                    <a:pt x="1017" y="1"/>
                    <a:pt x="565" y="180"/>
                    <a:pt x="56" y="653"/>
                  </a:cubicBezTo>
                  <a:cubicBezTo>
                    <a:pt x="3" y="701"/>
                    <a:pt x="0" y="784"/>
                    <a:pt x="49" y="837"/>
                  </a:cubicBezTo>
                  <a:cubicBezTo>
                    <a:pt x="74" y="864"/>
                    <a:pt x="109" y="878"/>
                    <a:pt x="144" y="878"/>
                  </a:cubicBezTo>
                  <a:cubicBezTo>
                    <a:pt x="176" y="878"/>
                    <a:pt x="208" y="866"/>
                    <a:pt x="233" y="843"/>
                  </a:cubicBezTo>
                  <a:cubicBezTo>
                    <a:pt x="669" y="437"/>
                    <a:pt x="1061" y="283"/>
                    <a:pt x="1417" y="283"/>
                  </a:cubicBezTo>
                  <a:cubicBezTo>
                    <a:pt x="2070" y="283"/>
                    <a:pt x="2599" y="804"/>
                    <a:pt x="3049" y="1246"/>
                  </a:cubicBezTo>
                  <a:cubicBezTo>
                    <a:pt x="3409" y="1601"/>
                    <a:pt x="3724" y="1910"/>
                    <a:pt x="4048" y="1923"/>
                  </a:cubicBezTo>
                  <a:cubicBezTo>
                    <a:pt x="4050" y="1923"/>
                    <a:pt x="4052" y="1923"/>
                    <a:pt x="4054" y="1923"/>
                  </a:cubicBezTo>
                  <a:cubicBezTo>
                    <a:pt x="4123" y="1923"/>
                    <a:pt x="4180" y="1868"/>
                    <a:pt x="4183" y="1799"/>
                  </a:cubicBezTo>
                  <a:cubicBezTo>
                    <a:pt x="4186" y="1727"/>
                    <a:pt x="4130" y="1667"/>
                    <a:pt x="4058" y="1664"/>
                  </a:cubicBezTo>
                  <a:lnTo>
                    <a:pt x="4058" y="1665"/>
                  </a:lnTo>
                  <a:cubicBezTo>
                    <a:pt x="3835" y="1655"/>
                    <a:pt x="3554" y="1379"/>
                    <a:pt x="3230" y="1061"/>
                  </a:cubicBezTo>
                  <a:cubicBezTo>
                    <a:pt x="2735" y="574"/>
                    <a:pt x="2153" y="1"/>
                    <a:pt x="1424" y="1"/>
                  </a:cubicBezTo>
                  <a:close/>
                </a:path>
              </a:pathLst>
            </a:custGeom>
            <a:solidFill>
              <a:schemeClr val="dk1"/>
            </a:solidFill>
            <a:ln w="3250" cap="flat" cmpd="sng">
              <a:solidFill>
                <a:schemeClr val="dk1"/>
              </a:solidFill>
              <a:prstDash val="solid"/>
              <a:miter lim="103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57" name="Google Shape;1057;p42"/>
            <p:cNvSpPr/>
            <p:nvPr/>
          </p:nvSpPr>
          <p:spPr>
            <a:xfrm flipH="1">
              <a:off x="7029300" y="835053"/>
              <a:ext cx="324380" cy="88281"/>
            </a:xfrm>
            <a:custGeom>
              <a:avLst/>
              <a:gdLst/>
              <a:ahLst/>
              <a:cxnLst/>
              <a:rect l="l" t="t" r="r" b="b"/>
              <a:pathLst>
                <a:path w="5056" h="1376" extrusionOk="0">
                  <a:moveTo>
                    <a:pt x="3265" y="1"/>
                  </a:moveTo>
                  <a:cubicBezTo>
                    <a:pt x="2639" y="1"/>
                    <a:pt x="2069" y="295"/>
                    <a:pt x="1502" y="587"/>
                  </a:cubicBezTo>
                  <a:cubicBezTo>
                    <a:pt x="1048" y="822"/>
                    <a:pt x="594" y="1056"/>
                    <a:pt x="126" y="1116"/>
                  </a:cubicBezTo>
                  <a:cubicBezTo>
                    <a:pt x="53" y="1122"/>
                    <a:pt x="0" y="1189"/>
                    <a:pt x="10" y="1262"/>
                  </a:cubicBezTo>
                  <a:cubicBezTo>
                    <a:pt x="18" y="1327"/>
                    <a:pt x="74" y="1375"/>
                    <a:pt x="139" y="1375"/>
                  </a:cubicBezTo>
                  <a:cubicBezTo>
                    <a:pt x="146" y="1375"/>
                    <a:pt x="152" y="1375"/>
                    <a:pt x="159" y="1374"/>
                  </a:cubicBezTo>
                  <a:cubicBezTo>
                    <a:pt x="674" y="1307"/>
                    <a:pt x="1146" y="1063"/>
                    <a:pt x="1621" y="819"/>
                  </a:cubicBezTo>
                  <a:cubicBezTo>
                    <a:pt x="2148" y="546"/>
                    <a:pt x="2678" y="273"/>
                    <a:pt x="3256" y="273"/>
                  </a:cubicBezTo>
                  <a:cubicBezTo>
                    <a:pt x="3736" y="273"/>
                    <a:pt x="4249" y="461"/>
                    <a:pt x="4822" y="995"/>
                  </a:cubicBezTo>
                  <a:cubicBezTo>
                    <a:pt x="4848" y="1018"/>
                    <a:pt x="4879" y="1029"/>
                    <a:pt x="4911" y="1029"/>
                  </a:cubicBezTo>
                  <a:cubicBezTo>
                    <a:pt x="4946" y="1029"/>
                    <a:pt x="4981" y="1016"/>
                    <a:pt x="5006" y="988"/>
                  </a:cubicBezTo>
                  <a:cubicBezTo>
                    <a:pt x="5055" y="935"/>
                    <a:pt x="5052" y="853"/>
                    <a:pt x="5000" y="804"/>
                  </a:cubicBezTo>
                  <a:cubicBezTo>
                    <a:pt x="4360" y="210"/>
                    <a:pt x="3793" y="1"/>
                    <a:pt x="3265" y="1"/>
                  </a:cubicBezTo>
                  <a:close/>
                </a:path>
              </a:pathLst>
            </a:custGeom>
            <a:solidFill>
              <a:schemeClr val="dk1"/>
            </a:solidFill>
            <a:ln w="3250" cap="flat" cmpd="sng">
              <a:solidFill>
                <a:schemeClr val="dk1"/>
              </a:solidFill>
              <a:prstDash val="solid"/>
              <a:miter lim="103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58" name="Google Shape;1058;p42"/>
            <p:cNvSpPr/>
            <p:nvPr/>
          </p:nvSpPr>
          <p:spPr>
            <a:xfrm flipH="1">
              <a:off x="6870317" y="1894102"/>
              <a:ext cx="223525" cy="40740"/>
            </a:xfrm>
            <a:custGeom>
              <a:avLst/>
              <a:gdLst/>
              <a:ahLst/>
              <a:cxnLst/>
              <a:rect l="l" t="t" r="r" b="b"/>
              <a:pathLst>
                <a:path w="3484" h="635" extrusionOk="0">
                  <a:moveTo>
                    <a:pt x="150" y="0"/>
                  </a:moveTo>
                  <a:cubicBezTo>
                    <a:pt x="102" y="0"/>
                    <a:pt x="55" y="27"/>
                    <a:pt x="33" y="74"/>
                  </a:cubicBezTo>
                  <a:cubicBezTo>
                    <a:pt x="0" y="141"/>
                    <a:pt x="31" y="222"/>
                    <a:pt x="102" y="250"/>
                  </a:cubicBezTo>
                  <a:lnTo>
                    <a:pt x="101" y="250"/>
                  </a:lnTo>
                  <a:cubicBezTo>
                    <a:pt x="528" y="455"/>
                    <a:pt x="1127" y="620"/>
                    <a:pt x="1777" y="634"/>
                  </a:cubicBezTo>
                  <a:cubicBezTo>
                    <a:pt x="1807" y="634"/>
                    <a:pt x="1838" y="635"/>
                    <a:pt x="1869" y="635"/>
                  </a:cubicBezTo>
                  <a:cubicBezTo>
                    <a:pt x="2364" y="635"/>
                    <a:pt x="2887" y="546"/>
                    <a:pt x="3387" y="322"/>
                  </a:cubicBezTo>
                  <a:cubicBezTo>
                    <a:pt x="3453" y="292"/>
                    <a:pt x="3483" y="215"/>
                    <a:pt x="3454" y="150"/>
                  </a:cubicBezTo>
                  <a:cubicBezTo>
                    <a:pt x="3432" y="101"/>
                    <a:pt x="3385" y="73"/>
                    <a:pt x="3335" y="73"/>
                  </a:cubicBezTo>
                  <a:cubicBezTo>
                    <a:pt x="3317" y="73"/>
                    <a:pt x="3299" y="77"/>
                    <a:pt x="3281" y="84"/>
                  </a:cubicBezTo>
                  <a:cubicBezTo>
                    <a:pt x="2817" y="294"/>
                    <a:pt x="2329" y="376"/>
                    <a:pt x="1867" y="376"/>
                  </a:cubicBezTo>
                  <a:cubicBezTo>
                    <a:pt x="1839" y="376"/>
                    <a:pt x="1811" y="376"/>
                    <a:pt x="1783" y="375"/>
                  </a:cubicBezTo>
                  <a:cubicBezTo>
                    <a:pt x="1172" y="362"/>
                    <a:pt x="612" y="208"/>
                    <a:pt x="213" y="17"/>
                  </a:cubicBezTo>
                  <a:cubicBezTo>
                    <a:pt x="193" y="5"/>
                    <a:pt x="171" y="0"/>
                    <a:pt x="150" y="0"/>
                  </a:cubicBezTo>
                  <a:close/>
                </a:path>
              </a:pathLst>
            </a:custGeom>
            <a:solidFill>
              <a:schemeClr val="dk1"/>
            </a:solidFill>
            <a:ln w="3250" cap="flat" cmpd="sng">
              <a:solidFill>
                <a:schemeClr val="dk1"/>
              </a:solidFill>
              <a:prstDash val="solid"/>
              <a:miter lim="103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59" name="Google Shape;1059;p42"/>
            <p:cNvSpPr/>
            <p:nvPr/>
          </p:nvSpPr>
          <p:spPr>
            <a:xfrm flipH="1">
              <a:off x="6941467" y="1952742"/>
              <a:ext cx="83148" cy="28550"/>
            </a:xfrm>
            <a:custGeom>
              <a:avLst/>
              <a:gdLst/>
              <a:ahLst/>
              <a:cxnLst/>
              <a:rect l="l" t="t" r="r" b="b"/>
              <a:pathLst>
                <a:path w="1296" h="445" extrusionOk="0">
                  <a:moveTo>
                    <a:pt x="631" y="1"/>
                  </a:moveTo>
                  <a:cubicBezTo>
                    <a:pt x="465" y="1"/>
                    <a:pt x="292" y="43"/>
                    <a:pt x="100" y="121"/>
                  </a:cubicBezTo>
                  <a:cubicBezTo>
                    <a:pt x="33" y="148"/>
                    <a:pt x="1" y="224"/>
                    <a:pt x="28" y="290"/>
                  </a:cubicBezTo>
                  <a:cubicBezTo>
                    <a:pt x="48" y="341"/>
                    <a:pt x="97" y="371"/>
                    <a:pt x="148" y="371"/>
                  </a:cubicBezTo>
                  <a:cubicBezTo>
                    <a:pt x="165" y="371"/>
                    <a:pt x="181" y="368"/>
                    <a:pt x="197" y="362"/>
                  </a:cubicBezTo>
                  <a:cubicBezTo>
                    <a:pt x="360" y="296"/>
                    <a:pt x="503" y="261"/>
                    <a:pt x="633" y="261"/>
                  </a:cubicBezTo>
                  <a:cubicBezTo>
                    <a:pt x="647" y="261"/>
                    <a:pt x="661" y="261"/>
                    <a:pt x="674" y="262"/>
                  </a:cubicBezTo>
                  <a:cubicBezTo>
                    <a:pt x="810" y="270"/>
                    <a:pt x="940" y="320"/>
                    <a:pt x="1070" y="418"/>
                  </a:cubicBezTo>
                  <a:cubicBezTo>
                    <a:pt x="1094" y="436"/>
                    <a:pt x="1121" y="444"/>
                    <a:pt x="1148" y="444"/>
                  </a:cubicBezTo>
                  <a:cubicBezTo>
                    <a:pt x="1188" y="444"/>
                    <a:pt x="1226" y="426"/>
                    <a:pt x="1252" y="392"/>
                  </a:cubicBezTo>
                  <a:cubicBezTo>
                    <a:pt x="1295" y="335"/>
                    <a:pt x="1284" y="254"/>
                    <a:pt x="1226" y="210"/>
                  </a:cubicBezTo>
                  <a:cubicBezTo>
                    <a:pt x="1052" y="80"/>
                    <a:pt x="879" y="14"/>
                    <a:pt x="690" y="2"/>
                  </a:cubicBezTo>
                  <a:cubicBezTo>
                    <a:pt x="670" y="1"/>
                    <a:pt x="650" y="1"/>
                    <a:pt x="631" y="1"/>
                  </a:cubicBezTo>
                  <a:close/>
                </a:path>
              </a:pathLst>
            </a:custGeom>
            <a:solidFill>
              <a:schemeClr val="dk1"/>
            </a:solidFill>
            <a:ln w="3250" cap="flat" cmpd="sng">
              <a:solidFill>
                <a:schemeClr val="dk1"/>
              </a:solidFill>
              <a:prstDash val="solid"/>
              <a:miter lim="103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60" name="Google Shape;1060;p42"/>
            <p:cNvSpPr/>
            <p:nvPr/>
          </p:nvSpPr>
          <p:spPr>
            <a:xfrm flipH="1">
              <a:off x="6642494" y="1474768"/>
              <a:ext cx="517559" cy="695596"/>
            </a:xfrm>
            <a:custGeom>
              <a:avLst/>
              <a:gdLst/>
              <a:ahLst/>
              <a:cxnLst/>
              <a:rect l="l" t="t" r="r" b="b"/>
              <a:pathLst>
                <a:path w="8067" h="10842" extrusionOk="0">
                  <a:moveTo>
                    <a:pt x="7936" y="1"/>
                  </a:moveTo>
                  <a:cubicBezTo>
                    <a:pt x="7865" y="1"/>
                    <a:pt x="7807" y="59"/>
                    <a:pt x="7807" y="131"/>
                  </a:cubicBezTo>
                  <a:cubicBezTo>
                    <a:pt x="7799" y="2056"/>
                    <a:pt x="7541" y="3906"/>
                    <a:pt x="6879" y="5619"/>
                  </a:cubicBezTo>
                  <a:cubicBezTo>
                    <a:pt x="6217" y="7329"/>
                    <a:pt x="5154" y="8903"/>
                    <a:pt x="3535" y="10281"/>
                  </a:cubicBezTo>
                  <a:cubicBezTo>
                    <a:pt x="3279" y="10499"/>
                    <a:pt x="2749" y="10581"/>
                    <a:pt x="2179" y="10583"/>
                  </a:cubicBezTo>
                  <a:cubicBezTo>
                    <a:pt x="2174" y="10583"/>
                    <a:pt x="2169" y="10583"/>
                    <a:pt x="2163" y="10583"/>
                  </a:cubicBezTo>
                  <a:cubicBezTo>
                    <a:pt x="1382" y="10583"/>
                    <a:pt x="547" y="10433"/>
                    <a:pt x="214" y="10274"/>
                  </a:cubicBezTo>
                  <a:cubicBezTo>
                    <a:pt x="193" y="10263"/>
                    <a:pt x="172" y="10258"/>
                    <a:pt x="150" y="10258"/>
                  </a:cubicBezTo>
                  <a:cubicBezTo>
                    <a:pt x="102" y="10258"/>
                    <a:pt x="55" y="10285"/>
                    <a:pt x="33" y="10331"/>
                  </a:cubicBezTo>
                  <a:cubicBezTo>
                    <a:pt x="1" y="10399"/>
                    <a:pt x="32" y="10480"/>
                    <a:pt x="101" y="10508"/>
                  </a:cubicBezTo>
                  <a:cubicBezTo>
                    <a:pt x="462" y="10680"/>
                    <a:pt x="1342" y="10842"/>
                    <a:pt x="2156" y="10842"/>
                  </a:cubicBezTo>
                  <a:cubicBezTo>
                    <a:pt x="2164" y="10842"/>
                    <a:pt x="2172" y="10842"/>
                    <a:pt x="2179" y="10842"/>
                  </a:cubicBezTo>
                  <a:cubicBezTo>
                    <a:pt x="2803" y="10841"/>
                    <a:pt x="3394" y="10741"/>
                    <a:pt x="3704" y="10478"/>
                  </a:cubicBezTo>
                  <a:cubicBezTo>
                    <a:pt x="5358" y="9070"/>
                    <a:pt x="6446" y="7461"/>
                    <a:pt x="7121" y="5713"/>
                  </a:cubicBezTo>
                  <a:cubicBezTo>
                    <a:pt x="7795" y="3968"/>
                    <a:pt x="8059" y="2086"/>
                    <a:pt x="8066" y="131"/>
                  </a:cubicBezTo>
                  <a:cubicBezTo>
                    <a:pt x="8066" y="59"/>
                    <a:pt x="8008" y="1"/>
                    <a:pt x="7936" y="1"/>
                  </a:cubicBezTo>
                  <a:close/>
                </a:path>
              </a:pathLst>
            </a:custGeom>
            <a:solidFill>
              <a:schemeClr val="dk1"/>
            </a:solidFill>
            <a:ln w="3250" cap="flat" cmpd="sng">
              <a:solidFill>
                <a:schemeClr val="dk1"/>
              </a:solidFill>
              <a:prstDash val="solid"/>
              <a:miter lim="103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61" name="Google Shape;1061;p42"/>
            <p:cNvSpPr/>
            <p:nvPr/>
          </p:nvSpPr>
          <p:spPr>
            <a:xfrm flipH="1">
              <a:off x="7674554" y="1963018"/>
              <a:ext cx="143713" cy="439736"/>
            </a:xfrm>
            <a:custGeom>
              <a:avLst/>
              <a:gdLst/>
              <a:ahLst/>
              <a:cxnLst/>
              <a:rect l="l" t="t" r="r" b="b"/>
              <a:pathLst>
                <a:path w="2240" h="6854" extrusionOk="0">
                  <a:moveTo>
                    <a:pt x="2056" y="1"/>
                  </a:moveTo>
                  <a:cubicBezTo>
                    <a:pt x="2030" y="1"/>
                    <a:pt x="2003" y="8"/>
                    <a:pt x="1978" y="22"/>
                  </a:cubicBezTo>
                  <a:lnTo>
                    <a:pt x="1977" y="21"/>
                  </a:lnTo>
                  <a:cubicBezTo>
                    <a:pt x="1291" y="410"/>
                    <a:pt x="803" y="854"/>
                    <a:pt x="484" y="1362"/>
                  </a:cubicBezTo>
                  <a:cubicBezTo>
                    <a:pt x="161" y="1874"/>
                    <a:pt x="12" y="2447"/>
                    <a:pt x="5" y="3089"/>
                  </a:cubicBezTo>
                  <a:cubicBezTo>
                    <a:pt x="1" y="3516"/>
                    <a:pt x="193" y="3804"/>
                    <a:pt x="416" y="4137"/>
                  </a:cubicBezTo>
                  <a:cubicBezTo>
                    <a:pt x="750" y="4635"/>
                    <a:pt x="1159" y="5248"/>
                    <a:pt x="940" y="6661"/>
                  </a:cubicBezTo>
                  <a:cubicBezTo>
                    <a:pt x="926" y="6750"/>
                    <a:pt x="986" y="6835"/>
                    <a:pt x="1075" y="6852"/>
                  </a:cubicBezTo>
                  <a:cubicBezTo>
                    <a:pt x="1083" y="6853"/>
                    <a:pt x="1091" y="6854"/>
                    <a:pt x="1098" y="6854"/>
                  </a:cubicBezTo>
                  <a:cubicBezTo>
                    <a:pt x="1178" y="6854"/>
                    <a:pt x="1249" y="6795"/>
                    <a:pt x="1260" y="6713"/>
                  </a:cubicBezTo>
                  <a:cubicBezTo>
                    <a:pt x="1498" y="5170"/>
                    <a:pt x="1048" y="4497"/>
                    <a:pt x="681" y="3949"/>
                  </a:cubicBezTo>
                  <a:cubicBezTo>
                    <a:pt x="490" y="3662"/>
                    <a:pt x="324" y="3415"/>
                    <a:pt x="328" y="3092"/>
                  </a:cubicBezTo>
                  <a:cubicBezTo>
                    <a:pt x="334" y="2514"/>
                    <a:pt x="467" y="2001"/>
                    <a:pt x="755" y="1544"/>
                  </a:cubicBezTo>
                  <a:cubicBezTo>
                    <a:pt x="1045" y="1083"/>
                    <a:pt x="1495" y="675"/>
                    <a:pt x="2133" y="314"/>
                  </a:cubicBezTo>
                  <a:cubicBezTo>
                    <a:pt x="2212" y="268"/>
                    <a:pt x="2240" y="167"/>
                    <a:pt x="2197" y="87"/>
                  </a:cubicBezTo>
                  <a:cubicBezTo>
                    <a:pt x="2169" y="32"/>
                    <a:pt x="2114" y="1"/>
                    <a:pt x="2056" y="1"/>
                  </a:cubicBezTo>
                  <a:close/>
                </a:path>
              </a:pathLst>
            </a:custGeom>
            <a:solidFill>
              <a:schemeClr val="dk1"/>
            </a:solidFill>
            <a:ln w="3250" cap="flat" cmpd="sng">
              <a:solidFill>
                <a:schemeClr val="dk1"/>
              </a:solidFill>
              <a:prstDash val="solid"/>
              <a:miter lim="103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62" name="Google Shape;1062;p42"/>
            <p:cNvSpPr/>
            <p:nvPr/>
          </p:nvSpPr>
          <p:spPr>
            <a:xfrm flipH="1">
              <a:off x="6689199" y="1392774"/>
              <a:ext cx="226925" cy="79491"/>
            </a:xfrm>
            <a:custGeom>
              <a:avLst/>
              <a:gdLst/>
              <a:ahLst/>
              <a:cxnLst/>
              <a:rect l="l" t="t" r="r" b="b"/>
              <a:pathLst>
                <a:path w="3537" h="1239" extrusionOk="0">
                  <a:moveTo>
                    <a:pt x="2096" y="0"/>
                  </a:moveTo>
                  <a:cubicBezTo>
                    <a:pt x="1887" y="0"/>
                    <a:pt x="1676" y="20"/>
                    <a:pt x="1472" y="60"/>
                  </a:cubicBezTo>
                  <a:cubicBezTo>
                    <a:pt x="998" y="151"/>
                    <a:pt x="558" y="348"/>
                    <a:pt x="282" y="635"/>
                  </a:cubicBezTo>
                  <a:cubicBezTo>
                    <a:pt x="160" y="763"/>
                    <a:pt x="70" y="909"/>
                    <a:pt x="21" y="1071"/>
                  </a:cubicBezTo>
                  <a:cubicBezTo>
                    <a:pt x="0" y="1139"/>
                    <a:pt x="40" y="1212"/>
                    <a:pt x="108" y="1233"/>
                  </a:cubicBezTo>
                  <a:cubicBezTo>
                    <a:pt x="120" y="1236"/>
                    <a:pt x="133" y="1238"/>
                    <a:pt x="145" y="1238"/>
                  </a:cubicBezTo>
                  <a:cubicBezTo>
                    <a:pt x="201" y="1238"/>
                    <a:pt x="253" y="1202"/>
                    <a:pt x="270" y="1145"/>
                  </a:cubicBezTo>
                  <a:cubicBezTo>
                    <a:pt x="307" y="1023"/>
                    <a:pt x="375" y="913"/>
                    <a:pt x="470" y="815"/>
                  </a:cubicBezTo>
                  <a:cubicBezTo>
                    <a:pt x="707" y="568"/>
                    <a:pt x="1095" y="398"/>
                    <a:pt x="1520" y="315"/>
                  </a:cubicBezTo>
                  <a:cubicBezTo>
                    <a:pt x="1709" y="279"/>
                    <a:pt x="1903" y="260"/>
                    <a:pt x="2094" y="260"/>
                  </a:cubicBezTo>
                  <a:cubicBezTo>
                    <a:pt x="2339" y="260"/>
                    <a:pt x="2578" y="291"/>
                    <a:pt x="2790" y="355"/>
                  </a:cubicBezTo>
                  <a:cubicBezTo>
                    <a:pt x="2995" y="416"/>
                    <a:pt x="3173" y="508"/>
                    <a:pt x="3303" y="632"/>
                  </a:cubicBezTo>
                  <a:cubicBezTo>
                    <a:pt x="3328" y="657"/>
                    <a:pt x="3360" y="669"/>
                    <a:pt x="3392" y="669"/>
                  </a:cubicBezTo>
                  <a:cubicBezTo>
                    <a:pt x="3427" y="669"/>
                    <a:pt x="3461" y="655"/>
                    <a:pt x="3486" y="628"/>
                  </a:cubicBezTo>
                  <a:cubicBezTo>
                    <a:pt x="3536" y="577"/>
                    <a:pt x="3535" y="494"/>
                    <a:pt x="3483" y="445"/>
                  </a:cubicBezTo>
                  <a:cubicBezTo>
                    <a:pt x="3322" y="291"/>
                    <a:pt x="3107" y="178"/>
                    <a:pt x="2864" y="105"/>
                  </a:cubicBezTo>
                  <a:cubicBezTo>
                    <a:pt x="2629" y="34"/>
                    <a:pt x="2365" y="0"/>
                    <a:pt x="2096" y="0"/>
                  </a:cubicBezTo>
                  <a:close/>
                </a:path>
              </a:pathLst>
            </a:custGeom>
            <a:solidFill>
              <a:schemeClr val="dk1"/>
            </a:solidFill>
            <a:ln w="3250" cap="flat" cmpd="sng">
              <a:solidFill>
                <a:schemeClr val="dk1"/>
              </a:solidFill>
              <a:prstDash val="solid"/>
              <a:miter lim="103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63" name="Google Shape;1063;p42"/>
            <p:cNvSpPr/>
            <p:nvPr/>
          </p:nvSpPr>
          <p:spPr>
            <a:xfrm flipH="1">
              <a:off x="6918819" y="3569064"/>
              <a:ext cx="66724" cy="2071646"/>
            </a:xfrm>
            <a:custGeom>
              <a:avLst/>
              <a:gdLst/>
              <a:ahLst/>
              <a:cxnLst/>
              <a:rect l="l" t="t" r="r" b="b"/>
              <a:pathLst>
                <a:path w="1040" h="32290" extrusionOk="0">
                  <a:moveTo>
                    <a:pt x="520" y="0"/>
                  </a:moveTo>
                  <a:cubicBezTo>
                    <a:pt x="233" y="0"/>
                    <a:pt x="1" y="233"/>
                    <a:pt x="1" y="520"/>
                  </a:cubicBezTo>
                  <a:lnTo>
                    <a:pt x="1" y="31770"/>
                  </a:lnTo>
                  <a:cubicBezTo>
                    <a:pt x="1" y="32057"/>
                    <a:pt x="233" y="32289"/>
                    <a:pt x="520" y="32289"/>
                  </a:cubicBezTo>
                  <a:cubicBezTo>
                    <a:pt x="807" y="32289"/>
                    <a:pt x="1040" y="32057"/>
                    <a:pt x="1040" y="31770"/>
                  </a:cubicBezTo>
                  <a:lnTo>
                    <a:pt x="1040" y="520"/>
                  </a:lnTo>
                  <a:cubicBezTo>
                    <a:pt x="1040" y="233"/>
                    <a:pt x="807" y="0"/>
                    <a:pt x="5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64" name="Google Shape;1064;p42"/>
            <p:cNvSpPr/>
            <p:nvPr/>
          </p:nvSpPr>
          <p:spPr>
            <a:xfrm flipH="1">
              <a:off x="6797049" y="3704885"/>
              <a:ext cx="312062" cy="133833"/>
            </a:xfrm>
            <a:custGeom>
              <a:avLst/>
              <a:gdLst/>
              <a:ahLst/>
              <a:cxnLst/>
              <a:rect l="l" t="t" r="r" b="b"/>
              <a:pathLst>
                <a:path w="4864" h="2086" extrusionOk="0">
                  <a:moveTo>
                    <a:pt x="1032" y="1"/>
                  </a:moveTo>
                  <a:cubicBezTo>
                    <a:pt x="461" y="7"/>
                    <a:pt x="0" y="471"/>
                    <a:pt x="0" y="1043"/>
                  </a:cubicBezTo>
                  <a:cubicBezTo>
                    <a:pt x="0" y="1614"/>
                    <a:pt x="461" y="2079"/>
                    <a:pt x="1032" y="2086"/>
                  </a:cubicBezTo>
                  <a:lnTo>
                    <a:pt x="3833" y="2086"/>
                  </a:lnTo>
                  <a:cubicBezTo>
                    <a:pt x="4405" y="2079"/>
                    <a:pt x="4864" y="1614"/>
                    <a:pt x="4864" y="1043"/>
                  </a:cubicBezTo>
                  <a:cubicBezTo>
                    <a:pt x="4864" y="471"/>
                    <a:pt x="4405" y="7"/>
                    <a:pt x="3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65" name="Google Shape;1065;p42"/>
            <p:cNvSpPr/>
            <p:nvPr/>
          </p:nvSpPr>
          <p:spPr>
            <a:xfrm flipH="1">
              <a:off x="6526463" y="3634056"/>
              <a:ext cx="851306" cy="133833"/>
            </a:xfrm>
            <a:custGeom>
              <a:avLst/>
              <a:gdLst/>
              <a:ahLst/>
              <a:cxnLst/>
              <a:rect l="l" t="t" r="r" b="b"/>
              <a:pathLst>
                <a:path w="13269" h="2086" extrusionOk="0">
                  <a:moveTo>
                    <a:pt x="1041" y="0"/>
                  </a:moveTo>
                  <a:cubicBezTo>
                    <a:pt x="468" y="0"/>
                    <a:pt x="0" y="466"/>
                    <a:pt x="0" y="1042"/>
                  </a:cubicBezTo>
                  <a:cubicBezTo>
                    <a:pt x="0" y="1619"/>
                    <a:pt x="469" y="2085"/>
                    <a:pt x="1043" y="2085"/>
                  </a:cubicBezTo>
                  <a:cubicBezTo>
                    <a:pt x="1047" y="2085"/>
                    <a:pt x="1051" y="2085"/>
                    <a:pt x="1055" y="2085"/>
                  </a:cubicBezTo>
                  <a:lnTo>
                    <a:pt x="12238" y="2085"/>
                  </a:lnTo>
                  <a:cubicBezTo>
                    <a:pt x="12808" y="2078"/>
                    <a:pt x="13268" y="1614"/>
                    <a:pt x="13268" y="1042"/>
                  </a:cubicBezTo>
                  <a:cubicBezTo>
                    <a:pt x="13268" y="471"/>
                    <a:pt x="12808" y="6"/>
                    <a:pt x="12238" y="0"/>
                  </a:cubicBezTo>
                  <a:lnTo>
                    <a:pt x="1055" y="0"/>
                  </a:lnTo>
                  <a:cubicBezTo>
                    <a:pt x="1050" y="0"/>
                    <a:pt x="1046" y="0"/>
                    <a:pt x="10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66" name="Google Shape;1066;p42"/>
            <p:cNvSpPr/>
            <p:nvPr/>
          </p:nvSpPr>
          <p:spPr>
            <a:xfrm flipH="1">
              <a:off x="6289754" y="3891520"/>
              <a:ext cx="485351" cy="2377164"/>
            </a:xfrm>
            <a:custGeom>
              <a:avLst/>
              <a:gdLst/>
              <a:ahLst/>
              <a:cxnLst/>
              <a:rect l="l" t="t" r="r" b="b"/>
              <a:pathLst>
                <a:path w="7565" h="37052" extrusionOk="0">
                  <a:moveTo>
                    <a:pt x="841" y="1"/>
                  </a:moveTo>
                  <a:cubicBezTo>
                    <a:pt x="800" y="1"/>
                    <a:pt x="757" y="4"/>
                    <a:pt x="715" y="11"/>
                  </a:cubicBezTo>
                  <a:cubicBezTo>
                    <a:pt x="290" y="80"/>
                    <a:pt x="1" y="481"/>
                    <a:pt x="69" y="906"/>
                  </a:cubicBezTo>
                  <a:lnTo>
                    <a:pt x="5956" y="36397"/>
                  </a:lnTo>
                  <a:cubicBezTo>
                    <a:pt x="6018" y="36780"/>
                    <a:pt x="6349" y="37052"/>
                    <a:pt x="6724" y="37052"/>
                  </a:cubicBezTo>
                  <a:cubicBezTo>
                    <a:pt x="6766" y="37052"/>
                    <a:pt x="6808" y="37048"/>
                    <a:pt x="6851" y="37041"/>
                  </a:cubicBezTo>
                  <a:cubicBezTo>
                    <a:pt x="7276" y="36973"/>
                    <a:pt x="7565" y="36572"/>
                    <a:pt x="7496" y="36147"/>
                  </a:cubicBezTo>
                  <a:lnTo>
                    <a:pt x="1609" y="655"/>
                  </a:lnTo>
                  <a:cubicBezTo>
                    <a:pt x="1547" y="273"/>
                    <a:pt x="1216" y="1"/>
                    <a:pt x="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67" name="Google Shape;1067;p42"/>
            <p:cNvSpPr/>
            <p:nvPr/>
          </p:nvSpPr>
          <p:spPr>
            <a:xfrm flipH="1">
              <a:off x="7161722" y="3891520"/>
              <a:ext cx="485416" cy="2377164"/>
            </a:xfrm>
            <a:custGeom>
              <a:avLst/>
              <a:gdLst/>
              <a:ahLst/>
              <a:cxnLst/>
              <a:rect l="l" t="t" r="r" b="b"/>
              <a:pathLst>
                <a:path w="7566" h="37052" extrusionOk="0">
                  <a:moveTo>
                    <a:pt x="6725" y="1"/>
                  </a:moveTo>
                  <a:cubicBezTo>
                    <a:pt x="6350" y="1"/>
                    <a:pt x="6019" y="273"/>
                    <a:pt x="5956" y="655"/>
                  </a:cubicBezTo>
                  <a:lnTo>
                    <a:pt x="5956" y="656"/>
                  </a:lnTo>
                  <a:lnTo>
                    <a:pt x="70" y="36148"/>
                  </a:lnTo>
                  <a:cubicBezTo>
                    <a:pt x="1" y="36573"/>
                    <a:pt x="289" y="36973"/>
                    <a:pt x="714" y="37041"/>
                  </a:cubicBezTo>
                  <a:cubicBezTo>
                    <a:pt x="757" y="37048"/>
                    <a:pt x="799" y="37052"/>
                    <a:pt x="841" y="37052"/>
                  </a:cubicBezTo>
                  <a:cubicBezTo>
                    <a:pt x="1217" y="37052"/>
                    <a:pt x="1547" y="36780"/>
                    <a:pt x="1609" y="36397"/>
                  </a:cubicBezTo>
                  <a:lnTo>
                    <a:pt x="7496" y="906"/>
                  </a:lnTo>
                  <a:cubicBezTo>
                    <a:pt x="7566" y="481"/>
                    <a:pt x="7277" y="80"/>
                    <a:pt x="6852" y="11"/>
                  </a:cubicBezTo>
                  <a:cubicBezTo>
                    <a:pt x="6809" y="4"/>
                    <a:pt x="6767" y="1"/>
                    <a:pt x="6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68" name="Google Shape;1068;p42"/>
            <p:cNvSpPr/>
            <p:nvPr/>
          </p:nvSpPr>
          <p:spPr>
            <a:xfrm flipH="1">
              <a:off x="6574359" y="3893701"/>
              <a:ext cx="766233" cy="100342"/>
            </a:xfrm>
            <a:custGeom>
              <a:avLst/>
              <a:gdLst/>
              <a:ahLst/>
              <a:cxnLst/>
              <a:rect l="l" t="t" r="r" b="b"/>
              <a:pathLst>
                <a:path w="11943" h="1564" extrusionOk="0">
                  <a:moveTo>
                    <a:pt x="782" y="0"/>
                  </a:moveTo>
                  <a:cubicBezTo>
                    <a:pt x="351" y="0"/>
                    <a:pt x="1" y="350"/>
                    <a:pt x="1" y="782"/>
                  </a:cubicBezTo>
                  <a:cubicBezTo>
                    <a:pt x="1" y="1214"/>
                    <a:pt x="351" y="1564"/>
                    <a:pt x="782" y="1564"/>
                  </a:cubicBezTo>
                  <a:lnTo>
                    <a:pt x="11161" y="1564"/>
                  </a:lnTo>
                  <a:cubicBezTo>
                    <a:pt x="11592" y="1564"/>
                    <a:pt x="11942" y="1214"/>
                    <a:pt x="11942" y="782"/>
                  </a:cubicBezTo>
                  <a:cubicBezTo>
                    <a:pt x="11942" y="350"/>
                    <a:pt x="11592" y="0"/>
                    <a:pt x="111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69" name="Google Shape;1069;p42"/>
            <p:cNvSpPr/>
            <p:nvPr/>
          </p:nvSpPr>
          <p:spPr>
            <a:xfrm flipH="1">
              <a:off x="6533876" y="4800761"/>
              <a:ext cx="869142" cy="100406"/>
            </a:xfrm>
            <a:custGeom>
              <a:avLst/>
              <a:gdLst/>
              <a:ahLst/>
              <a:cxnLst/>
              <a:rect l="l" t="t" r="r" b="b"/>
              <a:pathLst>
                <a:path w="13547" h="1565" extrusionOk="0">
                  <a:moveTo>
                    <a:pt x="783" y="1"/>
                  </a:moveTo>
                  <a:cubicBezTo>
                    <a:pt x="351" y="1"/>
                    <a:pt x="0" y="350"/>
                    <a:pt x="0" y="782"/>
                  </a:cubicBezTo>
                  <a:cubicBezTo>
                    <a:pt x="0" y="1214"/>
                    <a:pt x="351" y="1565"/>
                    <a:pt x="783" y="1565"/>
                  </a:cubicBezTo>
                  <a:lnTo>
                    <a:pt x="12765" y="1565"/>
                  </a:lnTo>
                  <a:cubicBezTo>
                    <a:pt x="13197" y="1565"/>
                    <a:pt x="13547" y="1214"/>
                    <a:pt x="13547" y="782"/>
                  </a:cubicBezTo>
                  <a:cubicBezTo>
                    <a:pt x="13547" y="350"/>
                    <a:pt x="13197" y="1"/>
                    <a:pt x="127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70" name="Google Shape;1070;p42"/>
            <p:cNvSpPr/>
            <p:nvPr/>
          </p:nvSpPr>
          <p:spPr>
            <a:xfrm flipH="1">
              <a:off x="6884752" y="4664747"/>
              <a:ext cx="134731" cy="392259"/>
            </a:xfrm>
            <a:custGeom>
              <a:avLst/>
              <a:gdLst/>
              <a:ahLst/>
              <a:cxnLst/>
              <a:rect l="l" t="t" r="r" b="b"/>
              <a:pathLst>
                <a:path w="2100" h="6114" extrusionOk="0">
                  <a:moveTo>
                    <a:pt x="1050" y="0"/>
                  </a:moveTo>
                  <a:cubicBezTo>
                    <a:pt x="479" y="0"/>
                    <a:pt x="14" y="461"/>
                    <a:pt x="8" y="1032"/>
                  </a:cubicBezTo>
                  <a:lnTo>
                    <a:pt x="8" y="5060"/>
                  </a:lnTo>
                  <a:cubicBezTo>
                    <a:pt x="1" y="5640"/>
                    <a:pt x="469" y="6114"/>
                    <a:pt x="1050" y="6114"/>
                  </a:cubicBezTo>
                  <a:cubicBezTo>
                    <a:pt x="1631" y="6114"/>
                    <a:pt x="2100" y="5640"/>
                    <a:pt x="2092" y="5060"/>
                  </a:cubicBezTo>
                  <a:lnTo>
                    <a:pt x="2092" y="1032"/>
                  </a:lnTo>
                  <a:cubicBezTo>
                    <a:pt x="2086" y="461"/>
                    <a:pt x="1622" y="0"/>
                    <a:pt x="10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71" name="Google Shape;1071;p42"/>
            <p:cNvSpPr/>
            <p:nvPr/>
          </p:nvSpPr>
          <p:spPr>
            <a:xfrm flipH="1">
              <a:off x="6231888" y="3535445"/>
              <a:ext cx="1451178" cy="133833"/>
            </a:xfrm>
            <a:custGeom>
              <a:avLst/>
              <a:gdLst/>
              <a:ahLst/>
              <a:cxnLst/>
              <a:rect l="l" t="t" r="r" b="b"/>
              <a:pathLst>
                <a:path w="22619" h="2086" extrusionOk="0">
                  <a:moveTo>
                    <a:pt x="1044" y="0"/>
                  </a:moveTo>
                  <a:cubicBezTo>
                    <a:pt x="468" y="0"/>
                    <a:pt x="1" y="467"/>
                    <a:pt x="1" y="1044"/>
                  </a:cubicBezTo>
                  <a:cubicBezTo>
                    <a:pt x="1" y="1620"/>
                    <a:pt x="468" y="2086"/>
                    <a:pt x="1044" y="2086"/>
                  </a:cubicBezTo>
                  <a:cubicBezTo>
                    <a:pt x="1048" y="2086"/>
                    <a:pt x="1051" y="2086"/>
                    <a:pt x="1055" y="2086"/>
                  </a:cubicBezTo>
                  <a:lnTo>
                    <a:pt x="21564" y="2086"/>
                  </a:lnTo>
                  <a:cubicBezTo>
                    <a:pt x="21568" y="2086"/>
                    <a:pt x="21572" y="2086"/>
                    <a:pt x="21575" y="2086"/>
                  </a:cubicBezTo>
                  <a:cubicBezTo>
                    <a:pt x="22151" y="2086"/>
                    <a:pt x="22619" y="1620"/>
                    <a:pt x="22619" y="1044"/>
                  </a:cubicBezTo>
                  <a:cubicBezTo>
                    <a:pt x="22619" y="467"/>
                    <a:pt x="22151" y="0"/>
                    <a:pt x="21575" y="0"/>
                  </a:cubicBezTo>
                  <a:cubicBezTo>
                    <a:pt x="21572" y="0"/>
                    <a:pt x="21568" y="0"/>
                    <a:pt x="21564" y="0"/>
                  </a:cubicBezTo>
                  <a:lnTo>
                    <a:pt x="1055" y="0"/>
                  </a:lnTo>
                  <a:cubicBezTo>
                    <a:pt x="1051" y="0"/>
                    <a:pt x="1048" y="0"/>
                    <a:pt x="10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72" name="Google Shape;1072;p42"/>
            <p:cNvSpPr/>
            <p:nvPr/>
          </p:nvSpPr>
          <p:spPr>
            <a:xfrm flipH="1">
              <a:off x="6984261" y="1399639"/>
              <a:ext cx="299680" cy="360629"/>
            </a:xfrm>
            <a:custGeom>
              <a:avLst/>
              <a:gdLst/>
              <a:ahLst/>
              <a:cxnLst/>
              <a:rect l="l" t="t" r="r" b="b"/>
              <a:pathLst>
                <a:path w="4671" h="5621" extrusionOk="0">
                  <a:moveTo>
                    <a:pt x="1987" y="0"/>
                  </a:moveTo>
                  <a:cubicBezTo>
                    <a:pt x="1318" y="0"/>
                    <a:pt x="639" y="257"/>
                    <a:pt x="94" y="508"/>
                  </a:cubicBezTo>
                  <a:cubicBezTo>
                    <a:pt x="28" y="538"/>
                    <a:pt x="0" y="615"/>
                    <a:pt x="30" y="680"/>
                  </a:cubicBezTo>
                  <a:cubicBezTo>
                    <a:pt x="52" y="728"/>
                    <a:pt x="99" y="756"/>
                    <a:pt x="148" y="756"/>
                  </a:cubicBezTo>
                  <a:cubicBezTo>
                    <a:pt x="166" y="756"/>
                    <a:pt x="185" y="752"/>
                    <a:pt x="203" y="744"/>
                  </a:cubicBezTo>
                  <a:cubicBezTo>
                    <a:pt x="720" y="506"/>
                    <a:pt x="1364" y="261"/>
                    <a:pt x="1985" y="261"/>
                  </a:cubicBezTo>
                  <a:cubicBezTo>
                    <a:pt x="2303" y="261"/>
                    <a:pt x="2615" y="325"/>
                    <a:pt x="2901" y="487"/>
                  </a:cubicBezTo>
                  <a:cubicBezTo>
                    <a:pt x="3758" y="973"/>
                    <a:pt x="4409" y="2341"/>
                    <a:pt x="4353" y="5489"/>
                  </a:cubicBezTo>
                  <a:cubicBezTo>
                    <a:pt x="4352" y="5560"/>
                    <a:pt x="4410" y="5620"/>
                    <a:pt x="4481" y="5621"/>
                  </a:cubicBezTo>
                  <a:cubicBezTo>
                    <a:pt x="4482" y="5621"/>
                    <a:pt x="4483" y="5621"/>
                    <a:pt x="4483" y="5621"/>
                  </a:cubicBezTo>
                  <a:cubicBezTo>
                    <a:pt x="4554" y="5621"/>
                    <a:pt x="4612" y="5564"/>
                    <a:pt x="4613" y="5493"/>
                  </a:cubicBezTo>
                  <a:cubicBezTo>
                    <a:pt x="4670" y="2227"/>
                    <a:pt x="3963" y="789"/>
                    <a:pt x="3029" y="260"/>
                  </a:cubicBezTo>
                  <a:cubicBezTo>
                    <a:pt x="2699" y="74"/>
                    <a:pt x="2345" y="0"/>
                    <a:pt x="1987" y="0"/>
                  </a:cubicBezTo>
                  <a:close/>
                </a:path>
              </a:pathLst>
            </a:custGeom>
            <a:solidFill>
              <a:schemeClr val="dk1"/>
            </a:solidFill>
            <a:ln w="3250" cap="flat" cmpd="sng">
              <a:solidFill>
                <a:schemeClr val="dk1"/>
              </a:solidFill>
              <a:prstDash val="solid"/>
              <a:miter lim="103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25"/>
                                        </p:tgtEl>
                                        <p:attrNameLst>
                                          <p:attrName>style.visibility</p:attrName>
                                        </p:attrNameLst>
                                      </p:cBhvr>
                                      <p:to>
                                        <p:strVal val="visible"/>
                                      </p:to>
                                    </p:set>
                                    <p:animEffect transition="in" filter="fade">
                                      <p:cBhvr>
                                        <p:cTn id="7" dur="500"/>
                                        <p:tgtEl>
                                          <p:spTgt spid="1025"/>
                                        </p:tgtEl>
                                      </p:cBhvr>
                                    </p:animEffect>
                                    <p:anim calcmode="lin" valueType="num">
                                      <p:cBhvr>
                                        <p:cTn id="8" dur="500" fill="hold"/>
                                        <p:tgtEl>
                                          <p:spTgt spid="1025"/>
                                        </p:tgtEl>
                                        <p:attrNameLst>
                                          <p:attrName>ppt_x</p:attrName>
                                        </p:attrNameLst>
                                      </p:cBhvr>
                                      <p:tavLst>
                                        <p:tav tm="0">
                                          <p:val>
                                            <p:strVal val="#ppt_x"/>
                                          </p:val>
                                        </p:tav>
                                        <p:tav tm="100000">
                                          <p:val>
                                            <p:strVal val="#ppt_x"/>
                                          </p:val>
                                        </p:tav>
                                      </p:tavLst>
                                    </p:anim>
                                    <p:anim calcmode="lin" valueType="num">
                                      <p:cBhvr>
                                        <p:cTn id="9" dur="500" fill="hold"/>
                                        <p:tgtEl>
                                          <p:spTgt spid="10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0"/>
        <p:cNvGrpSpPr/>
        <p:nvPr/>
      </p:nvGrpSpPr>
      <p:grpSpPr>
        <a:xfrm>
          <a:off x="0" y="0"/>
          <a:ext cx="0" cy="0"/>
          <a:chOff x="0" y="0"/>
          <a:chExt cx="0" cy="0"/>
        </a:xfrm>
      </p:grpSpPr>
      <p:pic>
        <p:nvPicPr>
          <p:cNvPr id="12" name="Picture 2" descr="Người phụ nữ giấu mặt trong tranh Monet">
            <a:extLst>
              <a:ext uri="{FF2B5EF4-FFF2-40B4-BE49-F238E27FC236}">
                <a16:creationId xmlns:a16="http://schemas.microsoft.com/office/drawing/2014/main" id="{EEA803B5-D3B9-C23F-6213-A15BA967C8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8713" y="540476"/>
            <a:ext cx="4421678" cy="3618406"/>
          </a:xfrm>
          <a:prstGeom prst="rect">
            <a:avLst/>
          </a:prstGeom>
          <a:noFill/>
          <a:extLst>
            <a:ext uri="{909E8E84-426E-40DD-AFC4-6F175D3DCCD1}">
              <a14:hiddenFill xmlns:a14="http://schemas.microsoft.com/office/drawing/2010/main">
                <a:solidFill>
                  <a:srgbClr val="FFFFFF"/>
                </a:solidFill>
              </a14:hiddenFill>
            </a:ext>
          </a:extLst>
        </p:spPr>
      </p:pic>
      <p:sp>
        <p:nvSpPr>
          <p:cNvPr id="14" name="Double Bracket 13">
            <a:extLst>
              <a:ext uri="{FF2B5EF4-FFF2-40B4-BE49-F238E27FC236}">
                <a16:creationId xmlns:a16="http://schemas.microsoft.com/office/drawing/2014/main" id="{91004093-C75E-4EF0-1BA7-135B84DE2B0B}"/>
              </a:ext>
            </a:extLst>
          </p:cNvPr>
          <p:cNvSpPr/>
          <p:nvPr/>
        </p:nvSpPr>
        <p:spPr>
          <a:xfrm>
            <a:off x="2299608" y="4284363"/>
            <a:ext cx="4639887" cy="412328"/>
          </a:xfrm>
          <a:prstGeom prst="bracketPair">
            <a:avLst>
              <a:gd name="adj" fmla="val 11267"/>
            </a:avLst>
          </a:prstGeom>
          <a:solidFill>
            <a:schemeClr val="bg1"/>
          </a:solidFill>
          <a:ln w="19050"/>
        </p:spPr>
        <p:style>
          <a:lnRef idx="1">
            <a:schemeClr val="accent1"/>
          </a:lnRef>
          <a:fillRef idx="0">
            <a:schemeClr val="accent1"/>
          </a:fillRef>
          <a:effectRef idx="0">
            <a:schemeClr val="accent1"/>
          </a:effectRef>
          <a:fontRef idx="minor">
            <a:schemeClr val="tx1"/>
          </a:fontRef>
        </p:style>
        <p:txBody>
          <a:bodyPr bIns="108000" rtlCol="0" anchor="ctr"/>
          <a:lstStyle/>
          <a:p>
            <a:pPr algn="ctr">
              <a:lnSpc>
                <a:spcPct val="150000"/>
              </a:lnSpc>
            </a:pPr>
            <a:r>
              <a:rPr lang="vi-VN" sz="1600" dirty="0">
                <a:solidFill>
                  <a:srgbClr val="000000"/>
                </a:solidFill>
                <a:effectLst/>
                <a:latin typeface="Arial" panose="020B0604020202020204" pitchFamily="34" charset="0"/>
                <a:cs typeface="Arial" panose="020B0604020202020204" pitchFamily="34" charset="0"/>
              </a:rPr>
              <a:t>Họa sĩ Claude Monet </a:t>
            </a:r>
            <a:r>
              <a:rPr lang="vi-VN" sz="1600" dirty="0" smtClean="0">
                <a:solidFill>
                  <a:srgbClr val="000000"/>
                </a:solidFill>
                <a:effectLst/>
                <a:latin typeface="Arial" panose="020B0604020202020204" pitchFamily="34" charset="0"/>
                <a:cs typeface="Arial" panose="020B0604020202020204" pitchFamily="34" charset="0"/>
              </a:rPr>
              <a:t>đang </a:t>
            </a:r>
            <a:r>
              <a:rPr lang="vi-VN" sz="1600" dirty="0">
                <a:solidFill>
                  <a:srgbClr val="000000"/>
                </a:solidFill>
                <a:effectLst/>
                <a:latin typeface="Arial" panose="020B0604020202020204" pitchFamily="34" charset="0"/>
                <a:cs typeface="Arial" panose="020B0604020202020204" pitchFamily="34" charset="0"/>
              </a:rPr>
              <a:t>vẽ tranh </a:t>
            </a:r>
            <a:r>
              <a:rPr lang="vi-VN" sz="1600" dirty="0" smtClean="0">
                <a:solidFill>
                  <a:srgbClr val="000000"/>
                </a:solidFill>
                <a:effectLst/>
                <a:latin typeface="Arial" panose="020B0604020202020204" pitchFamily="34" charset="0"/>
                <a:cs typeface="Arial" panose="020B0604020202020204" pitchFamily="34" charset="0"/>
              </a:rPr>
              <a:t>trong </a:t>
            </a:r>
            <a:r>
              <a:rPr lang="vi-VN" sz="1600" dirty="0">
                <a:solidFill>
                  <a:srgbClr val="000000"/>
                </a:solidFill>
                <a:effectLst/>
                <a:latin typeface="Arial" panose="020B0604020202020204" pitchFamily="34" charset="0"/>
                <a:cs typeface="Arial" panose="020B0604020202020204" pitchFamily="34" charset="0"/>
              </a:rPr>
              <a:t>vườn</a:t>
            </a:r>
            <a:endParaRPr lang="vi-VN" sz="1600" dirty="0">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32EF0E-BA62-570B-FB13-A2EFA8BB597A}"/>
              </a:ext>
            </a:extLst>
          </p:cNvPr>
          <p:cNvPicPr>
            <a:picLocks noChangeAspect="1"/>
          </p:cNvPicPr>
          <p:nvPr/>
        </p:nvPicPr>
        <p:blipFill>
          <a:blip r:embed="rId2"/>
          <a:stretch>
            <a:fillRect/>
          </a:stretch>
        </p:blipFill>
        <p:spPr>
          <a:xfrm>
            <a:off x="2365863" y="415784"/>
            <a:ext cx="4440182" cy="3643735"/>
          </a:xfrm>
          <a:prstGeom prst="rect">
            <a:avLst/>
          </a:prstGeom>
        </p:spPr>
      </p:pic>
      <p:sp>
        <p:nvSpPr>
          <p:cNvPr id="8" name="Double Bracket 7">
            <a:extLst>
              <a:ext uri="{FF2B5EF4-FFF2-40B4-BE49-F238E27FC236}">
                <a16:creationId xmlns:a16="http://schemas.microsoft.com/office/drawing/2014/main" id="{BFC3DF6B-0E26-49D1-4946-D0D8FEC7846C}"/>
              </a:ext>
            </a:extLst>
          </p:cNvPr>
          <p:cNvSpPr/>
          <p:nvPr/>
        </p:nvSpPr>
        <p:spPr>
          <a:xfrm>
            <a:off x="2906636" y="4333007"/>
            <a:ext cx="3358637" cy="444731"/>
          </a:xfrm>
          <a:prstGeom prst="bracketPair">
            <a:avLst>
              <a:gd name="adj" fmla="val 10577"/>
            </a:avLst>
          </a:prstGeom>
          <a:solidFill>
            <a:schemeClr val="bg1"/>
          </a:solidFill>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bIns="144000" rtlCol="0" anchor="ctr"/>
          <a:lstStyle/>
          <a:p>
            <a:pPr algn="ctr">
              <a:lnSpc>
                <a:spcPct val="150000"/>
              </a:lnSpc>
            </a:pPr>
            <a:r>
              <a:rPr lang="vi-VN" sz="1600" dirty="0">
                <a:solidFill>
                  <a:srgbClr val="000000"/>
                </a:solidFill>
                <a:effectLst/>
                <a:latin typeface="Arial" panose="020B0604020202020204" pitchFamily="34" charset="0"/>
                <a:cs typeface="Arial" panose="020B0604020202020204" pitchFamily="34" charset="0"/>
              </a:rPr>
              <a:t>Công đoạn khắc ván </a:t>
            </a:r>
            <a:r>
              <a:rPr lang="vi-VN" sz="1600" dirty="0" smtClean="0">
                <a:solidFill>
                  <a:srgbClr val="000000"/>
                </a:solidFill>
                <a:effectLst/>
                <a:latin typeface="Arial" panose="020B0604020202020204" pitchFamily="34" charset="0"/>
                <a:cs typeface="Arial" panose="020B0604020202020204" pitchFamily="34" charset="0"/>
              </a:rPr>
              <a:t>để </a:t>
            </a:r>
            <a:r>
              <a:rPr lang="vi-VN" sz="1600" dirty="0">
                <a:solidFill>
                  <a:srgbClr val="000000"/>
                </a:solidFill>
                <a:effectLst/>
                <a:latin typeface="Arial" panose="020B0604020202020204" pitchFamily="34" charset="0"/>
                <a:cs typeface="Arial" panose="020B0604020202020204" pitchFamily="34" charset="0"/>
              </a:rPr>
              <a:t>in tranh</a:t>
            </a:r>
            <a:endParaRPr lang="vi-VN" sz="16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7881892"/>
      </p:ext>
    </p:extLst>
  </p:cSld>
  <p:clrMapOvr>
    <a:masterClrMapping/>
  </p:clrMapOvr>
  <p:transition spd="slow">
    <p:split orient="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DC429BD-C793-42CF-7F5F-776771AE3A75}"/>
              </a:ext>
            </a:extLst>
          </p:cNvPr>
          <p:cNvPicPr>
            <a:picLocks noChangeAspect="1"/>
          </p:cNvPicPr>
          <p:nvPr/>
        </p:nvPicPr>
        <p:blipFill>
          <a:blip r:embed="rId2"/>
          <a:stretch>
            <a:fillRect/>
          </a:stretch>
        </p:blipFill>
        <p:spPr>
          <a:xfrm>
            <a:off x="2423784" y="384611"/>
            <a:ext cx="4437472" cy="3324944"/>
          </a:xfrm>
          <a:prstGeom prst="rect">
            <a:avLst/>
          </a:prstGeom>
        </p:spPr>
      </p:pic>
      <p:sp>
        <p:nvSpPr>
          <p:cNvPr id="8" name="Double Bracket 7">
            <a:extLst>
              <a:ext uri="{FF2B5EF4-FFF2-40B4-BE49-F238E27FC236}">
                <a16:creationId xmlns:a16="http://schemas.microsoft.com/office/drawing/2014/main" id="{E31F477A-87BC-57F4-6853-DDD61A76E232}"/>
              </a:ext>
            </a:extLst>
          </p:cNvPr>
          <p:cNvSpPr/>
          <p:nvPr/>
        </p:nvSpPr>
        <p:spPr>
          <a:xfrm>
            <a:off x="2278589" y="3948544"/>
            <a:ext cx="4727862" cy="881149"/>
          </a:xfrm>
          <a:prstGeom prst="bracketPair">
            <a:avLst>
              <a:gd name="adj" fmla="val 7873"/>
            </a:avLst>
          </a:prstGeom>
          <a:solidFill>
            <a:schemeClr val="bg1"/>
          </a:solidFill>
          <a:ln w="19050">
            <a:solidFill>
              <a:schemeClr val="accent3"/>
            </a:solidFill>
          </a:ln>
        </p:spPr>
        <p:style>
          <a:lnRef idx="1">
            <a:schemeClr val="accent1"/>
          </a:lnRef>
          <a:fillRef idx="0">
            <a:schemeClr val="accent1"/>
          </a:fillRef>
          <a:effectRef idx="0">
            <a:schemeClr val="accent1"/>
          </a:effectRef>
          <a:fontRef idx="minor">
            <a:schemeClr val="tx1"/>
          </a:fontRef>
        </p:style>
        <p:txBody>
          <a:bodyPr bIns="144000" rtlCol="0" anchor="ctr"/>
          <a:lstStyle/>
          <a:p>
            <a:pPr algn="ctr">
              <a:lnSpc>
                <a:spcPct val="150000"/>
              </a:lnSpc>
            </a:pPr>
            <a:r>
              <a:rPr lang="vi-VN" sz="1600" dirty="0">
                <a:solidFill>
                  <a:srgbClr val="000000"/>
                </a:solidFill>
                <a:effectLst/>
                <a:latin typeface="Arial" panose="020B0604020202020204" pitchFamily="34" charset="0"/>
                <a:cs typeface="Arial" panose="020B0604020202020204" pitchFamily="34" charset="0"/>
              </a:rPr>
              <a:t>Nghiên cứu nghệ thuật </a:t>
            </a:r>
            <a:r>
              <a:rPr lang="vi-VN" sz="1600" dirty="0">
                <a:effectLst/>
                <a:latin typeface="Arial" panose="020B0604020202020204" pitchFamily="34" charset="0"/>
                <a:cs typeface="Arial" panose="020B0604020202020204" pitchFamily="34" charset="0"/>
              </a:rPr>
              <a:t>tranh</a:t>
            </a:r>
            <a:r>
              <a:rPr lang="vi-VN" sz="1600" dirty="0">
                <a:solidFill>
                  <a:srgbClr val="000000"/>
                </a:solidFill>
                <a:effectLst/>
                <a:latin typeface="Arial" panose="020B0604020202020204" pitchFamily="34" charset="0"/>
                <a:cs typeface="Arial" panose="020B0604020202020204" pitchFamily="34" charset="0"/>
              </a:rPr>
              <a:t> dân gian Đông </a:t>
            </a:r>
            <a:r>
              <a:rPr lang="vi-VN" sz="1600" dirty="0">
                <a:solidFill>
                  <a:srgbClr val="000000"/>
                </a:solidFill>
                <a:latin typeface="Arial" panose="020B0604020202020204" pitchFamily="34" charset="0"/>
                <a:cs typeface="Arial" panose="020B0604020202020204" pitchFamily="34" charset="0"/>
              </a:rPr>
              <a:t>H</a:t>
            </a:r>
            <a:r>
              <a:rPr lang="vi-VN" sz="1600" dirty="0">
                <a:solidFill>
                  <a:srgbClr val="000000"/>
                </a:solidFill>
                <a:effectLst/>
                <a:latin typeface="Arial" panose="020B0604020202020204" pitchFamily="34" charset="0"/>
                <a:cs typeface="Arial" panose="020B0604020202020204" pitchFamily="34" charset="0"/>
              </a:rPr>
              <a:t>ồ </a:t>
            </a:r>
            <a:endParaRPr lang="en-US" sz="1600" dirty="0" smtClean="0">
              <a:solidFill>
                <a:srgbClr val="000000"/>
              </a:solidFill>
              <a:effectLst/>
              <a:latin typeface="Arial" panose="020B0604020202020204" pitchFamily="34" charset="0"/>
              <a:cs typeface="Arial" panose="020B0604020202020204" pitchFamily="34" charset="0"/>
            </a:endParaRPr>
          </a:p>
          <a:p>
            <a:pPr algn="ctr">
              <a:lnSpc>
                <a:spcPct val="150000"/>
              </a:lnSpc>
            </a:pPr>
            <a:r>
              <a:rPr lang="vi-VN" sz="1600" dirty="0" smtClean="0">
                <a:solidFill>
                  <a:srgbClr val="000000"/>
                </a:solidFill>
                <a:effectLst/>
                <a:latin typeface="Arial" panose="020B0604020202020204" pitchFamily="34" charset="0"/>
                <a:cs typeface="Arial" panose="020B0604020202020204" pitchFamily="34" charset="0"/>
              </a:rPr>
              <a:t>tại </a:t>
            </a:r>
            <a:r>
              <a:rPr lang="vi-VN" sz="1600" dirty="0">
                <a:solidFill>
                  <a:srgbClr val="000000"/>
                </a:solidFill>
                <a:effectLst/>
                <a:latin typeface="Arial" panose="020B0604020202020204" pitchFamily="34" charset="0"/>
                <a:cs typeface="Arial" panose="020B0604020202020204" pitchFamily="34" charset="0"/>
              </a:rPr>
              <a:t>gia đình nghệ nhân Nguyễn Đăng Chế</a:t>
            </a:r>
            <a:endParaRPr lang="vi-VN" sz="16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3537530"/>
      </p:ext>
    </p:extLst>
  </p:cSld>
  <p:clrMapOvr>
    <a:masterClrMapping/>
  </p:clrMapOvr>
  <p:transition spd="slow">
    <p:split orient="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16" name="Picture 15">
            <a:extLst>
              <a:ext uri="{FF2B5EF4-FFF2-40B4-BE49-F238E27FC236}">
                <a16:creationId xmlns:a16="http://schemas.microsoft.com/office/drawing/2014/main" id="{4608CC82-1CEF-B235-DD6B-9F29BF8A7A88}"/>
              </a:ext>
            </a:extLst>
          </p:cNvPr>
          <p:cNvPicPr>
            <a:picLocks noChangeAspect="1"/>
          </p:cNvPicPr>
          <p:nvPr/>
        </p:nvPicPr>
        <p:blipFill>
          <a:blip r:embed="rId3"/>
          <a:stretch>
            <a:fillRect/>
          </a:stretch>
        </p:blipFill>
        <p:spPr>
          <a:xfrm>
            <a:off x="3614027" y="658677"/>
            <a:ext cx="5205806" cy="2785563"/>
          </a:xfrm>
          <a:prstGeom prst="rect">
            <a:avLst/>
          </a:prstGeom>
        </p:spPr>
      </p:pic>
      <p:pic>
        <p:nvPicPr>
          <p:cNvPr id="17" name="Picture 16">
            <a:extLst>
              <a:ext uri="{FF2B5EF4-FFF2-40B4-BE49-F238E27FC236}">
                <a16:creationId xmlns:a16="http://schemas.microsoft.com/office/drawing/2014/main" id="{362BC9C5-5CE7-50BD-7AB1-F027BD7A99F7}"/>
              </a:ext>
            </a:extLst>
          </p:cNvPr>
          <p:cNvPicPr>
            <a:picLocks noChangeAspect="1"/>
          </p:cNvPicPr>
          <p:nvPr/>
        </p:nvPicPr>
        <p:blipFill>
          <a:blip r:embed="rId4"/>
          <a:stretch>
            <a:fillRect/>
          </a:stretch>
        </p:blipFill>
        <p:spPr>
          <a:xfrm>
            <a:off x="324167" y="657900"/>
            <a:ext cx="2902284" cy="2780696"/>
          </a:xfrm>
          <a:prstGeom prst="rect">
            <a:avLst/>
          </a:prstGeom>
        </p:spPr>
      </p:pic>
      <p:sp>
        <p:nvSpPr>
          <p:cNvPr id="18" name="Double Bracket 17">
            <a:extLst>
              <a:ext uri="{FF2B5EF4-FFF2-40B4-BE49-F238E27FC236}">
                <a16:creationId xmlns:a16="http://schemas.microsoft.com/office/drawing/2014/main" id="{2211DB11-B25C-F18C-86D4-BE6CFA72EFD2}"/>
              </a:ext>
            </a:extLst>
          </p:cNvPr>
          <p:cNvSpPr/>
          <p:nvPr/>
        </p:nvSpPr>
        <p:spPr>
          <a:xfrm>
            <a:off x="129237" y="3604288"/>
            <a:ext cx="3292144" cy="486656"/>
          </a:xfrm>
          <a:prstGeom prst="bracketPair">
            <a:avLst/>
          </a:prstGeom>
          <a:solidFill>
            <a:schemeClr val="bg1"/>
          </a:solidFill>
          <a:ln w="190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13000"/>
              </a:lnSpc>
            </a:pPr>
            <a:r>
              <a:rPr lang="vi-VN" sz="1600" dirty="0">
                <a:solidFill>
                  <a:srgbClr val="000000"/>
                </a:solidFill>
                <a:effectLst/>
                <a:latin typeface="Arial" panose="020B0604020202020204" pitchFamily="34" charset="0"/>
                <a:cs typeface="Arial" panose="020B0604020202020204" pitchFamily="34" charset="0"/>
              </a:rPr>
              <a:t>Nhà điêu khắc đang tạc tượng đá</a:t>
            </a:r>
            <a:endParaRPr lang="vi-VN" sz="1600" dirty="0">
              <a:effectLst/>
              <a:latin typeface="Arial" panose="020B0604020202020204" pitchFamily="34" charset="0"/>
              <a:cs typeface="Arial" panose="020B0604020202020204" pitchFamily="34" charset="0"/>
            </a:endParaRPr>
          </a:p>
        </p:txBody>
      </p:sp>
      <p:sp>
        <p:nvSpPr>
          <p:cNvPr id="19" name="Double Bracket 18">
            <a:extLst>
              <a:ext uri="{FF2B5EF4-FFF2-40B4-BE49-F238E27FC236}">
                <a16:creationId xmlns:a16="http://schemas.microsoft.com/office/drawing/2014/main" id="{BFB85D54-8443-7869-A081-736791004A17}"/>
              </a:ext>
            </a:extLst>
          </p:cNvPr>
          <p:cNvSpPr/>
          <p:nvPr/>
        </p:nvSpPr>
        <p:spPr>
          <a:xfrm>
            <a:off x="4030835" y="3604288"/>
            <a:ext cx="4372190" cy="875920"/>
          </a:xfrm>
          <a:prstGeom prst="bracketPair">
            <a:avLst>
              <a:gd name="adj" fmla="val 11489"/>
            </a:avLst>
          </a:prstGeom>
          <a:solidFill>
            <a:schemeClr val="bg1"/>
          </a:solidFill>
          <a:ln w="19050">
            <a:solidFill>
              <a:schemeClr val="tx2"/>
            </a:solidFill>
          </a:ln>
        </p:spPr>
        <p:style>
          <a:lnRef idx="1">
            <a:schemeClr val="accent1"/>
          </a:lnRef>
          <a:fillRef idx="0">
            <a:schemeClr val="accent1"/>
          </a:fillRef>
          <a:effectRef idx="0">
            <a:schemeClr val="accent1"/>
          </a:effectRef>
          <a:fontRef idx="minor">
            <a:schemeClr val="tx1"/>
          </a:fontRef>
        </p:style>
        <p:txBody>
          <a:bodyPr bIns="144000" rtlCol="0" anchor="ctr"/>
          <a:lstStyle/>
          <a:p>
            <a:pPr algn="ctr">
              <a:lnSpc>
                <a:spcPct val="150000"/>
              </a:lnSpc>
            </a:pPr>
            <a:r>
              <a:rPr lang="vi-VN" sz="1600" dirty="0">
                <a:solidFill>
                  <a:srgbClr val="000000"/>
                </a:solidFill>
                <a:effectLst/>
                <a:latin typeface="Arial" panose="020B0604020202020204" pitchFamily="34" charset="0"/>
                <a:cs typeface="Arial" panose="020B0604020202020204" pitchFamily="34" charset="0"/>
              </a:rPr>
              <a:t>Tác phẩm bọc </a:t>
            </a:r>
            <a:r>
              <a:rPr lang="vi-VN" sz="1600" dirty="0" smtClean="0">
                <a:solidFill>
                  <a:srgbClr val="000000"/>
                </a:solidFill>
                <a:effectLst/>
                <a:latin typeface="Arial" panose="020B0604020202020204" pitchFamily="34" charset="0"/>
                <a:cs typeface="Arial" panose="020B0604020202020204" pitchFamily="34" charset="0"/>
              </a:rPr>
              <a:t>v</a:t>
            </a:r>
            <a:r>
              <a:rPr lang="en-US" sz="1600" dirty="0">
                <a:solidFill>
                  <a:srgbClr val="000000"/>
                </a:solidFill>
                <a:latin typeface="Arial" panose="020B0604020202020204" pitchFamily="34" charset="0"/>
                <a:cs typeface="Arial" panose="020B0604020202020204" pitchFamily="34" charset="0"/>
              </a:rPr>
              <a:t>ả</a:t>
            </a:r>
            <a:r>
              <a:rPr lang="vi-VN" sz="1600" dirty="0" smtClean="0">
                <a:solidFill>
                  <a:srgbClr val="000000"/>
                </a:solidFill>
                <a:effectLst/>
                <a:latin typeface="Arial" panose="020B0604020202020204" pitchFamily="34" charset="0"/>
                <a:cs typeface="Arial" panose="020B0604020202020204" pitchFamily="34" charset="0"/>
              </a:rPr>
              <a:t>i </a:t>
            </a:r>
            <a:r>
              <a:rPr lang="vi-VN" sz="1600" dirty="0">
                <a:solidFill>
                  <a:srgbClr val="000000"/>
                </a:solidFill>
                <a:effectLst/>
                <a:latin typeface="Arial" panose="020B0604020202020204" pitchFamily="34" charset="0"/>
                <a:cs typeface="Arial" panose="020B0604020202020204" pitchFamily="34" charset="0"/>
              </a:rPr>
              <a:t>Khải hoàn môn của </a:t>
            </a:r>
          </a:p>
          <a:p>
            <a:pPr algn="ctr">
              <a:lnSpc>
                <a:spcPct val="150000"/>
              </a:lnSpc>
            </a:pPr>
            <a:r>
              <a:rPr lang="vi-VN" sz="1600" dirty="0">
                <a:solidFill>
                  <a:srgbClr val="000000"/>
                </a:solidFill>
                <a:effectLst/>
                <a:latin typeface="Arial" panose="020B0604020202020204" pitchFamily="34" charset="0"/>
                <a:cs typeface="Arial" panose="020B0604020202020204" pitchFamily="34" charset="0"/>
              </a:rPr>
              <a:t>các nghệ sĩ Christo và Jeanner - Claude</a:t>
            </a:r>
            <a:endParaRPr lang="vi-VN" sz="1600" dirty="0">
              <a:effectLst/>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ppt_y</p:attrName>
                                        </p:attrNameLst>
                                      </p:cBhvr>
                                      <p:tavLst>
                                        <p:tav tm="0">
                                          <p:val>
                                            <p:strVal val="#ppt_y+#ppt_h*1.125000"/>
                                          </p:val>
                                        </p:tav>
                                        <p:tav tm="100000">
                                          <p:val>
                                            <p:strVal val="#ppt_y"/>
                                          </p:val>
                                        </p:tav>
                                      </p:tavLst>
                                    </p:anim>
                                    <p:animEffect transition="in" filter="wipe(up)">
                                      <p:cBhvr>
                                        <p:cTn id="8" dur="500"/>
                                        <p:tgtEl>
                                          <p:spTgt spid="17"/>
                                        </p:tgtEl>
                                      </p:cBhvr>
                                    </p:animEffect>
                                  </p:childTnLst>
                                </p:cTn>
                              </p:par>
                              <p:par>
                                <p:cTn id="9" presetID="2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00"/>
                                        <p:tgtEl>
                                          <p:spTgt spid="18"/>
                                        </p:tgtEl>
                                      </p:cBhvr>
                                    </p:animEffect>
                                  </p:childTnLst>
                                </p:cTn>
                              </p:par>
                              <p:par>
                                <p:cTn id="12" presetID="12" presetClass="entr" presetSubtype="4"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p:tgtEl>
                                          <p:spTgt spid="16"/>
                                        </p:tgtEl>
                                        <p:attrNameLst>
                                          <p:attrName>ppt_y</p:attrName>
                                        </p:attrNameLst>
                                      </p:cBhvr>
                                      <p:tavLst>
                                        <p:tav tm="0">
                                          <p:val>
                                            <p:strVal val="#ppt_y+#ppt_h*1.125000"/>
                                          </p:val>
                                        </p:tav>
                                        <p:tav tm="100000">
                                          <p:val>
                                            <p:strVal val="#ppt_y"/>
                                          </p:val>
                                        </p:tav>
                                      </p:tavLst>
                                    </p:anim>
                                    <p:animEffect transition="in" filter="wipe(up)">
                                      <p:cBhvr>
                                        <p:cTn id="15" dur="500"/>
                                        <p:tgtEl>
                                          <p:spTgt spid="1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06"/>
        <p:cNvGrpSpPr/>
        <p:nvPr/>
      </p:nvGrpSpPr>
      <p:grpSpPr>
        <a:xfrm>
          <a:off x="0" y="0"/>
          <a:ext cx="0" cy="0"/>
          <a:chOff x="0" y="0"/>
          <a:chExt cx="0" cy="0"/>
        </a:xfrm>
      </p:grpSpPr>
      <p:sp>
        <p:nvSpPr>
          <p:cNvPr id="8" name="Rectangle 7">
            <a:extLst>
              <a:ext uri="{FF2B5EF4-FFF2-40B4-BE49-F238E27FC236}">
                <a16:creationId xmlns:a16="http://schemas.microsoft.com/office/drawing/2014/main" id="{8848B69C-8752-2307-A969-86EA8A2DB59D}"/>
              </a:ext>
            </a:extLst>
          </p:cNvPr>
          <p:cNvSpPr/>
          <p:nvPr/>
        </p:nvSpPr>
        <p:spPr>
          <a:xfrm>
            <a:off x="1074420" y="1580107"/>
            <a:ext cx="6995160" cy="1546860"/>
          </a:xfrm>
          <a:prstGeom prst="rect">
            <a:avLst/>
          </a:prstGeom>
          <a:ln>
            <a:solidFill>
              <a:schemeClr val="accent2">
                <a:lumMod val="60000"/>
                <a:lumOff val="40000"/>
              </a:schemeClr>
            </a:solidFill>
          </a:ln>
        </p:spPr>
        <p:style>
          <a:lnRef idx="3">
            <a:schemeClr val="lt1"/>
          </a:lnRef>
          <a:fillRef idx="1">
            <a:schemeClr val="accent6"/>
          </a:fillRef>
          <a:effectRef idx="1">
            <a:schemeClr val="accent6"/>
          </a:effectRef>
          <a:fontRef idx="minor">
            <a:schemeClr val="lt1"/>
          </a:fontRef>
        </p:style>
        <p:txBody>
          <a:bodyPr tIns="216000" rtlCol="0" anchor="ctr"/>
          <a:lstStyle/>
          <a:p>
            <a:pPr algn="ctr">
              <a:lnSpc>
                <a:spcPct val="150000"/>
              </a:lnSpc>
            </a:pPr>
            <a:r>
              <a:rPr lang="vi-VN" sz="2000" dirty="0">
                <a:solidFill>
                  <a:srgbClr val="000000"/>
                </a:solidFill>
                <a:effectLst/>
                <a:latin typeface="Arial" panose="020B0604020202020204" pitchFamily="34" charset="0"/>
                <a:cs typeface="Arial" panose="020B0604020202020204" pitchFamily="34" charset="0"/>
              </a:rPr>
              <a:t>Mỗi nhóm chọn ra 1 bức ảnh, dựa vào gợi ý SGK tr.60 để thuyết trình ngắn gọn về đặc trưng của ngành nghề mĩ thuật</a:t>
            </a:r>
            <a:endParaRPr lang="vi-VN" sz="2000" dirty="0">
              <a:effectLst/>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7F88327E-0EC6-8009-0563-4D8E38D962C5}"/>
              </a:ext>
            </a:extLst>
          </p:cNvPr>
          <p:cNvSpPr/>
          <p:nvPr/>
        </p:nvSpPr>
        <p:spPr>
          <a:xfrm>
            <a:off x="2895600" y="1305787"/>
            <a:ext cx="3352800" cy="65532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2200" b="1" dirty="0">
                <a:solidFill>
                  <a:schemeClr val="tx1"/>
                </a:solidFill>
                <a:latin typeface="Arial" panose="020B0604020202020204" pitchFamily="34" charset="0"/>
                <a:cs typeface="Arial" panose="020B0604020202020204" pitchFamily="34" charset="0"/>
              </a:rPr>
              <a:t>THẢO LUẬN NHÓM</a:t>
            </a:r>
          </a:p>
        </p:txBody>
      </p:sp>
      <p:sp>
        <p:nvSpPr>
          <p:cNvPr id="9" name="Freeform 100">
            <a:extLst>
              <a:ext uri="{FF2B5EF4-FFF2-40B4-BE49-F238E27FC236}">
                <a16:creationId xmlns:a16="http://schemas.microsoft.com/office/drawing/2014/main" id="{46F8300E-09D7-65C2-3B72-972EEFB123AE}"/>
              </a:ext>
            </a:extLst>
          </p:cNvPr>
          <p:cNvSpPr/>
          <p:nvPr/>
        </p:nvSpPr>
        <p:spPr>
          <a:xfrm>
            <a:off x="2338532" y="3388431"/>
            <a:ext cx="4466935" cy="1838890"/>
          </a:xfrm>
          <a:custGeom>
            <a:avLst/>
            <a:gdLst/>
            <a:ahLst/>
            <a:cxnLst/>
            <a:rect l="l" t="t" r="r" b="b"/>
            <a:pathLst>
              <a:path w="1867396" h="768745">
                <a:moveTo>
                  <a:pt x="0" y="0"/>
                </a:moveTo>
                <a:lnTo>
                  <a:pt x="1867396" y="0"/>
                </a:lnTo>
                <a:lnTo>
                  <a:pt x="1867396" y="768745"/>
                </a:lnTo>
                <a:lnTo>
                  <a:pt x="0" y="768745"/>
                </a:lnTo>
                <a:lnTo>
                  <a:pt x="0" y="0"/>
                </a:lnTo>
                <a:close/>
              </a:path>
            </a:pathLst>
          </a:custGeom>
          <a:blipFill>
            <a:blip r:embed="rId3"/>
            <a:stretch>
              <a:fillRect/>
            </a:stretch>
          </a:blipFill>
        </p:spPr>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p:pic>
        <p:nvPicPr>
          <p:cNvPr id="30" name="Picture 29">
            <a:extLst>
              <a:ext uri="{FF2B5EF4-FFF2-40B4-BE49-F238E27FC236}">
                <a16:creationId xmlns:a16="http://schemas.microsoft.com/office/drawing/2014/main" id="{76A89BAB-9538-A019-AB19-8E784B4A8FC1}"/>
              </a:ext>
            </a:extLst>
          </p:cNvPr>
          <p:cNvPicPr>
            <a:picLocks noChangeAspect="1"/>
          </p:cNvPicPr>
          <p:nvPr/>
        </p:nvPicPr>
        <p:blipFill rotWithShape="1">
          <a:blip r:embed="rId3"/>
          <a:srcRect l="12035" t="9630" r="12035" b="2814"/>
          <a:stretch/>
        </p:blipFill>
        <p:spPr>
          <a:xfrm>
            <a:off x="6139369" y="1126588"/>
            <a:ext cx="2924294" cy="3453032"/>
          </a:xfrm>
          <a:prstGeom prst="rect">
            <a:avLst/>
          </a:prstGeom>
        </p:spPr>
      </p:pic>
      <p:pic>
        <p:nvPicPr>
          <p:cNvPr id="1344" name="Picture 1343">
            <a:extLst>
              <a:ext uri="{FF2B5EF4-FFF2-40B4-BE49-F238E27FC236}">
                <a16:creationId xmlns:a16="http://schemas.microsoft.com/office/drawing/2014/main" id="{4CD6BB48-A174-B6A9-5827-A9AD48207137}"/>
              </a:ext>
            </a:extLst>
          </p:cNvPr>
          <p:cNvPicPr>
            <a:picLocks noChangeAspect="1"/>
          </p:cNvPicPr>
          <p:nvPr/>
        </p:nvPicPr>
        <p:blipFill rotWithShape="1">
          <a:blip r:embed="rId4"/>
          <a:srcRect l="18104" t="5233" r="21223" b="9796"/>
          <a:stretch/>
        </p:blipFill>
        <p:spPr>
          <a:xfrm>
            <a:off x="3154264" y="1126588"/>
            <a:ext cx="3428645" cy="2854259"/>
          </a:xfrm>
          <a:prstGeom prst="rect">
            <a:avLst/>
          </a:prstGeom>
        </p:spPr>
      </p:pic>
      <p:pic>
        <p:nvPicPr>
          <p:cNvPr id="1346" name="Picture 1345">
            <a:extLst>
              <a:ext uri="{FF2B5EF4-FFF2-40B4-BE49-F238E27FC236}">
                <a16:creationId xmlns:a16="http://schemas.microsoft.com/office/drawing/2014/main" id="{4C73B000-7286-2C92-AD4E-8A36102B0B7D}"/>
              </a:ext>
            </a:extLst>
          </p:cNvPr>
          <p:cNvPicPr>
            <a:picLocks noChangeAspect="1"/>
          </p:cNvPicPr>
          <p:nvPr/>
        </p:nvPicPr>
        <p:blipFill rotWithShape="1">
          <a:blip r:embed="rId5"/>
          <a:srcRect l="17685" t="4093" r="18591" b="7463"/>
          <a:stretch/>
        </p:blipFill>
        <p:spPr>
          <a:xfrm>
            <a:off x="99337" y="846204"/>
            <a:ext cx="3054927" cy="3791666"/>
          </a:xfrm>
          <a:prstGeom prst="rect">
            <a:avLst/>
          </a:prstGeom>
        </p:spPr>
      </p:pic>
    </p:spTree>
    <p:extLst>
      <p:ext uri="{BB962C8B-B14F-4D97-AF65-F5344CB8AC3E}">
        <p14:creationId xmlns:p14="http://schemas.microsoft.com/office/powerpoint/2010/main" val="562101187"/>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346"/>
                                        </p:tgtEl>
                                        <p:attrNameLst>
                                          <p:attrName>style.visibility</p:attrName>
                                        </p:attrNameLst>
                                      </p:cBhvr>
                                      <p:to>
                                        <p:strVal val="visible"/>
                                      </p:to>
                                    </p:set>
                                    <p:anim calcmode="lin" valueType="num">
                                      <p:cBhvr additive="base">
                                        <p:cTn id="7" dur="500"/>
                                        <p:tgtEl>
                                          <p:spTgt spid="1346"/>
                                        </p:tgtEl>
                                        <p:attrNameLst>
                                          <p:attrName>ppt_y</p:attrName>
                                        </p:attrNameLst>
                                      </p:cBhvr>
                                      <p:tavLst>
                                        <p:tav tm="0">
                                          <p:val>
                                            <p:strVal val="#ppt_y+#ppt_h*1.125000"/>
                                          </p:val>
                                        </p:tav>
                                        <p:tav tm="100000">
                                          <p:val>
                                            <p:strVal val="#ppt_y"/>
                                          </p:val>
                                        </p:tav>
                                      </p:tavLst>
                                    </p:anim>
                                    <p:animEffect transition="in" filter="wipe(up)">
                                      <p:cBhvr>
                                        <p:cTn id="8" dur="500"/>
                                        <p:tgtEl>
                                          <p:spTgt spid="1346"/>
                                        </p:tgtEl>
                                      </p:cBhvr>
                                    </p:animEffect>
                                  </p:childTnLst>
                                </p:cTn>
                              </p:par>
                              <p:par>
                                <p:cTn id="9" presetID="12" presetClass="entr" presetSubtype="4" fill="hold" nodeType="withEffect">
                                  <p:stCondLst>
                                    <p:cond delay="0"/>
                                  </p:stCondLst>
                                  <p:childTnLst>
                                    <p:set>
                                      <p:cBhvr>
                                        <p:cTn id="10" dur="1" fill="hold">
                                          <p:stCondLst>
                                            <p:cond delay="0"/>
                                          </p:stCondLst>
                                        </p:cTn>
                                        <p:tgtEl>
                                          <p:spTgt spid="1344"/>
                                        </p:tgtEl>
                                        <p:attrNameLst>
                                          <p:attrName>style.visibility</p:attrName>
                                        </p:attrNameLst>
                                      </p:cBhvr>
                                      <p:to>
                                        <p:strVal val="visible"/>
                                      </p:to>
                                    </p:set>
                                    <p:anim calcmode="lin" valueType="num">
                                      <p:cBhvr additive="base">
                                        <p:cTn id="11" dur="500"/>
                                        <p:tgtEl>
                                          <p:spTgt spid="1344"/>
                                        </p:tgtEl>
                                        <p:attrNameLst>
                                          <p:attrName>ppt_y</p:attrName>
                                        </p:attrNameLst>
                                      </p:cBhvr>
                                      <p:tavLst>
                                        <p:tav tm="0">
                                          <p:val>
                                            <p:strVal val="#ppt_y+#ppt_h*1.125000"/>
                                          </p:val>
                                        </p:tav>
                                        <p:tav tm="100000">
                                          <p:val>
                                            <p:strVal val="#ppt_y"/>
                                          </p:val>
                                        </p:tav>
                                      </p:tavLst>
                                    </p:anim>
                                    <p:animEffect transition="in" filter="wipe(up)">
                                      <p:cBhvr>
                                        <p:cTn id="12" dur="500"/>
                                        <p:tgtEl>
                                          <p:spTgt spid="1344"/>
                                        </p:tgtEl>
                                      </p:cBhvr>
                                    </p:animEffect>
                                  </p:childTnLst>
                                </p:cTn>
                              </p:par>
                              <p:par>
                                <p:cTn id="13" presetID="12" presetClass="entr" presetSubtype="4"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500"/>
                                        <p:tgtEl>
                                          <p:spTgt spid="30"/>
                                        </p:tgtEl>
                                        <p:attrNameLst>
                                          <p:attrName>ppt_y</p:attrName>
                                        </p:attrNameLst>
                                      </p:cBhvr>
                                      <p:tavLst>
                                        <p:tav tm="0">
                                          <p:val>
                                            <p:strVal val="#ppt_y+#ppt_h*1.125000"/>
                                          </p:val>
                                        </p:tav>
                                        <p:tav tm="100000">
                                          <p:val>
                                            <p:strVal val="#ppt_y"/>
                                          </p:val>
                                        </p:tav>
                                      </p:tavLst>
                                    </p:anim>
                                    <p:animEffect transition="in" filter="wipe(up)">
                                      <p:cBhvr>
                                        <p:cTn id="1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09"/>
        <p:cNvGrpSpPr/>
        <p:nvPr/>
      </p:nvGrpSpPr>
      <p:grpSpPr>
        <a:xfrm>
          <a:off x="0" y="0"/>
          <a:ext cx="0" cy="0"/>
          <a:chOff x="0" y="0"/>
          <a:chExt cx="0" cy="0"/>
        </a:xfrm>
      </p:grpSpPr>
      <p:sp>
        <p:nvSpPr>
          <p:cNvPr id="20" name="Rectangle 19">
            <a:extLst>
              <a:ext uri="{FF2B5EF4-FFF2-40B4-BE49-F238E27FC236}">
                <a16:creationId xmlns:a16="http://schemas.microsoft.com/office/drawing/2014/main" id="{135055A9-D4CE-6380-0F16-5463195F252B}"/>
              </a:ext>
            </a:extLst>
          </p:cNvPr>
          <p:cNvSpPr/>
          <p:nvPr/>
        </p:nvSpPr>
        <p:spPr>
          <a:xfrm>
            <a:off x="3832860" y="335280"/>
            <a:ext cx="1478280" cy="477974"/>
          </a:xfrm>
          <a:prstGeom prst="rect">
            <a:avLst/>
          </a:prstGeom>
          <a:ln>
            <a:solidFill>
              <a:schemeClr val="accent2">
                <a:lumMod val="60000"/>
                <a:lumOff val="40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vi-VN" sz="2400" b="1">
                <a:solidFill>
                  <a:schemeClr val="tx1"/>
                </a:solidFill>
                <a:latin typeface="Arial" panose="020B0604020202020204" pitchFamily="34" charset="0"/>
                <a:cs typeface="Arial" panose="020B0604020202020204" pitchFamily="34" charset="0"/>
              </a:rPr>
              <a:t>Gợi ý</a:t>
            </a:r>
            <a:endParaRPr lang="vi-VN" sz="2400" b="1" dirty="0">
              <a:solidFill>
                <a:schemeClr val="tx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BAECDC1D-35A3-1614-FA8F-DDC564B26E33}"/>
              </a:ext>
            </a:extLst>
          </p:cNvPr>
          <p:cNvSpPr txBox="1"/>
          <p:nvPr/>
        </p:nvSpPr>
        <p:spPr>
          <a:xfrm>
            <a:off x="672465" y="1002061"/>
            <a:ext cx="7799070" cy="95866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dirty="0">
                <a:solidFill>
                  <a:srgbClr val="000000"/>
                </a:solidFill>
                <a:effectLst/>
                <a:latin typeface="Arial" panose="020B0604020202020204" pitchFamily="34" charset="0"/>
                <a:cs typeface="Arial" panose="020B0604020202020204" pitchFamily="34" charset="0"/>
              </a:rPr>
              <a:t>Mĩ thuật là một lĩnh vực đặc biệt. Những người thuộc lĩnh vực này cần có năng khiếu chuyên biệt và ý tưởng độc đáo.</a:t>
            </a:r>
            <a:endParaRPr lang="vi-VN" sz="2000" dirty="0">
              <a:effectLst/>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EB87CE0F-C469-F318-8363-E32F84460B8E}"/>
              </a:ext>
            </a:extLst>
          </p:cNvPr>
          <p:cNvSpPr txBox="1"/>
          <p:nvPr/>
        </p:nvSpPr>
        <p:spPr>
          <a:xfrm>
            <a:off x="672465" y="2132680"/>
            <a:ext cx="7799070" cy="400110"/>
          </a:xfrm>
          <a:prstGeom prst="rect">
            <a:avLst/>
          </a:prstGeom>
          <a:noFill/>
        </p:spPr>
        <p:txBody>
          <a:bodyPr wrap="square">
            <a:spAutoFit/>
          </a:bodyPr>
          <a:lstStyle/>
          <a:p>
            <a:pPr marL="342900" indent="-342900" algn="just">
              <a:buFont typeface="Arial" panose="020B0604020202020204" pitchFamily="34" charset="0"/>
              <a:buChar char="•"/>
            </a:pPr>
            <a:r>
              <a:rPr lang="vi-VN" sz="2000" dirty="0">
                <a:solidFill>
                  <a:srgbClr val="000000"/>
                </a:solidFill>
                <a:effectLst/>
                <a:latin typeface="Arial" panose="020B0604020202020204" pitchFamily="34" charset="0"/>
                <a:cs typeface="Arial" panose="020B0604020202020204" pitchFamily="34" charset="0"/>
              </a:rPr>
              <a:t>Tác phẩm mĩ thuật luôn đem đến những điều bất ngờ.</a:t>
            </a:r>
            <a:endParaRPr lang="vi-VN" sz="2000" dirty="0">
              <a:effectLst/>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CB1693DC-EDBD-9C31-A79A-79084C7406D1}"/>
              </a:ext>
            </a:extLst>
          </p:cNvPr>
          <p:cNvSpPr txBox="1"/>
          <p:nvPr/>
        </p:nvSpPr>
        <p:spPr>
          <a:xfrm>
            <a:off x="672465" y="2610711"/>
            <a:ext cx="7799070" cy="188199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b="1" dirty="0">
                <a:solidFill>
                  <a:srgbClr val="000000"/>
                </a:solidFill>
                <a:effectLst/>
                <a:latin typeface="Arial" panose="020B0604020202020204" pitchFamily="34" charset="0"/>
                <a:cs typeface="Arial" panose="020B0604020202020204" pitchFamily="34" charset="0"/>
              </a:rPr>
              <a:t>Ví dụ: </a:t>
            </a:r>
            <a:r>
              <a:rPr lang="vi-VN" sz="2000" dirty="0">
                <a:solidFill>
                  <a:srgbClr val="000000"/>
                </a:solidFill>
                <a:effectLst/>
                <a:latin typeface="Arial" panose="020B0604020202020204" pitchFamily="34" charset="0"/>
                <a:cs typeface="Arial" panose="020B0604020202020204" pitchFamily="34" charset="0"/>
              </a:rPr>
              <a:t>họa sĩ vẽ hình ảnh trong tranh giống như ngoài thực tế; nghệ thuật 3D có thể đánh lừa mắt người xem; nghệ sĩ điêu khắc có thể diễn tả bề mặt cứng như đá, sắt trở thành mềm mại như lụa;...</a:t>
            </a:r>
            <a:endParaRPr lang="vi-VN" sz="2000" dirty="0">
              <a:effectLst/>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3"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42"/>
        <p:cNvGrpSpPr/>
        <p:nvPr/>
      </p:nvGrpSpPr>
      <p:grpSpPr>
        <a:xfrm>
          <a:off x="0" y="0"/>
          <a:ext cx="0" cy="0"/>
          <a:chOff x="0" y="0"/>
          <a:chExt cx="0" cy="0"/>
        </a:xfrm>
      </p:grpSpPr>
      <p:sp>
        <p:nvSpPr>
          <p:cNvPr id="28" name="TextBox 27">
            <a:extLst>
              <a:ext uri="{FF2B5EF4-FFF2-40B4-BE49-F238E27FC236}">
                <a16:creationId xmlns:a16="http://schemas.microsoft.com/office/drawing/2014/main" id="{F1B58875-C77B-7F81-94A0-387B5A712077}"/>
              </a:ext>
            </a:extLst>
          </p:cNvPr>
          <p:cNvSpPr txBox="1"/>
          <p:nvPr/>
        </p:nvSpPr>
        <p:spPr>
          <a:xfrm>
            <a:off x="434340" y="330901"/>
            <a:ext cx="8275320" cy="492443"/>
          </a:xfrm>
          <a:prstGeom prst="rect">
            <a:avLst/>
          </a:prstGeom>
          <a:noFill/>
        </p:spPr>
        <p:txBody>
          <a:bodyPr wrap="square">
            <a:spAutoFit/>
          </a:bodyPr>
          <a:lstStyle/>
          <a:p>
            <a:pPr algn="ctr"/>
            <a:r>
              <a:rPr lang="vi-VN" sz="2600" b="1" dirty="0">
                <a:solidFill>
                  <a:schemeClr val="accent4">
                    <a:lumMod val="75000"/>
                  </a:schemeClr>
                </a:solidFill>
                <a:latin typeface="Arial" panose="020B0604020202020204" pitchFamily="34" charset="0"/>
                <a:cs typeface="Arial" panose="020B0604020202020204" pitchFamily="34" charset="0"/>
              </a:rPr>
              <a:t>Quan sát một số hình ảnh về ngành nghề mĩ thuật</a:t>
            </a:r>
            <a:endParaRPr lang="vi-VN" sz="2600" b="1" dirty="0">
              <a:solidFill>
                <a:schemeClr val="accent4">
                  <a:lumMod val="75000"/>
                </a:schemeClr>
              </a:solidFill>
              <a:effectLst/>
              <a:latin typeface="Arial" panose="020B0604020202020204" pitchFamily="34" charset="0"/>
              <a:cs typeface="Arial" panose="020B0604020202020204" pitchFamily="34" charset="0"/>
            </a:endParaRPr>
          </a:p>
        </p:txBody>
      </p:sp>
      <p:pic>
        <p:nvPicPr>
          <p:cNvPr id="29" name="Picture 8" descr="Chuyện họa sĩ “điên” và những bức tranh “tỉnh” | Báo Pháp luật Việt Nam  điện tử">
            <a:extLst>
              <a:ext uri="{FF2B5EF4-FFF2-40B4-BE49-F238E27FC236}">
                <a16:creationId xmlns:a16="http://schemas.microsoft.com/office/drawing/2014/main" id="{1B080F5D-D781-8BA8-F318-CB1A98631F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 y="1118974"/>
            <a:ext cx="5472307" cy="32638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40" name="Picture 2" descr="dieukhac_lagi_1">
            <a:extLst>
              <a:ext uri="{FF2B5EF4-FFF2-40B4-BE49-F238E27FC236}">
                <a16:creationId xmlns:a16="http://schemas.microsoft.com/office/drawing/2014/main" id="{9FCA0334-160E-7F38-456F-1564E983424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102" r="10102"/>
          <a:stretch/>
        </p:blipFill>
        <p:spPr bwMode="auto">
          <a:xfrm>
            <a:off x="6348268" y="1118974"/>
            <a:ext cx="2361392" cy="32638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40"/>
                                        </p:tgtEl>
                                        <p:attrNameLst>
                                          <p:attrName>style.visibility</p:attrName>
                                        </p:attrNameLst>
                                      </p:cBhvr>
                                      <p:to>
                                        <p:strVal val="visible"/>
                                      </p:to>
                                    </p:set>
                                    <p:animEffect transition="in" filter="barn(inVertical)">
                                      <p:cBhvr>
                                        <p:cTn id="12" dur="500"/>
                                        <p:tgtEl>
                                          <p:spTgt spid="1440"/>
                                        </p:tgtEl>
                                      </p:cBhvr>
                                    </p:animEffect>
                                  </p:childTnLst>
                                </p:cTn>
                              </p:par>
                              <p:par>
                                <p:cTn id="13" presetID="16" presetClass="entr" presetSubtype="21"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59"/>
        <p:cNvGrpSpPr/>
        <p:nvPr/>
      </p:nvGrpSpPr>
      <p:grpSpPr>
        <a:xfrm>
          <a:off x="0" y="0"/>
          <a:ext cx="0" cy="0"/>
          <a:chOff x="0" y="0"/>
          <a:chExt cx="0" cy="0"/>
        </a:xfrm>
      </p:grpSpPr>
      <p:sp>
        <p:nvSpPr>
          <p:cNvPr id="16" name="TextBox 15">
            <a:extLst>
              <a:ext uri="{FF2B5EF4-FFF2-40B4-BE49-F238E27FC236}">
                <a16:creationId xmlns:a16="http://schemas.microsoft.com/office/drawing/2014/main" id="{E54E8066-A1F4-94AB-C1ED-9B1A39251131}"/>
              </a:ext>
            </a:extLst>
          </p:cNvPr>
          <p:cNvSpPr txBox="1"/>
          <p:nvPr/>
        </p:nvSpPr>
        <p:spPr>
          <a:xfrm>
            <a:off x="434340" y="635701"/>
            <a:ext cx="8275320" cy="492443"/>
          </a:xfrm>
          <a:prstGeom prst="rect">
            <a:avLst/>
          </a:prstGeom>
          <a:noFill/>
        </p:spPr>
        <p:txBody>
          <a:bodyPr wrap="square">
            <a:spAutoFit/>
          </a:bodyPr>
          <a:lstStyle/>
          <a:p>
            <a:pPr algn="ctr"/>
            <a:r>
              <a:rPr lang="vi-VN" sz="2600" b="1" dirty="0">
                <a:solidFill>
                  <a:schemeClr val="accent4">
                    <a:lumMod val="75000"/>
                  </a:schemeClr>
                </a:solidFill>
                <a:latin typeface="Arial" panose="020B0604020202020204" pitchFamily="34" charset="0"/>
                <a:cs typeface="Arial" panose="020B0604020202020204" pitchFamily="34" charset="0"/>
              </a:rPr>
              <a:t>Quan sát một số hình ảnh về ngành nghề mĩ thuật</a:t>
            </a:r>
            <a:endParaRPr lang="vi-VN" sz="2600" b="1" dirty="0">
              <a:solidFill>
                <a:schemeClr val="accent4">
                  <a:lumMod val="75000"/>
                </a:schemeClr>
              </a:solidFill>
              <a:effectLst/>
              <a:latin typeface="Arial" panose="020B0604020202020204" pitchFamily="34" charset="0"/>
              <a:cs typeface="Arial" panose="020B0604020202020204" pitchFamily="34" charset="0"/>
            </a:endParaRPr>
          </a:p>
        </p:txBody>
      </p:sp>
      <p:pic>
        <p:nvPicPr>
          <p:cNvPr id="17" name="Picture 4" descr="Vẻ đẹp độc đáo và mê hoặc của những bức tranh thế giới nổi-tranh khắc gỗ">
            <a:extLst>
              <a:ext uri="{FF2B5EF4-FFF2-40B4-BE49-F238E27FC236}">
                <a16:creationId xmlns:a16="http://schemas.microsoft.com/office/drawing/2014/main" id="{AAD34A69-B46D-5623-9E2C-77CFB2DB61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1560" y="1422446"/>
            <a:ext cx="3810001" cy="27762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8" descr="Tìm hiểu về truyền thống tranh khắc gỗ Việt Nam - Nghề Gỗ">
            <a:extLst>
              <a:ext uri="{FF2B5EF4-FFF2-40B4-BE49-F238E27FC236}">
                <a16:creationId xmlns:a16="http://schemas.microsoft.com/office/drawing/2014/main" id="{3CA258C3-5660-69A4-B42A-1F6D24108A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39" y="1422446"/>
            <a:ext cx="4099561" cy="27762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9548871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25"/>
        <p:cNvGrpSpPr/>
        <p:nvPr/>
      </p:nvGrpSpPr>
      <p:grpSpPr>
        <a:xfrm>
          <a:off x="0" y="0"/>
          <a:ext cx="0" cy="0"/>
          <a:chOff x="0" y="0"/>
          <a:chExt cx="0" cy="0"/>
        </a:xfrm>
      </p:grpSpPr>
      <p:sp>
        <p:nvSpPr>
          <p:cNvPr id="14" name="TextBox 13">
            <a:extLst>
              <a:ext uri="{FF2B5EF4-FFF2-40B4-BE49-F238E27FC236}">
                <a16:creationId xmlns:a16="http://schemas.microsoft.com/office/drawing/2014/main" id="{93D9621E-8964-745A-C3BF-70B4635E22DB}"/>
              </a:ext>
            </a:extLst>
          </p:cNvPr>
          <p:cNvSpPr txBox="1"/>
          <p:nvPr/>
        </p:nvSpPr>
        <p:spPr>
          <a:xfrm>
            <a:off x="434340" y="506161"/>
            <a:ext cx="8275320" cy="492443"/>
          </a:xfrm>
          <a:prstGeom prst="rect">
            <a:avLst/>
          </a:prstGeom>
          <a:noFill/>
        </p:spPr>
        <p:txBody>
          <a:bodyPr wrap="square">
            <a:spAutoFit/>
          </a:bodyPr>
          <a:lstStyle/>
          <a:p>
            <a:pPr algn="ctr"/>
            <a:r>
              <a:rPr lang="vi-VN" sz="2600" b="1" dirty="0">
                <a:solidFill>
                  <a:schemeClr val="accent4">
                    <a:lumMod val="75000"/>
                  </a:schemeClr>
                </a:solidFill>
                <a:latin typeface="Arial" panose="020B0604020202020204" pitchFamily="34" charset="0"/>
                <a:cs typeface="Arial" panose="020B0604020202020204" pitchFamily="34" charset="0"/>
              </a:rPr>
              <a:t>Quan sát một số hình ảnh về ngành nghề mĩ thuật</a:t>
            </a:r>
            <a:endParaRPr lang="vi-VN" sz="2600" b="1" dirty="0">
              <a:solidFill>
                <a:schemeClr val="accent4">
                  <a:lumMod val="75000"/>
                </a:schemeClr>
              </a:solidFill>
              <a:effectLst/>
              <a:latin typeface="Arial" panose="020B0604020202020204" pitchFamily="34" charset="0"/>
              <a:cs typeface="Arial" panose="020B0604020202020204" pitchFamily="34" charset="0"/>
            </a:endParaRPr>
          </a:p>
        </p:txBody>
      </p:sp>
      <p:pic>
        <p:nvPicPr>
          <p:cNvPr id="15" name="Picture 6" descr="Về khái niệm “trừu tượng” trong hội họa trừu tượng(*) | Nguyen Dinh Dang's  Blog">
            <a:extLst>
              <a:ext uri="{FF2B5EF4-FFF2-40B4-BE49-F238E27FC236}">
                <a16:creationId xmlns:a16="http://schemas.microsoft.com/office/drawing/2014/main" id="{E6C936DE-C113-1AE6-D623-E19B67BCB8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422" y="1336433"/>
            <a:ext cx="4303177" cy="29155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0" descr="TRƯỜNG PHÁI HỘI HOẠ ẤN TƯỢNG">
            <a:extLst>
              <a:ext uri="{FF2B5EF4-FFF2-40B4-BE49-F238E27FC236}">
                <a16:creationId xmlns:a16="http://schemas.microsoft.com/office/drawing/2014/main" id="{9AA5B8E2-F335-59AF-09C2-E5839B3C50B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7187" y="1336433"/>
            <a:ext cx="3815391" cy="29155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2440030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sp>
        <p:nvSpPr>
          <p:cNvPr id="3" name="Title 2">
            <a:extLst>
              <a:ext uri="{FF2B5EF4-FFF2-40B4-BE49-F238E27FC236}">
                <a16:creationId xmlns:a16="http://schemas.microsoft.com/office/drawing/2014/main" id="{7E4D895F-212E-B83F-2C41-C34D0E095689}"/>
              </a:ext>
            </a:extLst>
          </p:cNvPr>
          <p:cNvSpPr>
            <a:spLocks noGrp="1"/>
          </p:cNvSpPr>
          <p:nvPr>
            <p:ph type="title"/>
          </p:nvPr>
        </p:nvSpPr>
        <p:spPr>
          <a:xfrm>
            <a:off x="3108960" y="368825"/>
            <a:ext cx="2926080" cy="572700"/>
          </a:xfrm>
        </p:spPr>
        <p:txBody>
          <a:bodyPr anchor="ctr"/>
          <a:lstStyle/>
          <a:p>
            <a:pPr algn="ctr"/>
            <a:r>
              <a:rPr lang="vi-VN" sz="3300" b="1" dirty="0">
                <a:solidFill>
                  <a:schemeClr val="tx2">
                    <a:lumMod val="75000"/>
                  </a:schemeClr>
                </a:solidFill>
                <a:latin typeface="Arial" panose="020B0604020202020204" pitchFamily="34" charset="0"/>
                <a:cs typeface="Arial" panose="020B0604020202020204" pitchFamily="34" charset="0"/>
              </a:rPr>
              <a:t>KHỞI ĐỘNG</a:t>
            </a:r>
          </a:p>
        </p:txBody>
      </p:sp>
      <p:grpSp>
        <p:nvGrpSpPr>
          <p:cNvPr id="8" name="Group 7">
            <a:extLst>
              <a:ext uri="{FF2B5EF4-FFF2-40B4-BE49-F238E27FC236}">
                <a16:creationId xmlns:a16="http://schemas.microsoft.com/office/drawing/2014/main" id="{1895C9FF-2829-AB85-7B54-72B45E0B755F}"/>
              </a:ext>
            </a:extLst>
          </p:cNvPr>
          <p:cNvGrpSpPr/>
          <p:nvPr/>
        </p:nvGrpSpPr>
        <p:grpSpPr>
          <a:xfrm>
            <a:off x="1510503" y="1033439"/>
            <a:ext cx="6122993" cy="4110061"/>
            <a:chOff x="1510503" y="1033439"/>
            <a:chExt cx="6122993" cy="4110061"/>
          </a:xfrm>
        </p:grpSpPr>
        <p:sp>
          <p:nvSpPr>
            <p:cNvPr id="6" name="Freeform 77">
              <a:extLst>
                <a:ext uri="{FF2B5EF4-FFF2-40B4-BE49-F238E27FC236}">
                  <a16:creationId xmlns:a16="http://schemas.microsoft.com/office/drawing/2014/main" id="{46E71F65-6D96-5525-AF8C-2E61DB2770A7}"/>
                </a:ext>
              </a:extLst>
            </p:cNvPr>
            <p:cNvSpPr/>
            <p:nvPr/>
          </p:nvSpPr>
          <p:spPr>
            <a:xfrm>
              <a:off x="1510503" y="1033439"/>
              <a:ext cx="6122993" cy="4110061"/>
            </a:xfrm>
            <a:custGeom>
              <a:avLst/>
              <a:gdLst/>
              <a:ahLst/>
              <a:cxnLst/>
              <a:rect l="l" t="t" r="r" b="b"/>
              <a:pathLst>
                <a:path w="1403326" h="941983">
                  <a:moveTo>
                    <a:pt x="0" y="0"/>
                  </a:moveTo>
                  <a:lnTo>
                    <a:pt x="1403327" y="0"/>
                  </a:lnTo>
                  <a:lnTo>
                    <a:pt x="1403327" y="941983"/>
                  </a:lnTo>
                  <a:lnTo>
                    <a:pt x="0" y="941983"/>
                  </a:lnTo>
                  <a:lnTo>
                    <a:pt x="0" y="0"/>
                  </a:lnTo>
                  <a:close/>
                </a:path>
              </a:pathLst>
            </a:custGeom>
            <a:blipFill>
              <a:blip r:embed="rId3"/>
              <a:stretch>
                <a:fillRect/>
              </a:stretch>
            </a:blipFill>
          </p:spPr>
        </p:sp>
        <p:sp>
          <p:nvSpPr>
            <p:cNvPr id="5" name="Speech Bubble: Oval 4">
              <a:extLst>
                <a:ext uri="{FF2B5EF4-FFF2-40B4-BE49-F238E27FC236}">
                  <a16:creationId xmlns:a16="http://schemas.microsoft.com/office/drawing/2014/main" id="{7AF4EBEC-C24B-D635-4D69-3B008021662F}"/>
                </a:ext>
              </a:extLst>
            </p:cNvPr>
            <p:cNvSpPr/>
            <p:nvPr/>
          </p:nvSpPr>
          <p:spPr>
            <a:xfrm rot="21329759">
              <a:off x="2805116" y="3088469"/>
              <a:ext cx="1515424" cy="868668"/>
            </a:xfrm>
            <a:prstGeom prst="wedgeEllipseCallout">
              <a:avLst>
                <a:gd name="adj1" fmla="val 779"/>
                <a:gd name="adj2" fmla="val 67685"/>
              </a:avLst>
            </a:prstGeom>
          </p:spPr>
          <p:style>
            <a:lnRef idx="3">
              <a:schemeClr val="lt1"/>
            </a:lnRef>
            <a:fillRef idx="1">
              <a:schemeClr val="accent2"/>
            </a:fillRef>
            <a:effectRef idx="1">
              <a:schemeClr val="accent2"/>
            </a:effectRef>
            <a:fontRef idx="minor">
              <a:schemeClr val="lt1"/>
            </a:fontRef>
          </p:style>
          <p:txBody>
            <a:bodyPr tIns="108000" rtlCol="0" anchor="ctr"/>
            <a:lstStyle/>
            <a:p>
              <a:pPr algn="ctr"/>
              <a:r>
                <a:rPr lang="vi-VN" sz="2400" b="1" dirty="0">
                  <a:solidFill>
                    <a:schemeClr val="tx1"/>
                  </a:solidFill>
                  <a:latin typeface="Arial" panose="020B0604020202020204" pitchFamily="34" charset="0"/>
                  <a:cs typeface="Arial" panose="020B0604020202020204" pitchFamily="34" charset="0"/>
                </a:rPr>
                <a:t>GHÉP</a:t>
              </a:r>
            </a:p>
          </p:txBody>
        </p:sp>
        <p:sp>
          <p:nvSpPr>
            <p:cNvPr id="7" name="Speech Bubble: Oval 6">
              <a:extLst>
                <a:ext uri="{FF2B5EF4-FFF2-40B4-BE49-F238E27FC236}">
                  <a16:creationId xmlns:a16="http://schemas.microsoft.com/office/drawing/2014/main" id="{C4031DD3-8CC4-DC27-9098-064CCDEE2C96}"/>
                </a:ext>
              </a:extLst>
            </p:cNvPr>
            <p:cNvSpPr/>
            <p:nvPr/>
          </p:nvSpPr>
          <p:spPr>
            <a:xfrm rot="260552">
              <a:off x="4994601" y="2996555"/>
              <a:ext cx="1241104" cy="868668"/>
            </a:xfrm>
            <a:prstGeom prst="wedgeEllipseCallout">
              <a:avLst>
                <a:gd name="adj1" fmla="val 779"/>
                <a:gd name="adj2" fmla="val 67685"/>
              </a:avLst>
            </a:prstGeom>
          </p:spPr>
          <p:style>
            <a:lnRef idx="3">
              <a:schemeClr val="lt1"/>
            </a:lnRef>
            <a:fillRef idx="1">
              <a:schemeClr val="accent2"/>
            </a:fillRef>
            <a:effectRef idx="1">
              <a:schemeClr val="accent2"/>
            </a:effectRef>
            <a:fontRef idx="minor">
              <a:schemeClr val="lt1"/>
            </a:fontRef>
          </p:style>
          <p:txBody>
            <a:bodyPr tIns="108000" rtlCol="0" anchor="ctr"/>
            <a:lstStyle/>
            <a:p>
              <a:pPr algn="ctr"/>
              <a:r>
                <a:rPr lang="vi-VN" sz="2400" b="1" dirty="0">
                  <a:solidFill>
                    <a:schemeClr val="tx1"/>
                  </a:solidFill>
                  <a:latin typeface="Arial" panose="020B0604020202020204" pitchFamily="34" charset="0"/>
                  <a:cs typeface="Arial" panose="020B0604020202020204" pitchFamily="34" charset="0"/>
                </a:rPr>
                <a:t>ĐÔI</a:t>
              </a:r>
            </a:p>
          </p:txBody>
        </p:sp>
      </p:gr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sp>
        <p:nvSpPr>
          <p:cNvPr id="4" name="TextBox 3">
            <a:extLst>
              <a:ext uri="{FF2B5EF4-FFF2-40B4-BE49-F238E27FC236}">
                <a16:creationId xmlns:a16="http://schemas.microsoft.com/office/drawing/2014/main" id="{B5F3204B-7C27-2249-98A2-7306D05FA18B}"/>
              </a:ext>
            </a:extLst>
          </p:cNvPr>
          <p:cNvSpPr txBox="1"/>
          <p:nvPr/>
        </p:nvSpPr>
        <p:spPr>
          <a:xfrm>
            <a:off x="3566160" y="190156"/>
            <a:ext cx="2011680" cy="523220"/>
          </a:xfrm>
          <a:prstGeom prst="rect">
            <a:avLst/>
          </a:prstGeom>
          <a:noFill/>
        </p:spPr>
        <p:txBody>
          <a:bodyPr wrap="square">
            <a:spAutoFit/>
          </a:bodyPr>
          <a:lstStyle/>
          <a:p>
            <a:pPr algn="ctr"/>
            <a:r>
              <a:rPr lang="vi-VN" sz="2800" b="1" dirty="0">
                <a:solidFill>
                  <a:schemeClr val="accent3">
                    <a:lumMod val="75000"/>
                  </a:schemeClr>
                </a:solidFill>
                <a:effectLst/>
                <a:latin typeface="Arial" panose="020B0604020202020204" pitchFamily="34" charset="0"/>
                <a:cs typeface="Arial" panose="020B0604020202020204" pitchFamily="34" charset="0"/>
              </a:rPr>
              <a:t>KẾT LUẬN</a:t>
            </a:r>
          </a:p>
        </p:txBody>
      </p:sp>
      <p:sp>
        <p:nvSpPr>
          <p:cNvPr id="5" name="Double Bracket 4">
            <a:extLst>
              <a:ext uri="{FF2B5EF4-FFF2-40B4-BE49-F238E27FC236}">
                <a16:creationId xmlns:a16="http://schemas.microsoft.com/office/drawing/2014/main" id="{2EA98B28-858B-13B8-D7B4-A040D8235482}"/>
              </a:ext>
            </a:extLst>
          </p:cNvPr>
          <p:cNvSpPr/>
          <p:nvPr/>
        </p:nvSpPr>
        <p:spPr>
          <a:xfrm>
            <a:off x="560070" y="804475"/>
            <a:ext cx="8023860" cy="1108827"/>
          </a:xfrm>
          <a:prstGeom prst="bracketPair">
            <a:avLst>
              <a:gd name="adj" fmla="val 11482"/>
            </a:avLst>
          </a:prstGeom>
          <a:solidFill>
            <a:schemeClr val="bg1"/>
          </a:solidFill>
          <a:ln w="19050"/>
        </p:spPr>
        <p:style>
          <a:lnRef idx="1">
            <a:schemeClr val="accent1"/>
          </a:lnRef>
          <a:fillRef idx="0">
            <a:schemeClr val="accent1"/>
          </a:fillRef>
          <a:effectRef idx="0">
            <a:schemeClr val="accent1"/>
          </a:effectRef>
          <a:fontRef idx="minor">
            <a:schemeClr val="tx1"/>
          </a:fontRef>
        </p:style>
        <p:txBody>
          <a:bodyPr bIns="108000" rtlCol="0" anchor="ctr"/>
          <a:lstStyle/>
          <a:p>
            <a:pPr algn="just">
              <a:lnSpc>
                <a:spcPct val="150000"/>
              </a:lnSpc>
            </a:pPr>
            <a:r>
              <a:rPr lang="vi-VN" sz="1800" dirty="0">
                <a:solidFill>
                  <a:srgbClr val="000000"/>
                </a:solidFill>
                <a:effectLst/>
                <a:latin typeface="Arial" panose="020B0604020202020204" pitchFamily="34" charset="0"/>
                <a:cs typeface="Arial" panose="020B0604020202020204" pitchFamily="34" charset="0"/>
              </a:rPr>
              <a:t>Mĩ thuật tạo hình gồm các nội dung: lí luận và lịch sử mĩ thuật, hội họa, đồ họa tranh in, điêu khắc và một </a:t>
            </a:r>
            <a:r>
              <a:rPr lang="vi-VN" sz="1800" dirty="0">
                <a:effectLst/>
                <a:latin typeface="Arial" panose="020B0604020202020204" pitchFamily="34" charset="0"/>
                <a:cs typeface="Arial" panose="020B0604020202020204" pitchFamily="34" charset="0"/>
              </a:rPr>
              <a:t>số</a:t>
            </a:r>
            <a:r>
              <a:rPr lang="vi-VN" sz="1800" dirty="0">
                <a:solidFill>
                  <a:srgbClr val="000000"/>
                </a:solidFill>
                <a:effectLst/>
                <a:latin typeface="Arial" panose="020B0604020202020204" pitchFamily="34" charset="0"/>
                <a:cs typeface="Arial" panose="020B0604020202020204" pitchFamily="34" charset="0"/>
              </a:rPr>
              <a:t> thể loại mĩ thuật mới như: nghệ thuật sắp đặt, trình diễn, Video Art,...</a:t>
            </a:r>
            <a:endParaRPr lang="vi-VN" sz="1800" dirty="0">
              <a:effectLst/>
              <a:latin typeface="Arial" panose="020B0604020202020204" pitchFamily="34" charset="0"/>
              <a:cs typeface="Arial" panose="020B0604020202020204" pitchFamily="34" charset="0"/>
            </a:endParaRPr>
          </a:p>
        </p:txBody>
      </p:sp>
      <p:sp>
        <p:nvSpPr>
          <p:cNvPr id="6" name="Double Bracket 5">
            <a:extLst>
              <a:ext uri="{FF2B5EF4-FFF2-40B4-BE49-F238E27FC236}">
                <a16:creationId xmlns:a16="http://schemas.microsoft.com/office/drawing/2014/main" id="{3070BD98-E74D-AD17-E81E-823280ED2925}"/>
              </a:ext>
            </a:extLst>
          </p:cNvPr>
          <p:cNvSpPr/>
          <p:nvPr/>
        </p:nvSpPr>
        <p:spPr>
          <a:xfrm>
            <a:off x="560070" y="2095501"/>
            <a:ext cx="8023860" cy="831262"/>
          </a:xfrm>
          <a:prstGeom prst="bracketPair">
            <a:avLst>
              <a:gd name="adj" fmla="val 11482"/>
            </a:avLst>
          </a:prstGeom>
          <a:solidFill>
            <a:schemeClr val="bg1"/>
          </a:solidFill>
          <a:ln w="19050">
            <a:solidFill>
              <a:schemeClr val="accent2"/>
            </a:solidFill>
          </a:ln>
        </p:spPr>
        <p:style>
          <a:lnRef idx="1">
            <a:schemeClr val="accent1"/>
          </a:lnRef>
          <a:fillRef idx="0">
            <a:schemeClr val="accent1"/>
          </a:fillRef>
          <a:effectRef idx="0">
            <a:schemeClr val="accent1"/>
          </a:effectRef>
          <a:fontRef idx="minor">
            <a:schemeClr val="tx1"/>
          </a:fontRef>
        </p:style>
        <p:txBody>
          <a:bodyPr bIns="108000" rtlCol="0" anchor="ctr"/>
          <a:lstStyle/>
          <a:p>
            <a:pPr algn="just">
              <a:lnSpc>
                <a:spcPct val="150000"/>
              </a:lnSpc>
            </a:pPr>
            <a:r>
              <a:rPr lang="vi-VN" sz="1800" dirty="0">
                <a:solidFill>
                  <a:srgbClr val="000000"/>
                </a:solidFill>
                <a:effectLst/>
                <a:latin typeface="Arial" panose="020B0604020202020204" pitchFamily="34" charset="0"/>
                <a:cs typeface="Arial" panose="020B0604020202020204" pitchFamily="34" charset="0"/>
              </a:rPr>
              <a:t>Người hoạt động trong ngành mĩ thuật tạo hình được gọi là họa sĩ, nhà điêu khắc, nghệ sĩ hoặc nhà lí luận phê bình mĩ thuật.</a:t>
            </a:r>
            <a:endParaRPr lang="vi-VN" sz="1800" dirty="0">
              <a:effectLst/>
              <a:latin typeface="Arial" panose="020B0604020202020204" pitchFamily="34" charset="0"/>
              <a:cs typeface="Arial" panose="020B0604020202020204" pitchFamily="34" charset="0"/>
            </a:endParaRPr>
          </a:p>
        </p:txBody>
      </p:sp>
      <p:sp>
        <p:nvSpPr>
          <p:cNvPr id="7" name="Double Bracket 6">
            <a:extLst>
              <a:ext uri="{FF2B5EF4-FFF2-40B4-BE49-F238E27FC236}">
                <a16:creationId xmlns:a16="http://schemas.microsoft.com/office/drawing/2014/main" id="{825FA599-F4AB-5D40-12E5-A956E25C2CA3}"/>
              </a:ext>
            </a:extLst>
          </p:cNvPr>
          <p:cNvSpPr/>
          <p:nvPr/>
        </p:nvSpPr>
        <p:spPr>
          <a:xfrm>
            <a:off x="560070" y="3108962"/>
            <a:ext cx="8023860" cy="831262"/>
          </a:xfrm>
          <a:prstGeom prst="bracketPair">
            <a:avLst>
              <a:gd name="adj" fmla="val 11482"/>
            </a:avLst>
          </a:prstGeom>
          <a:solidFill>
            <a:schemeClr val="bg1"/>
          </a:solidFill>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txBody>
          <a:bodyPr bIns="108000" rtlCol="0" anchor="ctr"/>
          <a:lstStyle/>
          <a:p>
            <a:pPr algn="just">
              <a:lnSpc>
                <a:spcPct val="150000"/>
              </a:lnSpc>
            </a:pPr>
            <a:r>
              <a:rPr lang="vi-VN" sz="1800" dirty="0">
                <a:solidFill>
                  <a:srgbClr val="000000"/>
                </a:solidFill>
                <a:effectLst/>
                <a:latin typeface="Arial" panose="020B0604020202020204" pitchFamily="34" charset="0"/>
                <a:cs typeface="Arial" panose="020B0604020202020204" pitchFamily="34" charset="0"/>
              </a:rPr>
              <a:t>Mĩ thuật tạo hình là lĩnh vực cung cấp nhiều ngành nghề trong đời sống xã hội, đóng góp nhiều cơ hội việc làm. </a:t>
            </a:r>
            <a:endParaRPr lang="vi-VN" sz="1800" dirty="0">
              <a:effectLst/>
              <a:latin typeface="Arial" panose="020B0604020202020204" pitchFamily="34" charset="0"/>
              <a:cs typeface="Arial" panose="020B0604020202020204" pitchFamily="34" charset="0"/>
            </a:endParaRPr>
          </a:p>
        </p:txBody>
      </p:sp>
      <p:sp>
        <p:nvSpPr>
          <p:cNvPr id="8" name="Double Bracket 7">
            <a:extLst>
              <a:ext uri="{FF2B5EF4-FFF2-40B4-BE49-F238E27FC236}">
                <a16:creationId xmlns:a16="http://schemas.microsoft.com/office/drawing/2014/main" id="{BC624B1C-1E28-2B3A-F6D0-0FEDB89BE010}"/>
              </a:ext>
            </a:extLst>
          </p:cNvPr>
          <p:cNvSpPr/>
          <p:nvPr/>
        </p:nvSpPr>
        <p:spPr>
          <a:xfrm>
            <a:off x="560070" y="4122423"/>
            <a:ext cx="8023860" cy="831262"/>
          </a:xfrm>
          <a:prstGeom prst="bracketPair">
            <a:avLst>
              <a:gd name="adj" fmla="val 11482"/>
            </a:avLst>
          </a:prstGeom>
          <a:solidFill>
            <a:schemeClr val="bg1"/>
          </a:solidFill>
          <a:ln w="19050">
            <a:solidFill>
              <a:schemeClr val="accent3"/>
            </a:solidFill>
          </a:ln>
        </p:spPr>
        <p:style>
          <a:lnRef idx="1">
            <a:schemeClr val="accent1"/>
          </a:lnRef>
          <a:fillRef idx="0">
            <a:schemeClr val="accent1"/>
          </a:fillRef>
          <a:effectRef idx="0">
            <a:schemeClr val="accent1"/>
          </a:effectRef>
          <a:fontRef idx="minor">
            <a:schemeClr val="tx1"/>
          </a:fontRef>
        </p:style>
        <p:txBody>
          <a:bodyPr bIns="108000" rtlCol="0" anchor="ctr"/>
          <a:lstStyle/>
          <a:p>
            <a:pPr algn="just">
              <a:lnSpc>
                <a:spcPct val="150000"/>
              </a:lnSpc>
            </a:pPr>
            <a:r>
              <a:rPr lang="vi-VN" sz="1800" dirty="0">
                <a:solidFill>
                  <a:srgbClr val="000000"/>
                </a:solidFill>
                <a:effectLst/>
                <a:latin typeface="Arial" panose="020B0604020202020204" pitchFamily="34" charset="0"/>
                <a:cs typeface="Arial" panose="020B0604020202020204" pitchFamily="34" charset="0"/>
              </a:rPr>
              <a:t>Người học mĩ thuật tạo hình có kiến thức mĩ thuật cơ bản, có năng lực thẩm mĩ tốt nên có thể hoạt động trong lĩnh vực mĩ thuật ứng dụng.</a:t>
            </a:r>
            <a:endParaRPr lang="vi-VN" sz="1800" dirty="0">
              <a:effectLst/>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25"/>
        <p:cNvGrpSpPr/>
        <p:nvPr/>
      </p:nvGrpSpPr>
      <p:grpSpPr>
        <a:xfrm>
          <a:off x="0" y="0"/>
          <a:ext cx="0" cy="0"/>
          <a:chOff x="0" y="0"/>
          <a:chExt cx="0" cy="0"/>
        </a:xfrm>
      </p:grpSpPr>
      <p:grpSp>
        <p:nvGrpSpPr>
          <p:cNvPr id="1529" name="Google Shape;1529;p57"/>
          <p:cNvGrpSpPr/>
          <p:nvPr/>
        </p:nvGrpSpPr>
        <p:grpSpPr>
          <a:xfrm>
            <a:off x="5534761" y="1379820"/>
            <a:ext cx="2403358" cy="2159711"/>
            <a:chOff x="4006125" y="3661763"/>
            <a:chExt cx="1164700" cy="1046625"/>
          </a:xfrm>
        </p:grpSpPr>
        <p:sp>
          <p:nvSpPr>
            <p:cNvPr id="1530" name="Google Shape;1530;p57"/>
            <p:cNvSpPr/>
            <p:nvPr/>
          </p:nvSpPr>
          <p:spPr>
            <a:xfrm>
              <a:off x="4006125" y="3661763"/>
              <a:ext cx="1164700" cy="1046625"/>
            </a:xfrm>
            <a:custGeom>
              <a:avLst/>
              <a:gdLst/>
              <a:ahLst/>
              <a:cxnLst/>
              <a:rect l="l" t="t" r="r" b="b"/>
              <a:pathLst>
                <a:path w="46588" h="41865" extrusionOk="0">
                  <a:moveTo>
                    <a:pt x="10478" y="2659"/>
                  </a:moveTo>
                  <a:cubicBezTo>
                    <a:pt x="21159" y="1"/>
                    <a:pt x="34655" y="6026"/>
                    <a:pt x="40622" y="16118"/>
                  </a:cubicBezTo>
                  <a:cubicBezTo>
                    <a:pt x="46588" y="26209"/>
                    <a:pt x="42764" y="36546"/>
                    <a:pt x="32082" y="39206"/>
                  </a:cubicBezTo>
                  <a:cubicBezTo>
                    <a:pt x="21401" y="41865"/>
                    <a:pt x="8164" y="37952"/>
                    <a:pt x="3018" y="27417"/>
                  </a:cubicBezTo>
                  <a:cubicBezTo>
                    <a:pt x="0" y="21239"/>
                    <a:pt x="5855" y="20883"/>
                    <a:pt x="5983" y="17700"/>
                  </a:cubicBezTo>
                  <a:cubicBezTo>
                    <a:pt x="6102" y="14677"/>
                    <a:pt x="2025" y="14105"/>
                    <a:pt x="2215" y="11362"/>
                  </a:cubicBezTo>
                  <a:cubicBezTo>
                    <a:pt x="2530" y="6794"/>
                    <a:pt x="6897" y="3550"/>
                    <a:pt x="10478" y="2659"/>
                  </a:cubicBezTo>
                  <a:close/>
                  <a:moveTo>
                    <a:pt x="14633" y="18327"/>
                  </a:moveTo>
                  <a:cubicBezTo>
                    <a:pt x="17296" y="19824"/>
                    <a:pt x="17704" y="22328"/>
                    <a:pt x="16753" y="24038"/>
                  </a:cubicBezTo>
                  <a:cubicBezTo>
                    <a:pt x="15847" y="25670"/>
                    <a:pt x="13704" y="26577"/>
                    <a:pt x="11102" y="25196"/>
                  </a:cubicBezTo>
                  <a:cubicBezTo>
                    <a:pt x="8164" y="23637"/>
                    <a:pt x="7730" y="20990"/>
                    <a:pt x="8776" y="19253"/>
                  </a:cubicBezTo>
                  <a:cubicBezTo>
                    <a:pt x="9740" y="17653"/>
                    <a:pt x="11958" y="16823"/>
                    <a:pt x="14633" y="18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57"/>
            <p:cNvSpPr/>
            <p:nvPr/>
          </p:nvSpPr>
          <p:spPr>
            <a:xfrm>
              <a:off x="4122325" y="3831263"/>
              <a:ext cx="220625" cy="219500"/>
            </a:xfrm>
            <a:custGeom>
              <a:avLst/>
              <a:gdLst/>
              <a:ahLst/>
              <a:cxnLst/>
              <a:rect l="l" t="t" r="r" b="b"/>
              <a:pathLst>
                <a:path w="8825" h="8780" extrusionOk="0">
                  <a:moveTo>
                    <a:pt x="2911" y="813"/>
                  </a:moveTo>
                  <a:cubicBezTo>
                    <a:pt x="4890" y="1"/>
                    <a:pt x="7166" y="942"/>
                    <a:pt x="7997" y="2918"/>
                  </a:cubicBezTo>
                  <a:cubicBezTo>
                    <a:pt x="8825" y="4894"/>
                    <a:pt x="7894" y="7156"/>
                    <a:pt x="5915" y="7967"/>
                  </a:cubicBezTo>
                  <a:cubicBezTo>
                    <a:pt x="3937" y="8779"/>
                    <a:pt x="1660" y="7838"/>
                    <a:pt x="831" y="5862"/>
                  </a:cubicBezTo>
                  <a:cubicBezTo>
                    <a:pt x="0" y="3887"/>
                    <a:pt x="931" y="1626"/>
                    <a:pt x="2911" y="8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57"/>
            <p:cNvSpPr/>
            <p:nvPr/>
          </p:nvSpPr>
          <p:spPr>
            <a:xfrm>
              <a:off x="4342475" y="4346738"/>
              <a:ext cx="220625" cy="219475"/>
            </a:xfrm>
            <a:custGeom>
              <a:avLst/>
              <a:gdLst/>
              <a:ahLst/>
              <a:cxnLst/>
              <a:rect l="l" t="t" r="r" b="b"/>
              <a:pathLst>
                <a:path w="8825" h="8779" extrusionOk="0">
                  <a:moveTo>
                    <a:pt x="2911" y="812"/>
                  </a:moveTo>
                  <a:cubicBezTo>
                    <a:pt x="4889" y="0"/>
                    <a:pt x="7165" y="941"/>
                    <a:pt x="7995" y="2918"/>
                  </a:cubicBezTo>
                  <a:cubicBezTo>
                    <a:pt x="8824" y="4894"/>
                    <a:pt x="7892" y="7155"/>
                    <a:pt x="5914" y="7967"/>
                  </a:cubicBezTo>
                  <a:cubicBezTo>
                    <a:pt x="3935" y="8779"/>
                    <a:pt x="1659" y="7838"/>
                    <a:pt x="829" y="5862"/>
                  </a:cubicBezTo>
                  <a:cubicBezTo>
                    <a:pt x="0" y="3887"/>
                    <a:pt x="931" y="1626"/>
                    <a:pt x="2911" y="81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7"/>
            <p:cNvSpPr/>
            <p:nvPr/>
          </p:nvSpPr>
          <p:spPr>
            <a:xfrm>
              <a:off x="4591100" y="3845213"/>
              <a:ext cx="220650" cy="219500"/>
            </a:xfrm>
            <a:custGeom>
              <a:avLst/>
              <a:gdLst/>
              <a:ahLst/>
              <a:cxnLst/>
              <a:rect l="l" t="t" r="r" b="b"/>
              <a:pathLst>
                <a:path w="8826" h="8780" extrusionOk="0">
                  <a:moveTo>
                    <a:pt x="2910" y="813"/>
                  </a:moveTo>
                  <a:cubicBezTo>
                    <a:pt x="4889" y="0"/>
                    <a:pt x="7165" y="942"/>
                    <a:pt x="7996" y="2919"/>
                  </a:cubicBezTo>
                  <a:cubicBezTo>
                    <a:pt x="8825" y="4895"/>
                    <a:pt x="7893" y="7155"/>
                    <a:pt x="5915" y="7968"/>
                  </a:cubicBezTo>
                  <a:cubicBezTo>
                    <a:pt x="3936" y="8780"/>
                    <a:pt x="1660" y="7838"/>
                    <a:pt x="830" y="5862"/>
                  </a:cubicBezTo>
                  <a:cubicBezTo>
                    <a:pt x="0" y="3885"/>
                    <a:pt x="932" y="1625"/>
                    <a:pt x="2910" y="81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57"/>
            <p:cNvSpPr/>
            <p:nvPr/>
          </p:nvSpPr>
          <p:spPr>
            <a:xfrm>
              <a:off x="4772250" y="4017113"/>
              <a:ext cx="220650" cy="219525"/>
            </a:xfrm>
            <a:custGeom>
              <a:avLst/>
              <a:gdLst/>
              <a:ahLst/>
              <a:cxnLst/>
              <a:rect l="l" t="t" r="r" b="b"/>
              <a:pathLst>
                <a:path w="8826" h="8781" extrusionOk="0">
                  <a:moveTo>
                    <a:pt x="2911" y="813"/>
                  </a:moveTo>
                  <a:cubicBezTo>
                    <a:pt x="4891" y="1"/>
                    <a:pt x="7166" y="943"/>
                    <a:pt x="7997" y="2919"/>
                  </a:cubicBezTo>
                  <a:cubicBezTo>
                    <a:pt x="8825" y="4895"/>
                    <a:pt x="7894" y="7155"/>
                    <a:pt x="5915" y="7967"/>
                  </a:cubicBezTo>
                  <a:cubicBezTo>
                    <a:pt x="3937" y="8780"/>
                    <a:pt x="1660" y="7838"/>
                    <a:pt x="831" y="5862"/>
                  </a:cubicBezTo>
                  <a:cubicBezTo>
                    <a:pt x="0" y="3887"/>
                    <a:pt x="932" y="1627"/>
                    <a:pt x="2911" y="81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57"/>
            <p:cNvSpPr/>
            <p:nvPr/>
          </p:nvSpPr>
          <p:spPr>
            <a:xfrm>
              <a:off x="4792250" y="4245038"/>
              <a:ext cx="220650" cy="219500"/>
            </a:xfrm>
            <a:custGeom>
              <a:avLst/>
              <a:gdLst/>
              <a:ahLst/>
              <a:cxnLst/>
              <a:rect l="l" t="t" r="r" b="b"/>
              <a:pathLst>
                <a:path w="8826" h="8780" extrusionOk="0">
                  <a:moveTo>
                    <a:pt x="2912" y="813"/>
                  </a:moveTo>
                  <a:cubicBezTo>
                    <a:pt x="4891" y="0"/>
                    <a:pt x="7167" y="942"/>
                    <a:pt x="7997" y="2918"/>
                  </a:cubicBezTo>
                  <a:cubicBezTo>
                    <a:pt x="8826" y="4895"/>
                    <a:pt x="7895" y="7155"/>
                    <a:pt x="5916" y="7968"/>
                  </a:cubicBezTo>
                  <a:cubicBezTo>
                    <a:pt x="3938" y="8780"/>
                    <a:pt x="1661" y="7838"/>
                    <a:pt x="831" y="5861"/>
                  </a:cubicBezTo>
                  <a:cubicBezTo>
                    <a:pt x="1" y="3888"/>
                    <a:pt x="933" y="1626"/>
                    <a:pt x="2912" y="81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57"/>
            <p:cNvSpPr/>
            <p:nvPr/>
          </p:nvSpPr>
          <p:spPr>
            <a:xfrm>
              <a:off x="4600525" y="4375263"/>
              <a:ext cx="220650" cy="219525"/>
            </a:xfrm>
            <a:custGeom>
              <a:avLst/>
              <a:gdLst/>
              <a:ahLst/>
              <a:cxnLst/>
              <a:rect l="l" t="t" r="r" b="b"/>
              <a:pathLst>
                <a:path w="8826" h="8781" extrusionOk="0">
                  <a:moveTo>
                    <a:pt x="2912" y="814"/>
                  </a:moveTo>
                  <a:cubicBezTo>
                    <a:pt x="4891" y="1"/>
                    <a:pt x="7167" y="943"/>
                    <a:pt x="7997" y="2919"/>
                  </a:cubicBezTo>
                  <a:cubicBezTo>
                    <a:pt x="8826" y="4895"/>
                    <a:pt x="7895" y="7155"/>
                    <a:pt x="5916" y="7968"/>
                  </a:cubicBezTo>
                  <a:cubicBezTo>
                    <a:pt x="3938" y="8780"/>
                    <a:pt x="1661" y="7838"/>
                    <a:pt x="831" y="5862"/>
                  </a:cubicBezTo>
                  <a:cubicBezTo>
                    <a:pt x="1" y="3886"/>
                    <a:pt x="932" y="1626"/>
                    <a:pt x="2912" y="81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57"/>
            <p:cNvSpPr/>
            <p:nvPr/>
          </p:nvSpPr>
          <p:spPr>
            <a:xfrm>
              <a:off x="4356700" y="3762788"/>
              <a:ext cx="220650" cy="219475"/>
            </a:xfrm>
            <a:custGeom>
              <a:avLst/>
              <a:gdLst/>
              <a:ahLst/>
              <a:cxnLst/>
              <a:rect l="l" t="t" r="r" b="b"/>
              <a:pathLst>
                <a:path w="8826" h="8779" extrusionOk="0">
                  <a:moveTo>
                    <a:pt x="2912" y="812"/>
                  </a:moveTo>
                  <a:cubicBezTo>
                    <a:pt x="4891" y="0"/>
                    <a:pt x="7167" y="941"/>
                    <a:pt x="7997" y="2917"/>
                  </a:cubicBezTo>
                  <a:cubicBezTo>
                    <a:pt x="8826" y="4893"/>
                    <a:pt x="7895" y="7155"/>
                    <a:pt x="5916" y="7967"/>
                  </a:cubicBezTo>
                  <a:cubicBezTo>
                    <a:pt x="3938" y="8779"/>
                    <a:pt x="1661" y="7837"/>
                    <a:pt x="831" y="5861"/>
                  </a:cubicBezTo>
                  <a:cubicBezTo>
                    <a:pt x="1" y="3886"/>
                    <a:pt x="932" y="1626"/>
                    <a:pt x="2912" y="8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4" name="Google Shape;1544;p57"/>
          <p:cNvGrpSpPr/>
          <p:nvPr/>
        </p:nvGrpSpPr>
        <p:grpSpPr>
          <a:xfrm rot="8456623">
            <a:off x="7499812" y="3178037"/>
            <a:ext cx="851362" cy="684461"/>
            <a:chOff x="3730225" y="2252213"/>
            <a:chExt cx="650375" cy="522875"/>
          </a:xfrm>
        </p:grpSpPr>
        <p:sp>
          <p:nvSpPr>
            <p:cNvPr id="1545" name="Google Shape;1545;p57"/>
            <p:cNvSpPr/>
            <p:nvPr/>
          </p:nvSpPr>
          <p:spPr>
            <a:xfrm>
              <a:off x="4109350" y="2547313"/>
              <a:ext cx="107850" cy="190800"/>
            </a:xfrm>
            <a:custGeom>
              <a:avLst/>
              <a:gdLst/>
              <a:ahLst/>
              <a:cxnLst/>
              <a:rect l="l" t="t" r="r" b="b"/>
              <a:pathLst>
                <a:path w="4314" h="7632" extrusionOk="0">
                  <a:moveTo>
                    <a:pt x="2837" y="1"/>
                  </a:moveTo>
                  <a:cubicBezTo>
                    <a:pt x="2732" y="1"/>
                    <a:pt x="2625" y="17"/>
                    <a:pt x="2518" y="51"/>
                  </a:cubicBezTo>
                  <a:cubicBezTo>
                    <a:pt x="2051" y="198"/>
                    <a:pt x="1733" y="627"/>
                    <a:pt x="1485" y="1049"/>
                  </a:cubicBezTo>
                  <a:cubicBezTo>
                    <a:pt x="323" y="3013"/>
                    <a:pt x="1" y="5404"/>
                    <a:pt x="119" y="7632"/>
                  </a:cubicBezTo>
                  <a:cubicBezTo>
                    <a:pt x="1660" y="6972"/>
                    <a:pt x="4263" y="3491"/>
                    <a:pt x="4297" y="1722"/>
                  </a:cubicBezTo>
                  <a:cubicBezTo>
                    <a:pt x="4314" y="883"/>
                    <a:pt x="3622" y="1"/>
                    <a:pt x="2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57"/>
            <p:cNvSpPr/>
            <p:nvPr/>
          </p:nvSpPr>
          <p:spPr>
            <a:xfrm>
              <a:off x="4148150" y="2525738"/>
              <a:ext cx="232450" cy="234275"/>
            </a:xfrm>
            <a:custGeom>
              <a:avLst/>
              <a:gdLst/>
              <a:ahLst/>
              <a:cxnLst/>
              <a:rect l="l" t="t" r="r" b="b"/>
              <a:pathLst>
                <a:path w="9298" h="9371" extrusionOk="0">
                  <a:moveTo>
                    <a:pt x="7784" y="0"/>
                  </a:moveTo>
                  <a:cubicBezTo>
                    <a:pt x="7767" y="0"/>
                    <a:pt x="7749" y="1"/>
                    <a:pt x="7732" y="1"/>
                  </a:cubicBezTo>
                  <a:cubicBezTo>
                    <a:pt x="7031" y="26"/>
                    <a:pt x="6403" y="428"/>
                    <a:pt x="5871" y="884"/>
                  </a:cubicBezTo>
                  <a:cubicBezTo>
                    <a:pt x="3339" y="3057"/>
                    <a:pt x="1827" y="6638"/>
                    <a:pt x="1" y="9370"/>
                  </a:cubicBezTo>
                  <a:cubicBezTo>
                    <a:pt x="2722" y="9203"/>
                    <a:pt x="6461" y="4586"/>
                    <a:pt x="8339" y="2777"/>
                  </a:cubicBezTo>
                  <a:cubicBezTo>
                    <a:pt x="8799" y="2332"/>
                    <a:pt x="9298" y="1795"/>
                    <a:pt x="9243" y="1156"/>
                  </a:cubicBezTo>
                  <a:cubicBezTo>
                    <a:pt x="9188" y="476"/>
                    <a:pt x="8469" y="0"/>
                    <a:pt x="77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57"/>
            <p:cNvSpPr/>
            <p:nvPr/>
          </p:nvSpPr>
          <p:spPr>
            <a:xfrm>
              <a:off x="3730225" y="2515313"/>
              <a:ext cx="246750" cy="259775"/>
            </a:xfrm>
            <a:custGeom>
              <a:avLst/>
              <a:gdLst/>
              <a:ahLst/>
              <a:cxnLst/>
              <a:rect l="l" t="t" r="r" b="b"/>
              <a:pathLst>
                <a:path w="9870" h="10391" extrusionOk="0">
                  <a:moveTo>
                    <a:pt x="2574" y="1"/>
                  </a:moveTo>
                  <a:cubicBezTo>
                    <a:pt x="1394" y="1"/>
                    <a:pt x="208" y="667"/>
                    <a:pt x="86" y="1815"/>
                  </a:cubicBezTo>
                  <a:cubicBezTo>
                    <a:pt x="0" y="2614"/>
                    <a:pt x="432" y="3368"/>
                    <a:pt x="899" y="4018"/>
                  </a:cubicBezTo>
                  <a:cubicBezTo>
                    <a:pt x="3072" y="7051"/>
                    <a:pt x="6434" y="9102"/>
                    <a:pt x="9842" y="10391"/>
                  </a:cubicBezTo>
                  <a:cubicBezTo>
                    <a:pt x="9870" y="7646"/>
                    <a:pt x="6376" y="1460"/>
                    <a:pt x="3755" y="249"/>
                  </a:cubicBezTo>
                  <a:cubicBezTo>
                    <a:pt x="3392" y="81"/>
                    <a:pt x="2983" y="1"/>
                    <a:pt x="25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57"/>
            <p:cNvSpPr/>
            <p:nvPr/>
          </p:nvSpPr>
          <p:spPr>
            <a:xfrm>
              <a:off x="3798750" y="2252213"/>
              <a:ext cx="272225" cy="483500"/>
            </a:xfrm>
            <a:custGeom>
              <a:avLst/>
              <a:gdLst/>
              <a:ahLst/>
              <a:cxnLst/>
              <a:rect l="l" t="t" r="r" b="b"/>
              <a:pathLst>
                <a:path w="10889" h="19340" extrusionOk="0">
                  <a:moveTo>
                    <a:pt x="2590" y="1"/>
                  </a:moveTo>
                  <a:cubicBezTo>
                    <a:pt x="1677" y="1"/>
                    <a:pt x="776" y="714"/>
                    <a:pt x="425" y="1600"/>
                  </a:cubicBezTo>
                  <a:cubicBezTo>
                    <a:pt x="1" y="2665"/>
                    <a:pt x="190" y="3874"/>
                    <a:pt x="522" y="4968"/>
                  </a:cubicBezTo>
                  <a:cubicBezTo>
                    <a:pt x="2107" y="10192"/>
                    <a:pt x="6467" y="14809"/>
                    <a:pt x="9351" y="19339"/>
                  </a:cubicBezTo>
                  <a:cubicBezTo>
                    <a:pt x="10889" y="15150"/>
                    <a:pt x="6444" y="6517"/>
                    <a:pt x="4972" y="2515"/>
                  </a:cubicBezTo>
                  <a:cubicBezTo>
                    <a:pt x="4610" y="1531"/>
                    <a:pt x="4134" y="431"/>
                    <a:pt x="3143" y="93"/>
                  </a:cubicBezTo>
                  <a:cubicBezTo>
                    <a:pt x="2961" y="30"/>
                    <a:pt x="2775" y="1"/>
                    <a:pt x="2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57"/>
            <p:cNvSpPr/>
            <p:nvPr/>
          </p:nvSpPr>
          <p:spPr>
            <a:xfrm>
              <a:off x="4042050" y="2377763"/>
              <a:ext cx="96325" cy="291775"/>
            </a:xfrm>
            <a:custGeom>
              <a:avLst/>
              <a:gdLst/>
              <a:ahLst/>
              <a:cxnLst/>
              <a:rect l="l" t="t" r="r" b="b"/>
              <a:pathLst>
                <a:path w="3853" h="11671" extrusionOk="0">
                  <a:moveTo>
                    <a:pt x="1794" y="0"/>
                  </a:moveTo>
                  <a:cubicBezTo>
                    <a:pt x="1315" y="0"/>
                    <a:pt x="809" y="261"/>
                    <a:pt x="517" y="655"/>
                  </a:cubicBezTo>
                  <a:cubicBezTo>
                    <a:pt x="71" y="1260"/>
                    <a:pt x="0" y="2070"/>
                    <a:pt x="25" y="2827"/>
                  </a:cubicBezTo>
                  <a:cubicBezTo>
                    <a:pt x="121" y="5840"/>
                    <a:pt x="1322" y="8678"/>
                    <a:pt x="1607" y="11671"/>
                  </a:cubicBezTo>
                  <a:cubicBezTo>
                    <a:pt x="3007" y="8632"/>
                    <a:pt x="3853" y="4736"/>
                    <a:pt x="3071" y="1373"/>
                  </a:cubicBezTo>
                  <a:cubicBezTo>
                    <a:pt x="2977" y="956"/>
                    <a:pt x="2833" y="516"/>
                    <a:pt x="2503" y="243"/>
                  </a:cubicBezTo>
                  <a:cubicBezTo>
                    <a:pt x="2299" y="75"/>
                    <a:pt x="2050" y="0"/>
                    <a:pt x="17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0" name="Google Shape;1550;p57"/>
          <p:cNvGrpSpPr/>
          <p:nvPr/>
        </p:nvGrpSpPr>
        <p:grpSpPr>
          <a:xfrm rot="-2524463">
            <a:off x="5035358" y="884132"/>
            <a:ext cx="851482" cy="684557"/>
            <a:chOff x="3730225" y="2252213"/>
            <a:chExt cx="650375" cy="522875"/>
          </a:xfrm>
        </p:grpSpPr>
        <p:sp>
          <p:nvSpPr>
            <p:cNvPr id="1551" name="Google Shape;1551;p57"/>
            <p:cNvSpPr/>
            <p:nvPr/>
          </p:nvSpPr>
          <p:spPr>
            <a:xfrm>
              <a:off x="4109350" y="2547313"/>
              <a:ext cx="107850" cy="190800"/>
            </a:xfrm>
            <a:custGeom>
              <a:avLst/>
              <a:gdLst/>
              <a:ahLst/>
              <a:cxnLst/>
              <a:rect l="l" t="t" r="r" b="b"/>
              <a:pathLst>
                <a:path w="4314" h="7632" extrusionOk="0">
                  <a:moveTo>
                    <a:pt x="2837" y="1"/>
                  </a:moveTo>
                  <a:cubicBezTo>
                    <a:pt x="2732" y="1"/>
                    <a:pt x="2625" y="17"/>
                    <a:pt x="2518" y="51"/>
                  </a:cubicBezTo>
                  <a:cubicBezTo>
                    <a:pt x="2051" y="198"/>
                    <a:pt x="1733" y="627"/>
                    <a:pt x="1485" y="1049"/>
                  </a:cubicBezTo>
                  <a:cubicBezTo>
                    <a:pt x="323" y="3013"/>
                    <a:pt x="1" y="5404"/>
                    <a:pt x="119" y="7632"/>
                  </a:cubicBezTo>
                  <a:cubicBezTo>
                    <a:pt x="1660" y="6972"/>
                    <a:pt x="4263" y="3491"/>
                    <a:pt x="4297" y="1722"/>
                  </a:cubicBezTo>
                  <a:cubicBezTo>
                    <a:pt x="4314" y="883"/>
                    <a:pt x="3622" y="1"/>
                    <a:pt x="2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57"/>
            <p:cNvSpPr/>
            <p:nvPr/>
          </p:nvSpPr>
          <p:spPr>
            <a:xfrm>
              <a:off x="4148150" y="2525738"/>
              <a:ext cx="232450" cy="234275"/>
            </a:xfrm>
            <a:custGeom>
              <a:avLst/>
              <a:gdLst/>
              <a:ahLst/>
              <a:cxnLst/>
              <a:rect l="l" t="t" r="r" b="b"/>
              <a:pathLst>
                <a:path w="9298" h="9371" extrusionOk="0">
                  <a:moveTo>
                    <a:pt x="7784" y="0"/>
                  </a:moveTo>
                  <a:cubicBezTo>
                    <a:pt x="7767" y="0"/>
                    <a:pt x="7749" y="1"/>
                    <a:pt x="7732" y="1"/>
                  </a:cubicBezTo>
                  <a:cubicBezTo>
                    <a:pt x="7031" y="26"/>
                    <a:pt x="6403" y="428"/>
                    <a:pt x="5871" y="884"/>
                  </a:cubicBezTo>
                  <a:cubicBezTo>
                    <a:pt x="3339" y="3057"/>
                    <a:pt x="1827" y="6638"/>
                    <a:pt x="1" y="9370"/>
                  </a:cubicBezTo>
                  <a:cubicBezTo>
                    <a:pt x="2722" y="9203"/>
                    <a:pt x="6461" y="4586"/>
                    <a:pt x="8339" y="2777"/>
                  </a:cubicBezTo>
                  <a:cubicBezTo>
                    <a:pt x="8799" y="2332"/>
                    <a:pt x="9298" y="1795"/>
                    <a:pt x="9243" y="1156"/>
                  </a:cubicBezTo>
                  <a:cubicBezTo>
                    <a:pt x="9188" y="476"/>
                    <a:pt x="8469" y="0"/>
                    <a:pt x="77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57"/>
            <p:cNvSpPr/>
            <p:nvPr/>
          </p:nvSpPr>
          <p:spPr>
            <a:xfrm>
              <a:off x="3730225" y="2515313"/>
              <a:ext cx="246750" cy="259775"/>
            </a:xfrm>
            <a:custGeom>
              <a:avLst/>
              <a:gdLst/>
              <a:ahLst/>
              <a:cxnLst/>
              <a:rect l="l" t="t" r="r" b="b"/>
              <a:pathLst>
                <a:path w="9870" h="10391" extrusionOk="0">
                  <a:moveTo>
                    <a:pt x="2574" y="1"/>
                  </a:moveTo>
                  <a:cubicBezTo>
                    <a:pt x="1394" y="1"/>
                    <a:pt x="208" y="667"/>
                    <a:pt x="86" y="1815"/>
                  </a:cubicBezTo>
                  <a:cubicBezTo>
                    <a:pt x="0" y="2614"/>
                    <a:pt x="432" y="3368"/>
                    <a:pt x="899" y="4018"/>
                  </a:cubicBezTo>
                  <a:cubicBezTo>
                    <a:pt x="3072" y="7051"/>
                    <a:pt x="6434" y="9102"/>
                    <a:pt x="9842" y="10391"/>
                  </a:cubicBezTo>
                  <a:cubicBezTo>
                    <a:pt x="9870" y="7646"/>
                    <a:pt x="6376" y="1460"/>
                    <a:pt x="3755" y="249"/>
                  </a:cubicBezTo>
                  <a:cubicBezTo>
                    <a:pt x="3392" y="81"/>
                    <a:pt x="2983" y="1"/>
                    <a:pt x="25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57"/>
            <p:cNvSpPr/>
            <p:nvPr/>
          </p:nvSpPr>
          <p:spPr>
            <a:xfrm>
              <a:off x="3798750" y="2252213"/>
              <a:ext cx="272225" cy="483500"/>
            </a:xfrm>
            <a:custGeom>
              <a:avLst/>
              <a:gdLst/>
              <a:ahLst/>
              <a:cxnLst/>
              <a:rect l="l" t="t" r="r" b="b"/>
              <a:pathLst>
                <a:path w="10889" h="19340" extrusionOk="0">
                  <a:moveTo>
                    <a:pt x="2590" y="1"/>
                  </a:moveTo>
                  <a:cubicBezTo>
                    <a:pt x="1677" y="1"/>
                    <a:pt x="776" y="714"/>
                    <a:pt x="425" y="1600"/>
                  </a:cubicBezTo>
                  <a:cubicBezTo>
                    <a:pt x="1" y="2665"/>
                    <a:pt x="190" y="3874"/>
                    <a:pt x="522" y="4968"/>
                  </a:cubicBezTo>
                  <a:cubicBezTo>
                    <a:pt x="2107" y="10192"/>
                    <a:pt x="6467" y="14809"/>
                    <a:pt x="9351" y="19339"/>
                  </a:cubicBezTo>
                  <a:cubicBezTo>
                    <a:pt x="10889" y="15150"/>
                    <a:pt x="6444" y="6517"/>
                    <a:pt x="4972" y="2515"/>
                  </a:cubicBezTo>
                  <a:cubicBezTo>
                    <a:pt x="4610" y="1531"/>
                    <a:pt x="4134" y="431"/>
                    <a:pt x="3143" y="93"/>
                  </a:cubicBezTo>
                  <a:cubicBezTo>
                    <a:pt x="2961" y="30"/>
                    <a:pt x="2775" y="1"/>
                    <a:pt x="25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57"/>
            <p:cNvSpPr/>
            <p:nvPr/>
          </p:nvSpPr>
          <p:spPr>
            <a:xfrm>
              <a:off x="4042050" y="2377763"/>
              <a:ext cx="96325" cy="291775"/>
            </a:xfrm>
            <a:custGeom>
              <a:avLst/>
              <a:gdLst/>
              <a:ahLst/>
              <a:cxnLst/>
              <a:rect l="l" t="t" r="r" b="b"/>
              <a:pathLst>
                <a:path w="3853" h="11671" extrusionOk="0">
                  <a:moveTo>
                    <a:pt x="1794" y="0"/>
                  </a:moveTo>
                  <a:cubicBezTo>
                    <a:pt x="1315" y="0"/>
                    <a:pt x="809" y="261"/>
                    <a:pt x="517" y="655"/>
                  </a:cubicBezTo>
                  <a:cubicBezTo>
                    <a:pt x="71" y="1260"/>
                    <a:pt x="0" y="2070"/>
                    <a:pt x="25" y="2827"/>
                  </a:cubicBezTo>
                  <a:cubicBezTo>
                    <a:pt x="121" y="5840"/>
                    <a:pt x="1322" y="8678"/>
                    <a:pt x="1607" y="11671"/>
                  </a:cubicBezTo>
                  <a:cubicBezTo>
                    <a:pt x="3007" y="8632"/>
                    <a:pt x="3853" y="4736"/>
                    <a:pt x="3071" y="1373"/>
                  </a:cubicBezTo>
                  <a:cubicBezTo>
                    <a:pt x="2977" y="956"/>
                    <a:pt x="2833" y="516"/>
                    <a:pt x="2503" y="243"/>
                  </a:cubicBezTo>
                  <a:cubicBezTo>
                    <a:pt x="2299" y="75"/>
                    <a:pt x="2050" y="0"/>
                    <a:pt x="17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1097;p44">
            <a:extLst>
              <a:ext uri="{FF2B5EF4-FFF2-40B4-BE49-F238E27FC236}">
                <a16:creationId xmlns:a16="http://schemas.microsoft.com/office/drawing/2014/main" id="{B35B7CDE-E9A4-63BC-1BA2-EFFB98071048}"/>
              </a:ext>
            </a:extLst>
          </p:cNvPr>
          <p:cNvSpPr txBox="1">
            <a:spLocks/>
          </p:cNvSpPr>
          <p:nvPr/>
        </p:nvSpPr>
        <p:spPr>
          <a:xfrm>
            <a:off x="2348550" y="1476907"/>
            <a:ext cx="850638" cy="734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600" b="1" dirty="0">
                <a:solidFill>
                  <a:schemeClr val="tx2">
                    <a:lumMod val="75000"/>
                  </a:schemeClr>
                </a:solidFill>
                <a:latin typeface="Arial" panose="020B0604020202020204" pitchFamily="34" charset="0"/>
                <a:cs typeface="Arial" panose="020B0604020202020204" pitchFamily="34" charset="0"/>
              </a:rPr>
              <a:t>02</a:t>
            </a:r>
          </a:p>
        </p:txBody>
      </p:sp>
      <p:sp>
        <p:nvSpPr>
          <p:cNvPr id="9" name="Rectangle 8">
            <a:extLst>
              <a:ext uri="{FF2B5EF4-FFF2-40B4-BE49-F238E27FC236}">
                <a16:creationId xmlns:a16="http://schemas.microsoft.com/office/drawing/2014/main" id="{CCF2F7E6-0EE6-14CB-2FA3-F60CC224B208}"/>
              </a:ext>
            </a:extLst>
          </p:cNvPr>
          <p:cNvSpPr/>
          <p:nvPr/>
        </p:nvSpPr>
        <p:spPr>
          <a:xfrm>
            <a:off x="1012876" y="2317788"/>
            <a:ext cx="3521986" cy="1003289"/>
          </a:xfrm>
          <a:prstGeom prst="rect">
            <a:avLst/>
          </a:prstGeom>
          <a:solidFill>
            <a:schemeClr val="tx2">
              <a:lumMod val="60000"/>
              <a:lumOff val="4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vi-VN" sz="3600" b="1" dirty="0">
                <a:latin typeface="Arial" panose="020B0604020202020204" pitchFamily="34" charset="0"/>
                <a:cs typeface="Arial" panose="020B0604020202020204" pitchFamily="34" charset="0"/>
              </a:rPr>
              <a:t>SÁNG TẠO</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79"/>
        <p:cNvGrpSpPr/>
        <p:nvPr/>
      </p:nvGrpSpPr>
      <p:grpSpPr>
        <a:xfrm>
          <a:off x="0" y="0"/>
          <a:ext cx="0" cy="0"/>
          <a:chOff x="0" y="0"/>
          <a:chExt cx="0" cy="0"/>
        </a:xfrm>
      </p:grpSpPr>
      <p:sp>
        <p:nvSpPr>
          <p:cNvPr id="25" name="TextBox 24">
            <a:extLst>
              <a:ext uri="{FF2B5EF4-FFF2-40B4-BE49-F238E27FC236}">
                <a16:creationId xmlns:a16="http://schemas.microsoft.com/office/drawing/2014/main" id="{A321A853-E25C-F323-7B9D-93E61FECC4BD}"/>
              </a:ext>
            </a:extLst>
          </p:cNvPr>
          <p:cNvSpPr txBox="1"/>
          <p:nvPr/>
        </p:nvSpPr>
        <p:spPr>
          <a:xfrm>
            <a:off x="662940" y="597601"/>
            <a:ext cx="7818120" cy="492443"/>
          </a:xfrm>
          <a:prstGeom prst="rect">
            <a:avLst/>
          </a:prstGeom>
          <a:noFill/>
        </p:spPr>
        <p:txBody>
          <a:bodyPr wrap="square">
            <a:spAutoFit/>
          </a:bodyPr>
          <a:lstStyle/>
          <a:p>
            <a:pPr algn="ctr"/>
            <a:r>
              <a:rPr lang="en-US" sz="2600" b="1" dirty="0">
                <a:solidFill>
                  <a:schemeClr val="accent3">
                    <a:lumMod val="75000"/>
                  </a:schemeClr>
                </a:solidFill>
                <a:latin typeface="Arial" panose="020B0604020202020204" pitchFamily="34" charset="0"/>
                <a:cs typeface="Arial" panose="020B0604020202020204" pitchFamily="34" charset="0"/>
              </a:rPr>
              <a:t>T</a:t>
            </a:r>
            <a:r>
              <a:rPr lang="vi-VN" sz="2600" b="1" dirty="0" smtClean="0">
                <a:solidFill>
                  <a:schemeClr val="accent3">
                    <a:lumMod val="75000"/>
                  </a:schemeClr>
                </a:solidFill>
                <a:effectLst/>
                <a:latin typeface="Arial" panose="020B0604020202020204" pitchFamily="34" charset="0"/>
                <a:cs typeface="Arial" panose="020B0604020202020204" pitchFamily="34" charset="0"/>
              </a:rPr>
              <a:t>ìm ý tưởng</a:t>
            </a:r>
            <a:endParaRPr lang="vi-VN" sz="2600" b="1" dirty="0">
              <a:solidFill>
                <a:schemeClr val="accent3">
                  <a:lumMod val="75000"/>
                </a:schemeClr>
              </a:solidFill>
              <a:effectLst/>
              <a:latin typeface="Arial" panose="020B0604020202020204" pitchFamily="34" charset="0"/>
              <a:cs typeface="Arial" panose="020B0604020202020204" pitchFamily="34" charset="0"/>
            </a:endParaRPr>
          </a:p>
        </p:txBody>
      </p:sp>
      <p:grpSp>
        <p:nvGrpSpPr>
          <p:cNvPr id="28" name="Google Shape;5799;p88">
            <a:extLst>
              <a:ext uri="{FF2B5EF4-FFF2-40B4-BE49-F238E27FC236}">
                <a16:creationId xmlns:a16="http://schemas.microsoft.com/office/drawing/2014/main" id="{5771DB99-03EF-059D-9D8A-257F2F1C2D9F}"/>
              </a:ext>
            </a:extLst>
          </p:cNvPr>
          <p:cNvGrpSpPr/>
          <p:nvPr/>
        </p:nvGrpSpPr>
        <p:grpSpPr>
          <a:xfrm>
            <a:off x="503627" y="2776765"/>
            <a:ext cx="2601523" cy="1206330"/>
            <a:chOff x="7636443" y="1509705"/>
            <a:chExt cx="804565" cy="373078"/>
          </a:xfrm>
          <a:solidFill>
            <a:schemeClr val="accent4">
              <a:lumMod val="60000"/>
              <a:lumOff val="40000"/>
            </a:schemeClr>
          </a:solidFill>
        </p:grpSpPr>
        <p:sp>
          <p:nvSpPr>
            <p:cNvPr id="1670" name="Google Shape;5800;p88">
              <a:extLst>
                <a:ext uri="{FF2B5EF4-FFF2-40B4-BE49-F238E27FC236}">
                  <a16:creationId xmlns:a16="http://schemas.microsoft.com/office/drawing/2014/main" id="{AC0925CD-2B20-82DA-1781-514E5BE8F397}"/>
                </a:ext>
              </a:extLst>
            </p:cNvPr>
            <p:cNvSpPr/>
            <p:nvPr/>
          </p:nvSpPr>
          <p:spPr>
            <a:xfrm>
              <a:off x="7636443" y="1509705"/>
              <a:ext cx="749840" cy="373078"/>
            </a:xfrm>
            <a:custGeom>
              <a:avLst/>
              <a:gdLst/>
              <a:ahLst/>
              <a:cxnLst/>
              <a:rect l="l" t="t" r="r" b="b"/>
              <a:pathLst>
                <a:path w="20764" h="10331" extrusionOk="0">
                  <a:moveTo>
                    <a:pt x="10376" y="1"/>
                  </a:moveTo>
                  <a:lnTo>
                    <a:pt x="1" y="5028"/>
                  </a:lnTo>
                  <a:lnTo>
                    <a:pt x="10376" y="10331"/>
                  </a:lnTo>
                  <a:lnTo>
                    <a:pt x="20763" y="5028"/>
                  </a:lnTo>
                  <a:lnTo>
                    <a:pt x="1037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5801;p88">
              <a:extLst>
                <a:ext uri="{FF2B5EF4-FFF2-40B4-BE49-F238E27FC236}">
                  <a16:creationId xmlns:a16="http://schemas.microsoft.com/office/drawing/2014/main" id="{0B4F7B49-05A2-A5D3-8108-0914B1E908D4}"/>
                </a:ext>
              </a:extLst>
            </p:cNvPr>
            <p:cNvSpPr/>
            <p:nvPr/>
          </p:nvSpPr>
          <p:spPr>
            <a:xfrm>
              <a:off x="8398251" y="1667375"/>
              <a:ext cx="42757" cy="36365"/>
            </a:xfrm>
            <a:custGeom>
              <a:avLst/>
              <a:gdLst/>
              <a:ahLst/>
              <a:cxnLst/>
              <a:rect l="l" t="t" r="r" b="b"/>
              <a:pathLst>
                <a:path w="1184" h="1007" extrusionOk="0">
                  <a:moveTo>
                    <a:pt x="513" y="0"/>
                  </a:moveTo>
                  <a:cubicBezTo>
                    <a:pt x="255" y="0"/>
                    <a:pt x="5" y="198"/>
                    <a:pt x="12" y="501"/>
                  </a:cubicBezTo>
                  <a:cubicBezTo>
                    <a:pt x="1" y="788"/>
                    <a:pt x="230" y="1006"/>
                    <a:pt x="506" y="1006"/>
                  </a:cubicBezTo>
                  <a:cubicBezTo>
                    <a:pt x="953" y="1006"/>
                    <a:pt x="1183" y="467"/>
                    <a:pt x="862" y="146"/>
                  </a:cubicBezTo>
                  <a:cubicBezTo>
                    <a:pt x="762" y="45"/>
                    <a:pt x="636" y="0"/>
                    <a:pt x="5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5802;p88">
            <a:extLst>
              <a:ext uri="{FF2B5EF4-FFF2-40B4-BE49-F238E27FC236}">
                <a16:creationId xmlns:a16="http://schemas.microsoft.com/office/drawing/2014/main" id="{6BE57CF3-97FD-87B4-1E1D-86F072DF55AD}"/>
              </a:ext>
            </a:extLst>
          </p:cNvPr>
          <p:cNvGrpSpPr/>
          <p:nvPr/>
        </p:nvGrpSpPr>
        <p:grpSpPr>
          <a:xfrm>
            <a:off x="503627" y="2041130"/>
            <a:ext cx="2601523" cy="1206330"/>
            <a:chOff x="7636443" y="1408133"/>
            <a:chExt cx="804565" cy="373078"/>
          </a:xfrm>
          <a:solidFill>
            <a:schemeClr val="accent4">
              <a:lumMod val="40000"/>
              <a:lumOff val="60000"/>
            </a:schemeClr>
          </a:solidFill>
        </p:grpSpPr>
        <p:sp>
          <p:nvSpPr>
            <p:cNvPr id="1668" name="Google Shape;5803;p88">
              <a:extLst>
                <a:ext uri="{FF2B5EF4-FFF2-40B4-BE49-F238E27FC236}">
                  <a16:creationId xmlns:a16="http://schemas.microsoft.com/office/drawing/2014/main" id="{7251DCCC-EAC6-0506-7880-FD1728E911B7}"/>
                </a:ext>
              </a:extLst>
            </p:cNvPr>
            <p:cNvSpPr/>
            <p:nvPr/>
          </p:nvSpPr>
          <p:spPr>
            <a:xfrm>
              <a:off x="7636443" y="1408133"/>
              <a:ext cx="749840" cy="373078"/>
            </a:xfrm>
            <a:custGeom>
              <a:avLst/>
              <a:gdLst/>
              <a:ahLst/>
              <a:cxnLst/>
              <a:rect l="l" t="t" r="r" b="b"/>
              <a:pathLst>
                <a:path w="20764" h="10331" extrusionOk="0">
                  <a:moveTo>
                    <a:pt x="10376" y="1"/>
                  </a:moveTo>
                  <a:lnTo>
                    <a:pt x="1" y="5028"/>
                  </a:lnTo>
                  <a:lnTo>
                    <a:pt x="10376" y="10331"/>
                  </a:lnTo>
                  <a:lnTo>
                    <a:pt x="20763" y="5028"/>
                  </a:lnTo>
                  <a:lnTo>
                    <a:pt x="1037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5804;p88">
              <a:extLst>
                <a:ext uri="{FF2B5EF4-FFF2-40B4-BE49-F238E27FC236}">
                  <a16:creationId xmlns:a16="http://schemas.microsoft.com/office/drawing/2014/main" id="{CD088E55-B36E-DABA-6C2A-575888BEF882}"/>
                </a:ext>
              </a:extLst>
            </p:cNvPr>
            <p:cNvSpPr/>
            <p:nvPr/>
          </p:nvSpPr>
          <p:spPr>
            <a:xfrm>
              <a:off x="8398251" y="1565802"/>
              <a:ext cx="42757" cy="36365"/>
            </a:xfrm>
            <a:custGeom>
              <a:avLst/>
              <a:gdLst/>
              <a:ahLst/>
              <a:cxnLst/>
              <a:rect l="l" t="t" r="r" b="b"/>
              <a:pathLst>
                <a:path w="1184" h="1007" extrusionOk="0">
                  <a:moveTo>
                    <a:pt x="513" y="0"/>
                  </a:moveTo>
                  <a:cubicBezTo>
                    <a:pt x="255" y="0"/>
                    <a:pt x="5" y="198"/>
                    <a:pt x="12" y="501"/>
                  </a:cubicBezTo>
                  <a:cubicBezTo>
                    <a:pt x="1" y="788"/>
                    <a:pt x="230" y="1006"/>
                    <a:pt x="506" y="1006"/>
                  </a:cubicBezTo>
                  <a:cubicBezTo>
                    <a:pt x="953" y="1006"/>
                    <a:pt x="1183" y="467"/>
                    <a:pt x="862" y="146"/>
                  </a:cubicBezTo>
                  <a:cubicBezTo>
                    <a:pt x="762" y="45"/>
                    <a:pt x="636" y="0"/>
                    <a:pt x="5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5805;p88">
            <a:extLst>
              <a:ext uri="{FF2B5EF4-FFF2-40B4-BE49-F238E27FC236}">
                <a16:creationId xmlns:a16="http://schemas.microsoft.com/office/drawing/2014/main" id="{9C8E5852-85F8-30D3-64AE-4A803CBE9BEE}"/>
              </a:ext>
            </a:extLst>
          </p:cNvPr>
          <p:cNvGrpSpPr/>
          <p:nvPr/>
        </p:nvGrpSpPr>
        <p:grpSpPr>
          <a:xfrm>
            <a:off x="503627" y="1277277"/>
            <a:ext cx="2601523" cy="1206330"/>
            <a:chOff x="7636443" y="1306560"/>
            <a:chExt cx="804565" cy="373078"/>
          </a:xfrm>
          <a:solidFill>
            <a:schemeClr val="accent4">
              <a:lumMod val="20000"/>
              <a:lumOff val="80000"/>
            </a:schemeClr>
          </a:solidFill>
        </p:grpSpPr>
        <p:sp>
          <p:nvSpPr>
            <p:cNvPr id="1666" name="Google Shape;5806;p88">
              <a:extLst>
                <a:ext uri="{FF2B5EF4-FFF2-40B4-BE49-F238E27FC236}">
                  <a16:creationId xmlns:a16="http://schemas.microsoft.com/office/drawing/2014/main" id="{B2BFD450-15AC-41CA-101C-BC4B657563E9}"/>
                </a:ext>
              </a:extLst>
            </p:cNvPr>
            <p:cNvSpPr/>
            <p:nvPr/>
          </p:nvSpPr>
          <p:spPr>
            <a:xfrm>
              <a:off x="7636443" y="1306560"/>
              <a:ext cx="749840" cy="373078"/>
            </a:xfrm>
            <a:custGeom>
              <a:avLst/>
              <a:gdLst/>
              <a:ahLst/>
              <a:cxnLst/>
              <a:rect l="l" t="t" r="r" b="b"/>
              <a:pathLst>
                <a:path w="20764" h="10331" extrusionOk="0">
                  <a:moveTo>
                    <a:pt x="10376" y="1"/>
                  </a:moveTo>
                  <a:lnTo>
                    <a:pt x="1" y="5028"/>
                  </a:lnTo>
                  <a:lnTo>
                    <a:pt x="10376" y="10331"/>
                  </a:lnTo>
                  <a:lnTo>
                    <a:pt x="20763" y="5028"/>
                  </a:lnTo>
                  <a:lnTo>
                    <a:pt x="1037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5807;p88">
              <a:extLst>
                <a:ext uri="{FF2B5EF4-FFF2-40B4-BE49-F238E27FC236}">
                  <a16:creationId xmlns:a16="http://schemas.microsoft.com/office/drawing/2014/main" id="{D8398673-8470-1866-5786-4807EB4745EB}"/>
                </a:ext>
              </a:extLst>
            </p:cNvPr>
            <p:cNvSpPr/>
            <p:nvPr/>
          </p:nvSpPr>
          <p:spPr>
            <a:xfrm>
              <a:off x="8398251" y="1464230"/>
              <a:ext cx="42757" cy="36365"/>
            </a:xfrm>
            <a:custGeom>
              <a:avLst/>
              <a:gdLst/>
              <a:ahLst/>
              <a:cxnLst/>
              <a:rect l="l" t="t" r="r" b="b"/>
              <a:pathLst>
                <a:path w="1184" h="1007" extrusionOk="0">
                  <a:moveTo>
                    <a:pt x="513" y="0"/>
                  </a:moveTo>
                  <a:cubicBezTo>
                    <a:pt x="255" y="0"/>
                    <a:pt x="5" y="198"/>
                    <a:pt x="12" y="501"/>
                  </a:cubicBezTo>
                  <a:cubicBezTo>
                    <a:pt x="1" y="788"/>
                    <a:pt x="230" y="1006"/>
                    <a:pt x="506" y="1006"/>
                  </a:cubicBezTo>
                  <a:cubicBezTo>
                    <a:pt x="953" y="1006"/>
                    <a:pt x="1183" y="467"/>
                    <a:pt x="862" y="146"/>
                  </a:cubicBezTo>
                  <a:cubicBezTo>
                    <a:pt x="762" y="45"/>
                    <a:pt x="636" y="0"/>
                    <a:pt x="5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3" name="TextBox 1672">
            <a:extLst>
              <a:ext uri="{FF2B5EF4-FFF2-40B4-BE49-F238E27FC236}">
                <a16:creationId xmlns:a16="http://schemas.microsoft.com/office/drawing/2014/main" id="{BFED069A-F845-85A1-BD7C-7438CA69D2D0}"/>
              </a:ext>
            </a:extLst>
          </p:cNvPr>
          <p:cNvSpPr txBox="1"/>
          <p:nvPr/>
        </p:nvSpPr>
        <p:spPr>
          <a:xfrm>
            <a:off x="3413760" y="1412642"/>
            <a:ext cx="5067300" cy="872034"/>
          </a:xfrm>
          <a:prstGeom prst="rect">
            <a:avLst/>
          </a:prstGeom>
          <a:noFill/>
        </p:spPr>
        <p:txBody>
          <a:bodyPr wrap="square">
            <a:spAutoFit/>
          </a:bodyPr>
          <a:lstStyle/>
          <a:p>
            <a:pPr>
              <a:lnSpc>
                <a:spcPct val="150000"/>
              </a:lnSpc>
            </a:pPr>
            <a:r>
              <a:rPr lang="vi-VN" sz="1800" b="1" dirty="0">
                <a:solidFill>
                  <a:srgbClr val="000000"/>
                </a:solidFill>
                <a:effectLst/>
                <a:latin typeface="Arial" panose="020B0604020202020204" pitchFamily="34" charset="0"/>
                <a:cs typeface="Arial" panose="020B0604020202020204" pitchFamily="34" charset="0"/>
              </a:rPr>
              <a:t>Bước 1: </a:t>
            </a:r>
          </a:p>
          <a:p>
            <a:pPr marL="285750" indent="-285750">
              <a:lnSpc>
                <a:spcPct val="150000"/>
              </a:lnSpc>
              <a:buFont typeface="Arial" panose="020B0604020202020204" pitchFamily="34" charset="0"/>
              <a:buChar char="•"/>
            </a:pPr>
            <a:r>
              <a:rPr lang="vi-VN" sz="1800" dirty="0">
                <a:solidFill>
                  <a:srgbClr val="000000"/>
                </a:solidFill>
                <a:effectLst/>
                <a:latin typeface="Arial" panose="020B0604020202020204" pitchFamily="34" charset="0"/>
                <a:cs typeface="Arial" panose="020B0604020202020204" pitchFamily="34" charset="0"/>
              </a:rPr>
              <a:t>Xác định ngành nghề muốn giới thiệu.</a:t>
            </a:r>
            <a:endParaRPr lang="vi-VN" sz="1800" dirty="0">
              <a:effectLst/>
              <a:latin typeface="Arial" panose="020B0604020202020204" pitchFamily="34" charset="0"/>
              <a:cs typeface="Arial" panose="020B0604020202020204" pitchFamily="34" charset="0"/>
            </a:endParaRPr>
          </a:p>
        </p:txBody>
      </p:sp>
      <p:sp>
        <p:nvSpPr>
          <p:cNvPr id="1674" name="TextBox 1673">
            <a:extLst>
              <a:ext uri="{FF2B5EF4-FFF2-40B4-BE49-F238E27FC236}">
                <a16:creationId xmlns:a16="http://schemas.microsoft.com/office/drawing/2014/main" id="{9880BEBA-9E60-982F-D200-CD1148E89E58}"/>
              </a:ext>
            </a:extLst>
          </p:cNvPr>
          <p:cNvSpPr txBox="1"/>
          <p:nvPr/>
        </p:nvSpPr>
        <p:spPr>
          <a:xfrm>
            <a:off x="3413760" y="2190297"/>
            <a:ext cx="5375910" cy="872034"/>
          </a:xfrm>
          <a:prstGeom prst="rect">
            <a:avLst/>
          </a:prstGeom>
          <a:noFill/>
        </p:spPr>
        <p:txBody>
          <a:bodyPr wrap="square">
            <a:spAutoFit/>
          </a:bodyPr>
          <a:lstStyle/>
          <a:p>
            <a:pPr>
              <a:lnSpc>
                <a:spcPct val="150000"/>
              </a:lnSpc>
            </a:pPr>
            <a:r>
              <a:rPr lang="vi-VN" sz="1800" b="1" dirty="0">
                <a:solidFill>
                  <a:srgbClr val="000000"/>
                </a:solidFill>
                <a:effectLst/>
                <a:latin typeface="Arial" panose="020B0604020202020204" pitchFamily="34" charset="0"/>
                <a:cs typeface="Arial" panose="020B0604020202020204" pitchFamily="34" charset="0"/>
              </a:rPr>
              <a:t>Bước 2: </a:t>
            </a:r>
          </a:p>
          <a:p>
            <a:pPr marL="285750" indent="-285750">
              <a:lnSpc>
                <a:spcPct val="150000"/>
              </a:lnSpc>
              <a:buFont typeface="Arial" panose="020B0604020202020204" pitchFamily="34" charset="0"/>
              <a:buChar char="•"/>
            </a:pPr>
            <a:r>
              <a:rPr lang="vi-VN" sz="1800" dirty="0">
                <a:solidFill>
                  <a:srgbClr val="000000"/>
                </a:solidFill>
                <a:effectLst/>
                <a:latin typeface="Arial" panose="020B0604020202020204" pitchFamily="34" charset="0"/>
                <a:cs typeface="Arial" panose="020B0604020202020204" pitchFamily="34" charset="0"/>
              </a:rPr>
              <a:t>Chọn những ý chính của nội dung bài giới thiệu.</a:t>
            </a:r>
            <a:endParaRPr lang="vi-VN" sz="1800" dirty="0">
              <a:effectLst/>
              <a:latin typeface="Arial" panose="020B0604020202020204" pitchFamily="34" charset="0"/>
              <a:cs typeface="Arial" panose="020B0604020202020204" pitchFamily="34" charset="0"/>
            </a:endParaRPr>
          </a:p>
        </p:txBody>
      </p:sp>
      <p:sp>
        <p:nvSpPr>
          <p:cNvPr id="1675" name="TextBox 1674">
            <a:extLst>
              <a:ext uri="{FF2B5EF4-FFF2-40B4-BE49-F238E27FC236}">
                <a16:creationId xmlns:a16="http://schemas.microsoft.com/office/drawing/2014/main" id="{9F23F287-DC94-713C-63B5-B81E19723185}"/>
              </a:ext>
            </a:extLst>
          </p:cNvPr>
          <p:cNvSpPr txBox="1"/>
          <p:nvPr/>
        </p:nvSpPr>
        <p:spPr>
          <a:xfrm>
            <a:off x="3413760" y="2975697"/>
            <a:ext cx="5067300" cy="872034"/>
          </a:xfrm>
          <a:prstGeom prst="rect">
            <a:avLst/>
          </a:prstGeom>
          <a:noFill/>
        </p:spPr>
        <p:txBody>
          <a:bodyPr wrap="square">
            <a:spAutoFit/>
          </a:bodyPr>
          <a:lstStyle/>
          <a:p>
            <a:pPr>
              <a:lnSpc>
                <a:spcPct val="150000"/>
              </a:lnSpc>
            </a:pPr>
            <a:r>
              <a:rPr lang="vi-VN" sz="1800" b="1" dirty="0">
                <a:solidFill>
                  <a:srgbClr val="000000"/>
                </a:solidFill>
                <a:effectLst/>
                <a:latin typeface="Arial" panose="020B0604020202020204" pitchFamily="34" charset="0"/>
                <a:cs typeface="Arial" panose="020B0604020202020204" pitchFamily="34" charset="0"/>
              </a:rPr>
              <a:t>Bước 3: </a:t>
            </a:r>
          </a:p>
          <a:p>
            <a:pPr marL="285750" indent="-285750">
              <a:lnSpc>
                <a:spcPct val="150000"/>
              </a:lnSpc>
              <a:buFont typeface="Arial" panose="020B0604020202020204" pitchFamily="34" charset="0"/>
              <a:buChar char="•"/>
            </a:pPr>
            <a:r>
              <a:rPr lang="vi-VN" sz="1800" dirty="0">
                <a:solidFill>
                  <a:srgbClr val="000000"/>
                </a:solidFill>
                <a:effectLst/>
                <a:latin typeface="Arial" panose="020B0604020202020204" pitchFamily="34" charset="0"/>
                <a:cs typeface="Arial" panose="020B0604020202020204" pitchFamily="34" charset="0"/>
              </a:rPr>
              <a:t>Xác định phương pháp thực hiện.</a:t>
            </a:r>
            <a:endParaRPr lang="vi-VN" sz="1800" dirty="0">
              <a:effectLst/>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p:tgtEl>
                                          <p:spTgt spid="30"/>
                                        </p:tgtEl>
                                        <p:attrNameLst>
                                          <p:attrName>ppt_y</p:attrName>
                                        </p:attrNameLst>
                                      </p:cBhvr>
                                      <p:tavLst>
                                        <p:tav tm="0">
                                          <p:val>
                                            <p:strVal val="#ppt_y+#ppt_h*1.125000"/>
                                          </p:val>
                                        </p:tav>
                                        <p:tav tm="100000">
                                          <p:val>
                                            <p:strVal val="#ppt_y"/>
                                          </p:val>
                                        </p:tav>
                                      </p:tavLst>
                                    </p:anim>
                                    <p:animEffect transition="in" filter="wipe(up)">
                                      <p:cBhvr>
                                        <p:cTn id="13" dur="500"/>
                                        <p:tgtEl>
                                          <p:spTgt spid="3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673"/>
                                        </p:tgtEl>
                                        <p:attrNameLst>
                                          <p:attrName>style.visibility</p:attrName>
                                        </p:attrNameLst>
                                      </p:cBhvr>
                                      <p:to>
                                        <p:strVal val="visible"/>
                                      </p:to>
                                    </p:set>
                                    <p:animEffect transition="in" filter="wipe(left)">
                                      <p:cBhvr>
                                        <p:cTn id="16" dur="500"/>
                                        <p:tgtEl>
                                          <p:spTgt spid="1673"/>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p:tgtEl>
                                          <p:spTgt spid="29"/>
                                        </p:tgtEl>
                                        <p:attrNameLst>
                                          <p:attrName>ppt_y</p:attrName>
                                        </p:attrNameLst>
                                      </p:cBhvr>
                                      <p:tavLst>
                                        <p:tav tm="0">
                                          <p:val>
                                            <p:strVal val="#ppt_y+#ppt_h*1.125000"/>
                                          </p:val>
                                        </p:tav>
                                        <p:tav tm="100000">
                                          <p:val>
                                            <p:strVal val="#ppt_y"/>
                                          </p:val>
                                        </p:tav>
                                      </p:tavLst>
                                    </p:anim>
                                    <p:animEffect transition="in" filter="wipe(up)">
                                      <p:cBhvr>
                                        <p:cTn id="22" dur="500"/>
                                        <p:tgtEl>
                                          <p:spTgt spid="29"/>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674"/>
                                        </p:tgtEl>
                                        <p:attrNameLst>
                                          <p:attrName>style.visibility</p:attrName>
                                        </p:attrNameLst>
                                      </p:cBhvr>
                                      <p:to>
                                        <p:strVal val="visible"/>
                                      </p:to>
                                    </p:set>
                                    <p:animEffect transition="in" filter="wipe(left)">
                                      <p:cBhvr>
                                        <p:cTn id="25" dur="500"/>
                                        <p:tgtEl>
                                          <p:spTgt spid="1674"/>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nodeType="click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500"/>
                                        <p:tgtEl>
                                          <p:spTgt spid="28"/>
                                        </p:tgtEl>
                                        <p:attrNameLst>
                                          <p:attrName>ppt_y</p:attrName>
                                        </p:attrNameLst>
                                      </p:cBhvr>
                                      <p:tavLst>
                                        <p:tav tm="0">
                                          <p:val>
                                            <p:strVal val="#ppt_y+#ppt_h*1.125000"/>
                                          </p:val>
                                        </p:tav>
                                        <p:tav tm="100000">
                                          <p:val>
                                            <p:strVal val="#ppt_y"/>
                                          </p:val>
                                        </p:tav>
                                      </p:tavLst>
                                    </p:anim>
                                    <p:animEffect transition="in" filter="wipe(up)">
                                      <p:cBhvr>
                                        <p:cTn id="31" dur="500"/>
                                        <p:tgtEl>
                                          <p:spTgt spid="28"/>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675"/>
                                        </p:tgtEl>
                                        <p:attrNameLst>
                                          <p:attrName>style.visibility</p:attrName>
                                        </p:attrNameLst>
                                      </p:cBhvr>
                                      <p:to>
                                        <p:strVal val="visible"/>
                                      </p:to>
                                    </p:set>
                                    <p:animEffect transition="in" filter="wipe(left)">
                                      <p:cBhvr>
                                        <p:cTn id="34" dur="500"/>
                                        <p:tgtEl>
                                          <p:spTgt spid="1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673" grpId="0"/>
      <p:bldP spid="1674" grpId="0"/>
      <p:bldP spid="167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25"/>
        <p:cNvGrpSpPr/>
        <p:nvPr/>
      </p:nvGrpSpPr>
      <p:grpSpPr>
        <a:xfrm>
          <a:off x="0" y="0"/>
          <a:ext cx="0" cy="0"/>
          <a:chOff x="0" y="0"/>
          <a:chExt cx="0" cy="0"/>
        </a:xfrm>
      </p:grpSpPr>
      <p:sp>
        <p:nvSpPr>
          <p:cNvPr id="14" name="TextBox 13">
            <a:extLst>
              <a:ext uri="{FF2B5EF4-FFF2-40B4-BE49-F238E27FC236}">
                <a16:creationId xmlns:a16="http://schemas.microsoft.com/office/drawing/2014/main" id="{21D4043F-9A10-CD57-C66A-DB37785CD5B8}"/>
              </a:ext>
            </a:extLst>
          </p:cNvPr>
          <p:cNvSpPr txBox="1"/>
          <p:nvPr/>
        </p:nvSpPr>
        <p:spPr>
          <a:xfrm>
            <a:off x="1203960" y="288598"/>
            <a:ext cx="6736080" cy="492443"/>
          </a:xfrm>
          <a:prstGeom prst="rect">
            <a:avLst/>
          </a:prstGeom>
          <a:noFill/>
        </p:spPr>
        <p:txBody>
          <a:bodyPr wrap="square">
            <a:spAutoFit/>
          </a:bodyPr>
          <a:lstStyle/>
          <a:p>
            <a:pPr algn="ctr"/>
            <a:r>
              <a:rPr lang="vi-VN" sz="2600" b="1" dirty="0">
                <a:solidFill>
                  <a:schemeClr val="accent3">
                    <a:lumMod val="75000"/>
                  </a:schemeClr>
                </a:solidFill>
                <a:effectLst/>
                <a:latin typeface="Arial" panose="020B0604020202020204" pitchFamily="34" charset="0"/>
                <a:cs typeface="Arial" panose="020B0604020202020204" pitchFamily="34" charset="0"/>
              </a:rPr>
              <a:t>Các bước thực hiện sản phẩm mĩ thuật</a:t>
            </a:r>
          </a:p>
        </p:txBody>
      </p:sp>
      <p:pic>
        <p:nvPicPr>
          <p:cNvPr id="15" name="Picture 14">
            <a:extLst>
              <a:ext uri="{FF2B5EF4-FFF2-40B4-BE49-F238E27FC236}">
                <a16:creationId xmlns:a16="http://schemas.microsoft.com/office/drawing/2014/main" id="{E6A99283-A665-F420-565F-187151921B22}"/>
              </a:ext>
            </a:extLst>
          </p:cNvPr>
          <p:cNvPicPr>
            <a:picLocks noChangeAspect="1"/>
          </p:cNvPicPr>
          <p:nvPr/>
        </p:nvPicPr>
        <p:blipFill>
          <a:blip r:embed="rId3"/>
          <a:stretch>
            <a:fillRect/>
          </a:stretch>
        </p:blipFill>
        <p:spPr>
          <a:xfrm>
            <a:off x="331076" y="1845884"/>
            <a:ext cx="1783935" cy="1353180"/>
          </a:xfrm>
          <a:prstGeom prst="rect">
            <a:avLst/>
          </a:prstGeom>
        </p:spPr>
      </p:pic>
      <p:pic>
        <p:nvPicPr>
          <p:cNvPr id="16" name="Picture 15">
            <a:extLst>
              <a:ext uri="{FF2B5EF4-FFF2-40B4-BE49-F238E27FC236}">
                <a16:creationId xmlns:a16="http://schemas.microsoft.com/office/drawing/2014/main" id="{3D550F15-D7D4-6F2D-C8A4-A865128BBBBC}"/>
              </a:ext>
            </a:extLst>
          </p:cNvPr>
          <p:cNvPicPr>
            <a:picLocks noChangeAspect="1"/>
          </p:cNvPicPr>
          <p:nvPr/>
        </p:nvPicPr>
        <p:blipFill>
          <a:blip r:embed="rId4"/>
          <a:stretch>
            <a:fillRect/>
          </a:stretch>
        </p:blipFill>
        <p:spPr>
          <a:xfrm>
            <a:off x="2286657" y="1845884"/>
            <a:ext cx="1783935" cy="1353180"/>
          </a:xfrm>
          <a:prstGeom prst="rect">
            <a:avLst/>
          </a:prstGeom>
        </p:spPr>
      </p:pic>
      <p:pic>
        <p:nvPicPr>
          <p:cNvPr id="17" name="Picture 16">
            <a:extLst>
              <a:ext uri="{FF2B5EF4-FFF2-40B4-BE49-F238E27FC236}">
                <a16:creationId xmlns:a16="http://schemas.microsoft.com/office/drawing/2014/main" id="{A3DFB0B7-2264-D0BD-181F-48EDAECD24E8}"/>
              </a:ext>
            </a:extLst>
          </p:cNvPr>
          <p:cNvPicPr>
            <a:picLocks noChangeAspect="1"/>
          </p:cNvPicPr>
          <p:nvPr/>
        </p:nvPicPr>
        <p:blipFill>
          <a:blip r:embed="rId5"/>
          <a:stretch>
            <a:fillRect/>
          </a:stretch>
        </p:blipFill>
        <p:spPr>
          <a:xfrm>
            <a:off x="4212875" y="1845884"/>
            <a:ext cx="2319919" cy="1340179"/>
          </a:xfrm>
          <a:prstGeom prst="rect">
            <a:avLst/>
          </a:prstGeom>
        </p:spPr>
      </p:pic>
      <p:pic>
        <p:nvPicPr>
          <p:cNvPr id="18" name="Picture 17">
            <a:extLst>
              <a:ext uri="{FF2B5EF4-FFF2-40B4-BE49-F238E27FC236}">
                <a16:creationId xmlns:a16="http://schemas.microsoft.com/office/drawing/2014/main" id="{C89830FB-CCEA-127A-110D-FD136D32DA8A}"/>
              </a:ext>
            </a:extLst>
          </p:cNvPr>
          <p:cNvPicPr>
            <a:picLocks noChangeAspect="1"/>
          </p:cNvPicPr>
          <p:nvPr/>
        </p:nvPicPr>
        <p:blipFill>
          <a:blip r:embed="rId6"/>
          <a:stretch>
            <a:fillRect/>
          </a:stretch>
        </p:blipFill>
        <p:spPr>
          <a:xfrm>
            <a:off x="6675078" y="1845884"/>
            <a:ext cx="2137846" cy="1340179"/>
          </a:xfrm>
          <a:prstGeom prst="rect">
            <a:avLst/>
          </a:prstGeom>
        </p:spPr>
      </p:pic>
      <p:grpSp>
        <p:nvGrpSpPr>
          <p:cNvPr id="1603" name="Group 1602">
            <a:extLst>
              <a:ext uri="{FF2B5EF4-FFF2-40B4-BE49-F238E27FC236}">
                <a16:creationId xmlns:a16="http://schemas.microsoft.com/office/drawing/2014/main" id="{08A262C4-CE98-2C37-5C80-8ECC08996336}"/>
              </a:ext>
            </a:extLst>
          </p:cNvPr>
          <p:cNvGrpSpPr/>
          <p:nvPr/>
        </p:nvGrpSpPr>
        <p:grpSpPr>
          <a:xfrm>
            <a:off x="781882" y="926124"/>
            <a:ext cx="826869" cy="749706"/>
            <a:chOff x="781882" y="926124"/>
            <a:chExt cx="826869" cy="749706"/>
          </a:xfrm>
        </p:grpSpPr>
        <p:sp>
          <p:nvSpPr>
            <p:cNvPr id="20" name="Google Shape;5222;p86">
              <a:extLst>
                <a:ext uri="{FF2B5EF4-FFF2-40B4-BE49-F238E27FC236}">
                  <a16:creationId xmlns:a16="http://schemas.microsoft.com/office/drawing/2014/main" id="{F0FD60EB-955B-A78D-442F-60511D46F355}"/>
                </a:ext>
              </a:extLst>
            </p:cNvPr>
            <p:cNvSpPr/>
            <p:nvPr/>
          </p:nvSpPr>
          <p:spPr>
            <a:xfrm>
              <a:off x="894316" y="1073587"/>
              <a:ext cx="602046" cy="602243"/>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000" b="1" dirty="0"/>
                <a:t>1</a:t>
              </a:r>
              <a:endParaRPr sz="2000" b="1" dirty="0"/>
            </a:p>
          </p:txBody>
        </p:sp>
        <p:sp>
          <p:nvSpPr>
            <p:cNvPr id="23" name="Google Shape;5225;p86">
              <a:extLst>
                <a:ext uri="{FF2B5EF4-FFF2-40B4-BE49-F238E27FC236}">
                  <a16:creationId xmlns:a16="http://schemas.microsoft.com/office/drawing/2014/main" id="{6FF1CEE6-6F99-285F-7574-77CC028280D4}"/>
                </a:ext>
              </a:extLst>
            </p:cNvPr>
            <p:cNvSpPr/>
            <p:nvPr/>
          </p:nvSpPr>
          <p:spPr>
            <a:xfrm>
              <a:off x="781882" y="926124"/>
              <a:ext cx="826869" cy="414547"/>
            </a:xfrm>
            <a:custGeom>
              <a:avLst/>
              <a:gdLst/>
              <a:ahLst/>
              <a:cxnLst/>
              <a:rect l="l" t="t" r="r" b="b"/>
              <a:pathLst>
                <a:path w="7910" h="3964" extrusionOk="0">
                  <a:moveTo>
                    <a:pt x="3958" y="0"/>
                  </a:moveTo>
                  <a:cubicBezTo>
                    <a:pt x="3954" y="0"/>
                    <a:pt x="3950" y="0"/>
                    <a:pt x="3946" y="0"/>
                  </a:cubicBezTo>
                  <a:cubicBezTo>
                    <a:pt x="1768" y="6"/>
                    <a:pt x="0" y="1784"/>
                    <a:pt x="6" y="3963"/>
                  </a:cubicBezTo>
                  <a:lnTo>
                    <a:pt x="661" y="3962"/>
                  </a:lnTo>
                  <a:cubicBezTo>
                    <a:pt x="657" y="2144"/>
                    <a:pt x="2131" y="661"/>
                    <a:pt x="3947" y="655"/>
                  </a:cubicBezTo>
                  <a:cubicBezTo>
                    <a:pt x="3951" y="655"/>
                    <a:pt x="3955" y="655"/>
                    <a:pt x="3959" y="655"/>
                  </a:cubicBezTo>
                  <a:cubicBezTo>
                    <a:pt x="5771" y="655"/>
                    <a:pt x="7248" y="2127"/>
                    <a:pt x="7254" y="3939"/>
                  </a:cubicBezTo>
                  <a:lnTo>
                    <a:pt x="7256" y="3939"/>
                  </a:lnTo>
                  <a:lnTo>
                    <a:pt x="7909" y="3938"/>
                  </a:lnTo>
                  <a:cubicBezTo>
                    <a:pt x="7907" y="3398"/>
                    <a:pt x="7795" y="2863"/>
                    <a:pt x="7578" y="2368"/>
                  </a:cubicBezTo>
                  <a:cubicBezTo>
                    <a:pt x="6966" y="976"/>
                    <a:pt x="5573" y="0"/>
                    <a:pt x="3958" y="0"/>
                  </a:cubicBez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4" name="Group 1603">
            <a:extLst>
              <a:ext uri="{FF2B5EF4-FFF2-40B4-BE49-F238E27FC236}">
                <a16:creationId xmlns:a16="http://schemas.microsoft.com/office/drawing/2014/main" id="{631F1D5D-9807-4535-0A55-E6C69E0E5389}"/>
              </a:ext>
            </a:extLst>
          </p:cNvPr>
          <p:cNvGrpSpPr/>
          <p:nvPr/>
        </p:nvGrpSpPr>
        <p:grpSpPr>
          <a:xfrm>
            <a:off x="2785496" y="991491"/>
            <a:ext cx="826242" cy="761109"/>
            <a:chOff x="2785496" y="991491"/>
            <a:chExt cx="826242" cy="761109"/>
          </a:xfrm>
        </p:grpSpPr>
        <p:sp>
          <p:nvSpPr>
            <p:cNvPr id="24" name="Google Shape;5226;p86">
              <a:extLst>
                <a:ext uri="{FF2B5EF4-FFF2-40B4-BE49-F238E27FC236}">
                  <a16:creationId xmlns:a16="http://schemas.microsoft.com/office/drawing/2014/main" id="{8F2AC25A-415B-9188-9675-A66BEAF42F5A}"/>
                </a:ext>
              </a:extLst>
            </p:cNvPr>
            <p:cNvSpPr/>
            <p:nvPr/>
          </p:nvSpPr>
          <p:spPr>
            <a:xfrm>
              <a:off x="2785496" y="1339412"/>
              <a:ext cx="826242" cy="413188"/>
            </a:xfrm>
            <a:custGeom>
              <a:avLst/>
              <a:gdLst/>
              <a:ahLst/>
              <a:cxnLst/>
              <a:rect l="l" t="t" r="r" b="b"/>
              <a:pathLst>
                <a:path w="7904" h="3951" extrusionOk="0">
                  <a:moveTo>
                    <a:pt x="1" y="0"/>
                  </a:moveTo>
                  <a:cubicBezTo>
                    <a:pt x="1" y="540"/>
                    <a:pt x="111" y="1075"/>
                    <a:pt x="328" y="1571"/>
                  </a:cubicBezTo>
                  <a:cubicBezTo>
                    <a:pt x="938" y="2971"/>
                    <a:pt x="2332" y="3951"/>
                    <a:pt x="3953" y="3951"/>
                  </a:cubicBezTo>
                  <a:cubicBezTo>
                    <a:pt x="5574" y="3951"/>
                    <a:pt x="6967" y="2971"/>
                    <a:pt x="7575" y="1573"/>
                  </a:cubicBezTo>
                  <a:cubicBezTo>
                    <a:pt x="7791" y="1076"/>
                    <a:pt x="7903" y="541"/>
                    <a:pt x="7903" y="0"/>
                  </a:cubicBezTo>
                  <a:lnTo>
                    <a:pt x="7249" y="0"/>
                  </a:lnTo>
                  <a:cubicBezTo>
                    <a:pt x="7249" y="1818"/>
                    <a:pt x="5770" y="3296"/>
                    <a:pt x="3953" y="3296"/>
                  </a:cubicBezTo>
                  <a:cubicBezTo>
                    <a:pt x="2135" y="3296"/>
                    <a:pt x="657" y="1818"/>
                    <a:pt x="657" y="0"/>
                  </a:cubicBez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228;p86">
              <a:extLst>
                <a:ext uri="{FF2B5EF4-FFF2-40B4-BE49-F238E27FC236}">
                  <a16:creationId xmlns:a16="http://schemas.microsoft.com/office/drawing/2014/main" id="{879150A7-9DFF-D79B-776A-ED431C56DB39}"/>
                </a:ext>
              </a:extLst>
            </p:cNvPr>
            <p:cNvSpPr/>
            <p:nvPr/>
          </p:nvSpPr>
          <p:spPr>
            <a:xfrm>
              <a:off x="2897485" y="991491"/>
              <a:ext cx="602046" cy="602243"/>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000" b="1" dirty="0"/>
                <a:t>2</a:t>
              </a:r>
              <a:endParaRPr sz="2000" b="1" dirty="0"/>
            </a:p>
          </p:txBody>
        </p:sp>
      </p:grpSp>
      <p:grpSp>
        <p:nvGrpSpPr>
          <p:cNvPr id="1605" name="Group 1604">
            <a:extLst>
              <a:ext uri="{FF2B5EF4-FFF2-40B4-BE49-F238E27FC236}">
                <a16:creationId xmlns:a16="http://schemas.microsoft.com/office/drawing/2014/main" id="{7FD8237D-8F29-77CB-373E-9D7D5FEB8E29}"/>
              </a:ext>
            </a:extLst>
          </p:cNvPr>
          <p:cNvGrpSpPr/>
          <p:nvPr/>
        </p:nvGrpSpPr>
        <p:grpSpPr>
          <a:xfrm>
            <a:off x="4900472" y="926124"/>
            <a:ext cx="826033" cy="749706"/>
            <a:chOff x="4900472" y="926124"/>
            <a:chExt cx="826033" cy="749706"/>
          </a:xfrm>
        </p:grpSpPr>
        <p:sp>
          <p:nvSpPr>
            <p:cNvPr id="22" name="Google Shape;5224;p86">
              <a:extLst>
                <a:ext uri="{FF2B5EF4-FFF2-40B4-BE49-F238E27FC236}">
                  <a16:creationId xmlns:a16="http://schemas.microsoft.com/office/drawing/2014/main" id="{B587ACF7-F275-6DA5-ACEA-302D0855D929}"/>
                </a:ext>
              </a:extLst>
            </p:cNvPr>
            <p:cNvSpPr/>
            <p:nvPr/>
          </p:nvSpPr>
          <p:spPr>
            <a:xfrm>
              <a:off x="4900472" y="926124"/>
              <a:ext cx="826033" cy="413188"/>
            </a:xfrm>
            <a:custGeom>
              <a:avLst/>
              <a:gdLst/>
              <a:ahLst/>
              <a:cxnLst/>
              <a:rect l="l" t="t" r="r" b="b"/>
              <a:pathLst>
                <a:path w="7902" h="3951" extrusionOk="0">
                  <a:moveTo>
                    <a:pt x="3951" y="0"/>
                  </a:moveTo>
                  <a:cubicBezTo>
                    <a:pt x="2330" y="0"/>
                    <a:pt x="935" y="982"/>
                    <a:pt x="327" y="2380"/>
                  </a:cubicBezTo>
                  <a:cubicBezTo>
                    <a:pt x="111" y="2874"/>
                    <a:pt x="0" y="3409"/>
                    <a:pt x="0" y="3951"/>
                  </a:cubicBezTo>
                  <a:lnTo>
                    <a:pt x="653" y="3951"/>
                  </a:lnTo>
                  <a:cubicBezTo>
                    <a:pt x="653" y="2135"/>
                    <a:pt x="2133" y="657"/>
                    <a:pt x="3951" y="657"/>
                  </a:cubicBezTo>
                  <a:cubicBezTo>
                    <a:pt x="5767" y="657"/>
                    <a:pt x="7246" y="2135"/>
                    <a:pt x="7246" y="3951"/>
                  </a:cubicBezTo>
                  <a:lnTo>
                    <a:pt x="7901" y="3951"/>
                  </a:lnTo>
                  <a:cubicBezTo>
                    <a:pt x="7901" y="3411"/>
                    <a:pt x="7791" y="2876"/>
                    <a:pt x="7574" y="2381"/>
                  </a:cubicBezTo>
                  <a:cubicBezTo>
                    <a:pt x="6966" y="982"/>
                    <a:pt x="5571" y="0"/>
                    <a:pt x="3951" y="0"/>
                  </a:cubicBezTo>
                  <a:close/>
                </a:path>
              </a:pathLst>
            </a:custGeom>
            <a:solidFill>
              <a:schemeClr val="accent3">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229;p86">
              <a:extLst>
                <a:ext uri="{FF2B5EF4-FFF2-40B4-BE49-F238E27FC236}">
                  <a16:creationId xmlns:a16="http://schemas.microsoft.com/office/drawing/2014/main" id="{3F71A58F-53D7-DF6C-BDA8-325C1F12FBD2}"/>
                </a:ext>
              </a:extLst>
            </p:cNvPr>
            <p:cNvSpPr/>
            <p:nvPr/>
          </p:nvSpPr>
          <p:spPr>
            <a:xfrm>
              <a:off x="5013489" y="1073587"/>
              <a:ext cx="602046" cy="602243"/>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solidFill>
              <a:schemeClr val="accent3">
                <a:lumMod val="40000"/>
                <a:lumOff val="6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000" b="1" dirty="0"/>
                <a:t>3</a:t>
              </a:r>
              <a:endParaRPr sz="2000" b="1" dirty="0"/>
            </a:p>
          </p:txBody>
        </p:sp>
      </p:grpSp>
      <p:grpSp>
        <p:nvGrpSpPr>
          <p:cNvPr id="1606" name="Group 1605">
            <a:extLst>
              <a:ext uri="{FF2B5EF4-FFF2-40B4-BE49-F238E27FC236}">
                <a16:creationId xmlns:a16="http://schemas.microsoft.com/office/drawing/2014/main" id="{3053709E-E85D-FA40-4478-9BC8F142FC1C}"/>
              </a:ext>
            </a:extLst>
          </p:cNvPr>
          <p:cNvGrpSpPr/>
          <p:nvPr/>
        </p:nvGrpSpPr>
        <p:grpSpPr>
          <a:xfrm>
            <a:off x="7379082" y="991491"/>
            <a:ext cx="826242" cy="761109"/>
            <a:chOff x="7379082" y="991491"/>
            <a:chExt cx="826242" cy="761109"/>
          </a:xfrm>
        </p:grpSpPr>
        <p:sp>
          <p:nvSpPr>
            <p:cNvPr id="21" name="Google Shape;5223;p86">
              <a:extLst>
                <a:ext uri="{FF2B5EF4-FFF2-40B4-BE49-F238E27FC236}">
                  <a16:creationId xmlns:a16="http://schemas.microsoft.com/office/drawing/2014/main" id="{BC55807C-9789-2AFB-1876-A332EF452C8E}"/>
                </a:ext>
              </a:extLst>
            </p:cNvPr>
            <p:cNvSpPr/>
            <p:nvPr/>
          </p:nvSpPr>
          <p:spPr>
            <a:xfrm>
              <a:off x="7379082" y="1339412"/>
              <a:ext cx="826242" cy="413188"/>
            </a:xfrm>
            <a:custGeom>
              <a:avLst/>
              <a:gdLst/>
              <a:ahLst/>
              <a:cxnLst/>
              <a:rect l="l" t="t" r="r" b="b"/>
              <a:pathLst>
                <a:path w="7904" h="3951" extrusionOk="0">
                  <a:moveTo>
                    <a:pt x="1" y="0"/>
                  </a:moveTo>
                  <a:cubicBezTo>
                    <a:pt x="1" y="540"/>
                    <a:pt x="113" y="1075"/>
                    <a:pt x="327" y="1571"/>
                  </a:cubicBezTo>
                  <a:cubicBezTo>
                    <a:pt x="938" y="2971"/>
                    <a:pt x="2332" y="3951"/>
                    <a:pt x="3953" y="3951"/>
                  </a:cubicBezTo>
                  <a:cubicBezTo>
                    <a:pt x="6132" y="3951"/>
                    <a:pt x="7903" y="2178"/>
                    <a:pt x="7903" y="0"/>
                  </a:cubicBezTo>
                  <a:lnTo>
                    <a:pt x="7248" y="0"/>
                  </a:lnTo>
                  <a:cubicBezTo>
                    <a:pt x="7248" y="1818"/>
                    <a:pt x="5770" y="3296"/>
                    <a:pt x="3953" y="3296"/>
                  </a:cubicBezTo>
                  <a:cubicBezTo>
                    <a:pt x="2135" y="3296"/>
                    <a:pt x="657" y="1818"/>
                    <a:pt x="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230;p86">
              <a:extLst>
                <a:ext uri="{FF2B5EF4-FFF2-40B4-BE49-F238E27FC236}">
                  <a16:creationId xmlns:a16="http://schemas.microsoft.com/office/drawing/2014/main" id="{184BFFDD-B995-F914-BF87-AE99716DDA0B}"/>
                </a:ext>
              </a:extLst>
            </p:cNvPr>
            <p:cNvSpPr/>
            <p:nvPr/>
          </p:nvSpPr>
          <p:spPr>
            <a:xfrm>
              <a:off x="7492802" y="991491"/>
              <a:ext cx="602046" cy="602243"/>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000" b="1" dirty="0"/>
                <a:t>4</a:t>
              </a:r>
              <a:endParaRPr sz="2000" b="1" dirty="0"/>
            </a:p>
          </p:txBody>
        </p:sp>
      </p:grpSp>
      <p:sp>
        <p:nvSpPr>
          <p:cNvPr id="31" name="TextBox 30">
            <a:extLst>
              <a:ext uri="{FF2B5EF4-FFF2-40B4-BE49-F238E27FC236}">
                <a16:creationId xmlns:a16="http://schemas.microsoft.com/office/drawing/2014/main" id="{7D9B59C7-659D-05DF-A914-ED6776472F7F}"/>
              </a:ext>
            </a:extLst>
          </p:cNvPr>
          <p:cNvSpPr txBox="1"/>
          <p:nvPr/>
        </p:nvSpPr>
        <p:spPr>
          <a:xfrm>
            <a:off x="331076" y="3292348"/>
            <a:ext cx="1805940" cy="958660"/>
          </a:xfrm>
          <a:prstGeom prst="rect">
            <a:avLst/>
          </a:prstGeom>
          <a:noFill/>
        </p:spPr>
        <p:txBody>
          <a:bodyPr wrap="square">
            <a:spAutoFit/>
          </a:bodyPr>
          <a:lstStyle/>
          <a:p>
            <a:pPr algn="ctr">
              <a:lnSpc>
                <a:spcPct val="150000"/>
              </a:lnSpc>
            </a:pPr>
            <a:r>
              <a:rPr lang="vi-VN" sz="2000" dirty="0">
                <a:solidFill>
                  <a:srgbClr val="000000"/>
                </a:solidFill>
                <a:effectLst/>
                <a:latin typeface="Arial" panose="020B0604020202020204" pitchFamily="34" charset="0"/>
                <a:cs typeface="Arial" panose="020B0604020202020204" pitchFamily="34" charset="0"/>
              </a:rPr>
              <a:t>Giới thiệu tên ngành nghề.</a:t>
            </a:r>
            <a:endParaRPr lang="vi-VN" sz="2000" dirty="0">
              <a:effectLst/>
              <a:latin typeface="Arial" panose="020B0604020202020204" pitchFamily="34" charset="0"/>
              <a:cs typeface="Arial" panose="020B0604020202020204" pitchFamily="34" charset="0"/>
            </a:endParaRPr>
          </a:p>
        </p:txBody>
      </p:sp>
      <p:sp>
        <p:nvSpPr>
          <p:cNvPr id="1600" name="TextBox 1599">
            <a:extLst>
              <a:ext uri="{FF2B5EF4-FFF2-40B4-BE49-F238E27FC236}">
                <a16:creationId xmlns:a16="http://schemas.microsoft.com/office/drawing/2014/main" id="{7FBB004D-A55E-B034-D216-040CAC6DD54D}"/>
              </a:ext>
            </a:extLst>
          </p:cNvPr>
          <p:cNvSpPr txBox="1"/>
          <p:nvPr/>
        </p:nvSpPr>
        <p:spPr>
          <a:xfrm>
            <a:off x="2275654" y="3292348"/>
            <a:ext cx="1805940" cy="1420325"/>
          </a:xfrm>
          <a:prstGeom prst="rect">
            <a:avLst/>
          </a:prstGeom>
          <a:noFill/>
        </p:spPr>
        <p:txBody>
          <a:bodyPr wrap="square">
            <a:spAutoFit/>
          </a:bodyPr>
          <a:lstStyle/>
          <a:p>
            <a:pPr algn="ctr">
              <a:lnSpc>
                <a:spcPct val="150000"/>
              </a:lnSpc>
            </a:pPr>
            <a:r>
              <a:rPr lang="vi-VN" sz="2000" dirty="0">
                <a:solidFill>
                  <a:srgbClr val="000000"/>
                </a:solidFill>
                <a:effectLst/>
                <a:latin typeface="Arial" panose="020B0604020202020204" pitchFamily="34" charset="0"/>
                <a:cs typeface="Arial" panose="020B0604020202020204" pitchFamily="34" charset="0"/>
              </a:rPr>
              <a:t>Giới thiệu về công việc của ngành nghề.</a:t>
            </a:r>
            <a:endParaRPr lang="vi-VN" sz="2000" dirty="0">
              <a:effectLst/>
              <a:latin typeface="Arial" panose="020B0604020202020204" pitchFamily="34" charset="0"/>
              <a:cs typeface="Arial" panose="020B0604020202020204" pitchFamily="34" charset="0"/>
            </a:endParaRPr>
          </a:p>
        </p:txBody>
      </p:sp>
      <p:sp>
        <p:nvSpPr>
          <p:cNvPr id="1601" name="TextBox 1600">
            <a:extLst>
              <a:ext uri="{FF2B5EF4-FFF2-40B4-BE49-F238E27FC236}">
                <a16:creationId xmlns:a16="http://schemas.microsoft.com/office/drawing/2014/main" id="{C19840B5-29AC-AD37-1C96-DE939AC0A496}"/>
              </a:ext>
            </a:extLst>
          </p:cNvPr>
          <p:cNvSpPr txBox="1"/>
          <p:nvPr/>
        </p:nvSpPr>
        <p:spPr>
          <a:xfrm>
            <a:off x="4469864" y="3292348"/>
            <a:ext cx="1805940" cy="1420325"/>
          </a:xfrm>
          <a:prstGeom prst="rect">
            <a:avLst/>
          </a:prstGeom>
          <a:noFill/>
        </p:spPr>
        <p:txBody>
          <a:bodyPr wrap="square">
            <a:spAutoFit/>
          </a:bodyPr>
          <a:lstStyle/>
          <a:p>
            <a:pPr algn="ctr">
              <a:lnSpc>
                <a:spcPct val="150000"/>
              </a:lnSpc>
            </a:pPr>
            <a:r>
              <a:rPr lang="vi-VN" sz="2000" dirty="0">
                <a:solidFill>
                  <a:srgbClr val="000000"/>
                </a:solidFill>
                <a:effectLst/>
                <a:latin typeface="Arial" panose="020B0604020202020204" pitchFamily="34" charset="0"/>
                <a:cs typeface="Arial" panose="020B0604020202020204" pitchFamily="34" charset="0"/>
              </a:rPr>
              <a:t>Giới thiệu về sản phẩm của ngành nghề.</a:t>
            </a:r>
            <a:endParaRPr lang="vi-VN" sz="2000" dirty="0">
              <a:effectLst/>
              <a:latin typeface="Arial" panose="020B0604020202020204" pitchFamily="34" charset="0"/>
              <a:cs typeface="Arial" panose="020B0604020202020204" pitchFamily="34" charset="0"/>
            </a:endParaRPr>
          </a:p>
        </p:txBody>
      </p:sp>
      <p:sp>
        <p:nvSpPr>
          <p:cNvPr id="1602" name="TextBox 1601">
            <a:extLst>
              <a:ext uri="{FF2B5EF4-FFF2-40B4-BE49-F238E27FC236}">
                <a16:creationId xmlns:a16="http://schemas.microsoft.com/office/drawing/2014/main" id="{B48B4DF4-A793-B4F8-BFFD-416D13C824D6}"/>
              </a:ext>
            </a:extLst>
          </p:cNvPr>
          <p:cNvSpPr txBox="1"/>
          <p:nvPr/>
        </p:nvSpPr>
        <p:spPr>
          <a:xfrm>
            <a:off x="6889233" y="3292348"/>
            <a:ext cx="1805940" cy="1420325"/>
          </a:xfrm>
          <a:prstGeom prst="rect">
            <a:avLst/>
          </a:prstGeom>
          <a:noFill/>
        </p:spPr>
        <p:txBody>
          <a:bodyPr wrap="square">
            <a:spAutoFit/>
          </a:bodyPr>
          <a:lstStyle/>
          <a:p>
            <a:pPr algn="ctr">
              <a:lnSpc>
                <a:spcPct val="150000"/>
              </a:lnSpc>
            </a:pPr>
            <a:r>
              <a:rPr lang="vi-VN" sz="2000" dirty="0">
                <a:solidFill>
                  <a:srgbClr val="000000"/>
                </a:solidFill>
                <a:effectLst/>
                <a:latin typeface="Arial" panose="020B0604020202020204" pitchFamily="34" charset="0"/>
                <a:cs typeface="Arial" panose="020B0604020202020204" pitchFamily="34" charset="0"/>
              </a:rPr>
              <a:t>Kết luận và nêu suy nghĩ của bản thân.</a:t>
            </a:r>
            <a:endParaRPr lang="vi-VN" sz="20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3146530"/>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03"/>
                                        </p:tgtEl>
                                        <p:attrNameLst>
                                          <p:attrName>style.visibility</p:attrName>
                                        </p:attrNameLst>
                                      </p:cBhvr>
                                      <p:to>
                                        <p:strVal val="visible"/>
                                      </p:to>
                                    </p:set>
                                    <p:anim calcmode="lin" valueType="num">
                                      <p:cBhvr>
                                        <p:cTn id="12" dur="500" fill="hold"/>
                                        <p:tgtEl>
                                          <p:spTgt spid="1603"/>
                                        </p:tgtEl>
                                        <p:attrNameLst>
                                          <p:attrName>ppt_w</p:attrName>
                                        </p:attrNameLst>
                                      </p:cBhvr>
                                      <p:tavLst>
                                        <p:tav tm="0">
                                          <p:val>
                                            <p:fltVal val="0"/>
                                          </p:val>
                                        </p:tav>
                                        <p:tav tm="100000">
                                          <p:val>
                                            <p:strVal val="#ppt_w"/>
                                          </p:val>
                                        </p:tav>
                                      </p:tavLst>
                                    </p:anim>
                                    <p:anim calcmode="lin" valueType="num">
                                      <p:cBhvr>
                                        <p:cTn id="13" dur="500" fill="hold"/>
                                        <p:tgtEl>
                                          <p:spTgt spid="1603"/>
                                        </p:tgtEl>
                                        <p:attrNameLst>
                                          <p:attrName>ppt_h</p:attrName>
                                        </p:attrNameLst>
                                      </p:cBhvr>
                                      <p:tavLst>
                                        <p:tav tm="0">
                                          <p:val>
                                            <p:fltVal val="0"/>
                                          </p:val>
                                        </p:tav>
                                        <p:tav tm="100000">
                                          <p:val>
                                            <p:strVal val="#ppt_h"/>
                                          </p:val>
                                        </p:tav>
                                      </p:tavLst>
                                    </p:anim>
                                    <p:animEffect transition="in" filter="fade">
                                      <p:cBhvr>
                                        <p:cTn id="14" dur="500"/>
                                        <p:tgtEl>
                                          <p:spTgt spid="1603"/>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fill="hold"/>
                                        <p:tgtEl>
                                          <p:spTgt spid="31"/>
                                        </p:tgtEl>
                                        <p:attrNameLst>
                                          <p:attrName>ppt_x</p:attrName>
                                        </p:attrNameLst>
                                      </p:cBhvr>
                                      <p:tavLst>
                                        <p:tav tm="0">
                                          <p:val>
                                            <p:strVal val="#ppt_x"/>
                                          </p:val>
                                        </p:tav>
                                        <p:tav tm="100000">
                                          <p:val>
                                            <p:strVal val="#ppt_x"/>
                                          </p:val>
                                        </p:tav>
                                      </p:tavLst>
                                    </p:anim>
                                    <p:anim calcmode="lin" valueType="num">
                                      <p:cBhvr additive="base">
                                        <p:cTn id="1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604"/>
                                        </p:tgtEl>
                                        <p:attrNameLst>
                                          <p:attrName>style.visibility</p:attrName>
                                        </p:attrNameLst>
                                      </p:cBhvr>
                                      <p:to>
                                        <p:strVal val="visible"/>
                                      </p:to>
                                    </p:set>
                                    <p:anim calcmode="lin" valueType="num">
                                      <p:cBhvr>
                                        <p:cTn id="23" dur="500" fill="hold"/>
                                        <p:tgtEl>
                                          <p:spTgt spid="1604"/>
                                        </p:tgtEl>
                                        <p:attrNameLst>
                                          <p:attrName>ppt_w</p:attrName>
                                        </p:attrNameLst>
                                      </p:cBhvr>
                                      <p:tavLst>
                                        <p:tav tm="0">
                                          <p:val>
                                            <p:fltVal val="0"/>
                                          </p:val>
                                        </p:tav>
                                        <p:tav tm="100000">
                                          <p:val>
                                            <p:strVal val="#ppt_w"/>
                                          </p:val>
                                        </p:tav>
                                      </p:tavLst>
                                    </p:anim>
                                    <p:anim calcmode="lin" valueType="num">
                                      <p:cBhvr>
                                        <p:cTn id="24" dur="500" fill="hold"/>
                                        <p:tgtEl>
                                          <p:spTgt spid="1604"/>
                                        </p:tgtEl>
                                        <p:attrNameLst>
                                          <p:attrName>ppt_h</p:attrName>
                                        </p:attrNameLst>
                                      </p:cBhvr>
                                      <p:tavLst>
                                        <p:tav tm="0">
                                          <p:val>
                                            <p:fltVal val="0"/>
                                          </p:val>
                                        </p:tav>
                                        <p:tav tm="100000">
                                          <p:val>
                                            <p:strVal val="#ppt_h"/>
                                          </p:val>
                                        </p:tav>
                                      </p:tavLst>
                                    </p:anim>
                                    <p:animEffect transition="in" filter="fade">
                                      <p:cBhvr>
                                        <p:cTn id="25" dur="500"/>
                                        <p:tgtEl>
                                          <p:spTgt spid="1604"/>
                                        </p:tgtEl>
                                      </p:cBhvr>
                                    </p:animEffect>
                                  </p:childTnLst>
                                </p:cTn>
                              </p:par>
                              <p:par>
                                <p:cTn id="26" presetID="2" presetClass="entr" presetSubtype="4" fill="hold" grpId="0" nodeType="withEffect">
                                  <p:stCondLst>
                                    <p:cond delay="0"/>
                                  </p:stCondLst>
                                  <p:childTnLst>
                                    <p:set>
                                      <p:cBhvr>
                                        <p:cTn id="27" dur="1" fill="hold">
                                          <p:stCondLst>
                                            <p:cond delay="0"/>
                                          </p:stCondLst>
                                        </p:cTn>
                                        <p:tgtEl>
                                          <p:spTgt spid="1600"/>
                                        </p:tgtEl>
                                        <p:attrNameLst>
                                          <p:attrName>style.visibility</p:attrName>
                                        </p:attrNameLst>
                                      </p:cBhvr>
                                      <p:to>
                                        <p:strVal val="visible"/>
                                      </p:to>
                                    </p:set>
                                    <p:anim calcmode="lin" valueType="num">
                                      <p:cBhvr additive="base">
                                        <p:cTn id="28" dur="500" fill="hold"/>
                                        <p:tgtEl>
                                          <p:spTgt spid="1600"/>
                                        </p:tgtEl>
                                        <p:attrNameLst>
                                          <p:attrName>ppt_x</p:attrName>
                                        </p:attrNameLst>
                                      </p:cBhvr>
                                      <p:tavLst>
                                        <p:tav tm="0">
                                          <p:val>
                                            <p:strVal val="#ppt_x"/>
                                          </p:val>
                                        </p:tav>
                                        <p:tav tm="100000">
                                          <p:val>
                                            <p:strVal val="#ppt_x"/>
                                          </p:val>
                                        </p:tav>
                                      </p:tavLst>
                                    </p:anim>
                                    <p:anim calcmode="lin" valueType="num">
                                      <p:cBhvr additive="base">
                                        <p:cTn id="29" dur="500" fill="hold"/>
                                        <p:tgtEl>
                                          <p:spTgt spid="1600"/>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605"/>
                                        </p:tgtEl>
                                        <p:attrNameLst>
                                          <p:attrName>style.visibility</p:attrName>
                                        </p:attrNameLst>
                                      </p:cBhvr>
                                      <p:to>
                                        <p:strVal val="visible"/>
                                      </p:to>
                                    </p:set>
                                    <p:anim calcmode="lin" valueType="num">
                                      <p:cBhvr>
                                        <p:cTn id="34" dur="500" fill="hold"/>
                                        <p:tgtEl>
                                          <p:spTgt spid="1605"/>
                                        </p:tgtEl>
                                        <p:attrNameLst>
                                          <p:attrName>ppt_w</p:attrName>
                                        </p:attrNameLst>
                                      </p:cBhvr>
                                      <p:tavLst>
                                        <p:tav tm="0">
                                          <p:val>
                                            <p:fltVal val="0"/>
                                          </p:val>
                                        </p:tav>
                                        <p:tav tm="100000">
                                          <p:val>
                                            <p:strVal val="#ppt_w"/>
                                          </p:val>
                                        </p:tav>
                                      </p:tavLst>
                                    </p:anim>
                                    <p:anim calcmode="lin" valueType="num">
                                      <p:cBhvr>
                                        <p:cTn id="35" dur="500" fill="hold"/>
                                        <p:tgtEl>
                                          <p:spTgt spid="1605"/>
                                        </p:tgtEl>
                                        <p:attrNameLst>
                                          <p:attrName>ppt_h</p:attrName>
                                        </p:attrNameLst>
                                      </p:cBhvr>
                                      <p:tavLst>
                                        <p:tav tm="0">
                                          <p:val>
                                            <p:fltVal val="0"/>
                                          </p:val>
                                        </p:tav>
                                        <p:tav tm="100000">
                                          <p:val>
                                            <p:strVal val="#ppt_h"/>
                                          </p:val>
                                        </p:tav>
                                      </p:tavLst>
                                    </p:anim>
                                    <p:animEffect transition="in" filter="fade">
                                      <p:cBhvr>
                                        <p:cTn id="36" dur="500"/>
                                        <p:tgtEl>
                                          <p:spTgt spid="1605"/>
                                        </p:tgtEl>
                                      </p:cBhvr>
                                    </p:animEffect>
                                  </p:childTnLst>
                                </p:cTn>
                              </p:par>
                              <p:par>
                                <p:cTn id="37" presetID="2" presetClass="entr" presetSubtype="4" fill="hold" grpId="0" nodeType="withEffect">
                                  <p:stCondLst>
                                    <p:cond delay="0"/>
                                  </p:stCondLst>
                                  <p:childTnLst>
                                    <p:set>
                                      <p:cBhvr>
                                        <p:cTn id="38" dur="1" fill="hold">
                                          <p:stCondLst>
                                            <p:cond delay="0"/>
                                          </p:stCondLst>
                                        </p:cTn>
                                        <p:tgtEl>
                                          <p:spTgt spid="1601"/>
                                        </p:tgtEl>
                                        <p:attrNameLst>
                                          <p:attrName>style.visibility</p:attrName>
                                        </p:attrNameLst>
                                      </p:cBhvr>
                                      <p:to>
                                        <p:strVal val="visible"/>
                                      </p:to>
                                    </p:set>
                                    <p:anim calcmode="lin" valueType="num">
                                      <p:cBhvr additive="base">
                                        <p:cTn id="39" dur="500" fill="hold"/>
                                        <p:tgtEl>
                                          <p:spTgt spid="1601"/>
                                        </p:tgtEl>
                                        <p:attrNameLst>
                                          <p:attrName>ppt_x</p:attrName>
                                        </p:attrNameLst>
                                      </p:cBhvr>
                                      <p:tavLst>
                                        <p:tav tm="0">
                                          <p:val>
                                            <p:strVal val="#ppt_x"/>
                                          </p:val>
                                        </p:tav>
                                        <p:tav tm="100000">
                                          <p:val>
                                            <p:strVal val="#ppt_x"/>
                                          </p:val>
                                        </p:tav>
                                      </p:tavLst>
                                    </p:anim>
                                    <p:anim calcmode="lin" valueType="num">
                                      <p:cBhvr additive="base">
                                        <p:cTn id="40" dur="500" fill="hold"/>
                                        <p:tgtEl>
                                          <p:spTgt spid="160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606"/>
                                        </p:tgtEl>
                                        <p:attrNameLst>
                                          <p:attrName>style.visibility</p:attrName>
                                        </p:attrNameLst>
                                      </p:cBhvr>
                                      <p:to>
                                        <p:strVal val="visible"/>
                                      </p:to>
                                    </p:set>
                                    <p:anim calcmode="lin" valueType="num">
                                      <p:cBhvr>
                                        <p:cTn id="45" dur="500" fill="hold"/>
                                        <p:tgtEl>
                                          <p:spTgt spid="1606"/>
                                        </p:tgtEl>
                                        <p:attrNameLst>
                                          <p:attrName>ppt_w</p:attrName>
                                        </p:attrNameLst>
                                      </p:cBhvr>
                                      <p:tavLst>
                                        <p:tav tm="0">
                                          <p:val>
                                            <p:fltVal val="0"/>
                                          </p:val>
                                        </p:tav>
                                        <p:tav tm="100000">
                                          <p:val>
                                            <p:strVal val="#ppt_w"/>
                                          </p:val>
                                        </p:tav>
                                      </p:tavLst>
                                    </p:anim>
                                    <p:anim calcmode="lin" valueType="num">
                                      <p:cBhvr>
                                        <p:cTn id="46" dur="500" fill="hold"/>
                                        <p:tgtEl>
                                          <p:spTgt spid="1606"/>
                                        </p:tgtEl>
                                        <p:attrNameLst>
                                          <p:attrName>ppt_h</p:attrName>
                                        </p:attrNameLst>
                                      </p:cBhvr>
                                      <p:tavLst>
                                        <p:tav tm="0">
                                          <p:val>
                                            <p:fltVal val="0"/>
                                          </p:val>
                                        </p:tav>
                                        <p:tav tm="100000">
                                          <p:val>
                                            <p:strVal val="#ppt_h"/>
                                          </p:val>
                                        </p:tav>
                                      </p:tavLst>
                                    </p:anim>
                                    <p:animEffect transition="in" filter="fade">
                                      <p:cBhvr>
                                        <p:cTn id="47" dur="500"/>
                                        <p:tgtEl>
                                          <p:spTgt spid="1606"/>
                                        </p:tgtEl>
                                      </p:cBhvr>
                                    </p:animEffect>
                                  </p:childTnLst>
                                </p:cTn>
                              </p:par>
                              <p:par>
                                <p:cTn id="48" presetID="2" presetClass="entr" presetSubtype="4" fill="hold" grpId="0" nodeType="withEffect">
                                  <p:stCondLst>
                                    <p:cond delay="0"/>
                                  </p:stCondLst>
                                  <p:childTnLst>
                                    <p:set>
                                      <p:cBhvr>
                                        <p:cTn id="49" dur="1" fill="hold">
                                          <p:stCondLst>
                                            <p:cond delay="0"/>
                                          </p:stCondLst>
                                        </p:cTn>
                                        <p:tgtEl>
                                          <p:spTgt spid="1602"/>
                                        </p:tgtEl>
                                        <p:attrNameLst>
                                          <p:attrName>style.visibility</p:attrName>
                                        </p:attrNameLst>
                                      </p:cBhvr>
                                      <p:to>
                                        <p:strVal val="visible"/>
                                      </p:to>
                                    </p:set>
                                    <p:anim calcmode="lin" valueType="num">
                                      <p:cBhvr additive="base">
                                        <p:cTn id="50" dur="500" fill="hold"/>
                                        <p:tgtEl>
                                          <p:spTgt spid="1602"/>
                                        </p:tgtEl>
                                        <p:attrNameLst>
                                          <p:attrName>ppt_x</p:attrName>
                                        </p:attrNameLst>
                                      </p:cBhvr>
                                      <p:tavLst>
                                        <p:tav tm="0">
                                          <p:val>
                                            <p:strVal val="#ppt_x"/>
                                          </p:val>
                                        </p:tav>
                                        <p:tav tm="100000">
                                          <p:val>
                                            <p:strVal val="#ppt_x"/>
                                          </p:val>
                                        </p:tav>
                                      </p:tavLst>
                                    </p:anim>
                                    <p:anim calcmode="lin" valueType="num">
                                      <p:cBhvr additive="base">
                                        <p:cTn id="51" dur="500" fill="hold"/>
                                        <p:tgtEl>
                                          <p:spTgt spid="16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1" grpId="0"/>
      <p:bldP spid="1600" grpId="0"/>
      <p:bldP spid="1601" grpId="0"/>
      <p:bldP spid="160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99"/>
        <p:cNvGrpSpPr/>
        <p:nvPr/>
      </p:nvGrpSpPr>
      <p:grpSpPr>
        <a:xfrm>
          <a:off x="0" y="0"/>
          <a:ext cx="0" cy="0"/>
          <a:chOff x="0" y="0"/>
          <a:chExt cx="0" cy="0"/>
        </a:xfrm>
      </p:grpSpPr>
      <p:grpSp>
        <p:nvGrpSpPr>
          <p:cNvPr id="27" name="Group 26">
            <a:extLst>
              <a:ext uri="{FF2B5EF4-FFF2-40B4-BE49-F238E27FC236}">
                <a16:creationId xmlns:a16="http://schemas.microsoft.com/office/drawing/2014/main" id="{89E7025D-E935-2151-2367-A007BD624DFE}"/>
              </a:ext>
            </a:extLst>
          </p:cNvPr>
          <p:cNvGrpSpPr/>
          <p:nvPr/>
        </p:nvGrpSpPr>
        <p:grpSpPr>
          <a:xfrm>
            <a:off x="2656404" y="963583"/>
            <a:ext cx="4193975" cy="4179918"/>
            <a:chOff x="2661050" y="1325151"/>
            <a:chExt cx="3831190" cy="3818349"/>
          </a:xfrm>
        </p:grpSpPr>
        <p:sp>
          <p:nvSpPr>
            <p:cNvPr id="24" name="Google Shape;6894;p91">
              <a:extLst>
                <a:ext uri="{FF2B5EF4-FFF2-40B4-BE49-F238E27FC236}">
                  <a16:creationId xmlns:a16="http://schemas.microsoft.com/office/drawing/2014/main" id="{D4348207-706A-2DC5-C278-81AC78DF298C}"/>
                </a:ext>
              </a:extLst>
            </p:cNvPr>
            <p:cNvSpPr/>
            <p:nvPr/>
          </p:nvSpPr>
          <p:spPr>
            <a:xfrm>
              <a:off x="2661050" y="2025445"/>
              <a:ext cx="3831190" cy="2255800"/>
            </a:xfrm>
            <a:custGeom>
              <a:avLst/>
              <a:gdLst/>
              <a:ahLst/>
              <a:cxnLst/>
              <a:rect l="l" t="t" r="r" b="b"/>
              <a:pathLst>
                <a:path w="9358" h="6082" extrusionOk="0">
                  <a:moveTo>
                    <a:pt x="379" y="1"/>
                  </a:moveTo>
                  <a:cubicBezTo>
                    <a:pt x="158" y="1"/>
                    <a:pt x="1" y="221"/>
                    <a:pt x="1" y="410"/>
                  </a:cubicBezTo>
                  <a:lnTo>
                    <a:pt x="1" y="6081"/>
                  </a:lnTo>
                  <a:lnTo>
                    <a:pt x="9357" y="6081"/>
                  </a:lnTo>
                  <a:lnTo>
                    <a:pt x="9357" y="410"/>
                  </a:lnTo>
                  <a:cubicBezTo>
                    <a:pt x="9357" y="158"/>
                    <a:pt x="9168" y="1"/>
                    <a:pt x="8979" y="1"/>
                  </a:cubicBezTo>
                  <a:close/>
                </a:path>
              </a:pathLst>
            </a:custGeom>
            <a:solidFill>
              <a:schemeClr val="tx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895;p91">
              <a:extLst>
                <a:ext uri="{FF2B5EF4-FFF2-40B4-BE49-F238E27FC236}">
                  <a16:creationId xmlns:a16="http://schemas.microsoft.com/office/drawing/2014/main" id="{47E7B804-A434-3C4B-F49F-90924B6AF046}"/>
                </a:ext>
              </a:extLst>
            </p:cNvPr>
            <p:cNvSpPr/>
            <p:nvPr/>
          </p:nvSpPr>
          <p:spPr>
            <a:xfrm>
              <a:off x="3657600" y="4488180"/>
              <a:ext cx="1828800" cy="655320"/>
            </a:xfrm>
            <a:custGeom>
              <a:avLst/>
              <a:gdLst/>
              <a:ahLst/>
              <a:cxnLst/>
              <a:rect l="l" t="t" r="r" b="b"/>
              <a:pathLst>
                <a:path w="11027" h="3328" extrusionOk="0">
                  <a:moveTo>
                    <a:pt x="63" y="0"/>
                  </a:moveTo>
                  <a:cubicBezTo>
                    <a:pt x="32" y="126"/>
                    <a:pt x="0" y="284"/>
                    <a:pt x="0" y="410"/>
                  </a:cubicBezTo>
                  <a:cubicBezTo>
                    <a:pt x="0" y="1103"/>
                    <a:pt x="536" y="1670"/>
                    <a:pt x="1198" y="1670"/>
                  </a:cubicBezTo>
                  <a:lnTo>
                    <a:pt x="3151" y="1670"/>
                  </a:lnTo>
                  <a:lnTo>
                    <a:pt x="2615" y="2710"/>
                  </a:lnTo>
                  <a:cubicBezTo>
                    <a:pt x="2521" y="2930"/>
                    <a:pt x="2615" y="3182"/>
                    <a:pt x="2836" y="3277"/>
                  </a:cubicBezTo>
                  <a:cubicBezTo>
                    <a:pt x="2889" y="3312"/>
                    <a:pt x="2949" y="3328"/>
                    <a:pt x="3009" y="3328"/>
                  </a:cubicBezTo>
                  <a:cubicBezTo>
                    <a:pt x="3166" y="3328"/>
                    <a:pt x="3326" y="3224"/>
                    <a:pt x="3371" y="3088"/>
                  </a:cubicBezTo>
                  <a:lnTo>
                    <a:pt x="4096" y="1639"/>
                  </a:lnTo>
                  <a:lnTo>
                    <a:pt x="5073" y="1639"/>
                  </a:lnTo>
                  <a:lnTo>
                    <a:pt x="5073" y="2867"/>
                  </a:lnTo>
                  <a:cubicBezTo>
                    <a:pt x="5073" y="3119"/>
                    <a:pt x="5262" y="3308"/>
                    <a:pt x="5514" y="3308"/>
                  </a:cubicBezTo>
                  <a:cubicBezTo>
                    <a:pt x="5734" y="3308"/>
                    <a:pt x="5892" y="3119"/>
                    <a:pt x="5892" y="2867"/>
                  </a:cubicBezTo>
                  <a:lnTo>
                    <a:pt x="5892" y="1639"/>
                  </a:lnTo>
                  <a:lnTo>
                    <a:pt x="6868" y="1639"/>
                  </a:lnTo>
                  <a:lnTo>
                    <a:pt x="7593" y="3088"/>
                  </a:lnTo>
                  <a:cubicBezTo>
                    <a:pt x="7688" y="3230"/>
                    <a:pt x="7835" y="3301"/>
                    <a:pt x="7983" y="3301"/>
                  </a:cubicBezTo>
                  <a:cubicBezTo>
                    <a:pt x="8032" y="3301"/>
                    <a:pt x="8081" y="3293"/>
                    <a:pt x="8129" y="3277"/>
                  </a:cubicBezTo>
                  <a:cubicBezTo>
                    <a:pt x="8349" y="3151"/>
                    <a:pt x="8412" y="2930"/>
                    <a:pt x="8349" y="2710"/>
                  </a:cubicBezTo>
                  <a:lnTo>
                    <a:pt x="7814" y="1670"/>
                  </a:lnTo>
                  <a:lnTo>
                    <a:pt x="9767" y="1670"/>
                  </a:lnTo>
                  <a:cubicBezTo>
                    <a:pt x="10429" y="1670"/>
                    <a:pt x="11027" y="1103"/>
                    <a:pt x="11027" y="410"/>
                  </a:cubicBezTo>
                  <a:cubicBezTo>
                    <a:pt x="11027" y="252"/>
                    <a:pt x="10964" y="126"/>
                    <a:pt x="10933" y="0"/>
                  </a:cubicBezTo>
                  <a:close/>
                </a:path>
              </a:pathLst>
            </a:custGeom>
            <a:solidFill>
              <a:schemeClr val="tx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896;p91">
              <a:extLst>
                <a:ext uri="{FF2B5EF4-FFF2-40B4-BE49-F238E27FC236}">
                  <a16:creationId xmlns:a16="http://schemas.microsoft.com/office/drawing/2014/main" id="{DE25AFB7-5FF9-EB98-BB06-FF3677A149AF}"/>
                </a:ext>
              </a:extLst>
            </p:cNvPr>
            <p:cNvSpPr/>
            <p:nvPr/>
          </p:nvSpPr>
          <p:spPr>
            <a:xfrm>
              <a:off x="4175403" y="1325151"/>
              <a:ext cx="755436" cy="493360"/>
            </a:xfrm>
            <a:custGeom>
              <a:avLst/>
              <a:gdLst/>
              <a:ahLst/>
              <a:cxnLst/>
              <a:rect l="l" t="t" r="r" b="b"/>
              <a:pathLst>
                <a:path w="2521" h="1639" extrusionOk="0">
                  <a:moveTo>
                    <a:pt x="442" y="0"/>
                  </a:moveTo>
                  <a:cubicBezTo>
                    <a:pt x="221" y="0"/>
                    <a:pt x="1" y="189"/>
                    <a:pt x="1" y="410"/>
                  </a:cubicBezTo>
                  <a:lnTo>
                    <a:pt x="1" y="1639"/>
                  </a:lnTo>
                  <a:lnTo>
                    <a:pt x="2489" y="1639"/>
                  </a:lnTo>
                  <a:lnTo>
                    <a:pt x="2489" y="410"/>
                  </a:lnTo>
                  <a:lnTo>
                    <a:pt x="2521" y="410"/>
                  </a:lnTo>
                  <a:cubicBezTo>
                    <a:pt x="2521" y="189"/>
                    <a:pt x="2332" y="0"/>
                    <a:pt x="2111" y="0"/>
                  </a:cubicBezTo>
                  <a:close/>
                </a:path>
              </a:pathLst>
            </a:custGeom>
            <a:solidFill>
              <a:schemeClr val="tx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2" name="Quy trình thực hiện tranh sơn mài Việt Nam - Họa Sĩ Phan Ngọc">
            <a:hlinkClick r:id="" action="ppaction://media"/>
            <a:extLst>
              <a:ext uri="{FF2B5EF4-FFF2-40B4-BE49-F238E27FC236}">
                <a16:creationId xmlns:a16="http://schemas.microsoft.com/office/drawing/2014/main" id="{C25CBC06-EB94-8119-8135-44FE458DBA1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79966" y="1892196"/>
            <a:ext cx="3963733" cy="2145394"/>
          </a:xfrm>
          <a:prstGeom prst="rect">
            <a:avLst/>
          </a:prstGeom>
        </p:spPr>
      </p:pic>
      <p:sp>
        <p:nvSpPr>
          <p:cNvPr id="28" name="TextBox 27">
            <a:extLst>
              <a:ext uri="{FF2B5EF4-FFF2-40B4-BE49-F238E27FC236}">
                <a16:creationId xmlns:a16="http://schemas.microsoft.com/office/drawing/2014/main" id="{4E5D0052-ABEF-93FF-044C-A2EBD35E9677}"/>
              </a:ext>
            </a:extLst>
          </p:cNvPr>
          <p:cNvSpPr txBox="1"/>
          <p:nvPr/>
        </p:nvSpPr>
        <p:spPr>
          <a:xfrm>
            <a:off x="822293" y="163364"/>
            <a:ext cx="7879080" cy="800219"/>
          </a:xfrm>
          <a:prstGeom prst="rect">
            <a:avLst/>
          </a:prstGeom>
          <a:noFill/>
        </p:spPr>
        <p:txBody>
          <a:bodyPr wrap="square">
            <a:spAutoFit/>
          </a:bodyPr>
          <a:lstStyle/>
          <a:p>
            <a:pPr algn="ctr"/>
            <a:r>
              <a:rPr lang="vi-VN" sz="2600" b="1" dirty="0">
                <a:solidFill>
                  <a:schemeClr val="accent3">
                    <a:lumMod val="75000"/>
                  </a:schemeClr>
                </a:solidFill>
                <a:effectLst/>
                <a:latin typeface="Arial" panose="020B0604020202020204" pitchFamily="34" charset="0"/>
                <a:cs typeface="Arial" panose="020B0604020202020204" pitchFamily="34" charset="0"/>
              </a:rPr>
              <a:t>Tham khảo cách thực hiện sản phẩm mĩ </a:t>
            </a:r>
            <a:r>
              <a:rPr lang="vi-VN" sz="2600" b="1" dirty="0" smtClean="0">
                <a:solidFill>
                  <a:schemeClr val="accent3">
                    <a:lumMod val="75000"/>
                  </a:schemeClr>
                </a:solidFill>
                <a:effectLst/>
                <a:latin typeface="Arial" panose="020B0604020202020204" pitchFamily="34" charset="0"/>
                <a:cs typeface="Arial" panose="020B0604020202020204" pitchFamily="34" charset="0"/>
              </a:rPr>
              <a:t>thuật</a:t>
            </a:r>
            <a:endParaRPr lang="en-US" sz="2600" b="1" dirty="0" smtClean="0">
              <a:solidFill>
                <a:schemeClr val="accent3">
                  <a:lumMod val="75000"/>
                </a:schemeClr>
              </a:solidFill>
              <a:effectLst/>
              <a:latin typeface="Arial" panose="020B0604020202020204" pitchFamily="34" charset="0"/>
              <a:cs typeface="Arial" panose="020B0604020202020204" pitchFamily="34" charset="0"/>
            </a:endParaRPr>
          </a:p>
          <a:p>
            <a:pPr algn="ctr"/>
            <a:r>
              <a:rPr lang="en-US" sz="2000" i="1" dirty="0" err="1" smtClean="0">
                <a:solidFill>
                  <a:schemeClr val="accent3">
                    <a:lumMod val="75000"/>
                  </a:schemeClr>
                </a:solidFill>
                <a:latin typeface="Arial" panose="020B0604020202020204" pitchFamily="34" charset="0"/>
                <a:cs typeface="Arial" panose="020B0604020202020204" pitchFamily="34" charset="0"/>
              </a:rPr>
              <a:t>Nguồn</a:t>
            </a:r>
            <a:r>
              <a:rPr lang="en-US" sz="2000" i="1" dirty="0" smtClean="0">
                <a:solidFill>
                  <a:schemeClr val="accent3">
                    <a:lumMod val="75000"/>
                  </a:schemeClr>
                </a:solidFill>
                <a:latin typeface="Arial" panose="020B0604020202020204" pitchFamily="34" charset="0"/>
                <a:cs typeface="Arial" panose="020B0604020202020204" pitchFamily="34" charset="0"/>
              </a:rPr>
              <a:t> internet: </a:t>
            </a:r>
            <a:r>
              <a:rPr lang="vi-VN" sz="2000" i="1" dirty="0" smtClean="0">
                <a:solidFill>
                  <a:schemeClr val="accent3">
                    <a:lumMod val="75000"/>
                  </a:schemeClr>
                </a:solidFill>
                <a:latin typeface="Arial" panose="020B0604020202020204" pitchFamily="34" charset="0"/>
                <a:cs typeface="Arial" panose="020B0604020202020204" pitchFamily="34" charset="0"/>
              </a:rPr>
              <a:t>https</a:t>
            </a:r>
            <a:r>
              <a:rPr lang="vi-VN" sz="2000" i="1" dirty="0">
                <a:solidFill>
                  <a:schemeClr val="accent3">
                    <a:lumMod val="75000"/>
                  </a:schemeClr>
                </a:solidFill>
                <a:latin typeface="Arial" panose="020B0604020202020204" pitchFamily="34" charset="0"/>
                <a:cs typeface="Arial" panose="020B0604020202020204" pitchFamily="34" charset="0"/>
              </a:rPr>
              <a:t>://www.youtube.com/watch?v=en8P0GpWA4k</a:t>
            </a:r>
            <a:endParaRPr lang="vi-VN" sz="2000" i="1" dirty="0">
              <a:solidFill>
                <a:schemeClr val="accent3">
                  <a:lumMod val="75000"/>
                </a:schemeClr>
              </a:solidFill>
              <a:effectLst/>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4" presetClass="entr" presetSubtype="1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50617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2"/>
                                        </p:tgtEl>
                                      </p:cBhvr>
                                    </p:cmd>
                                  </p:childTnLst>
                                </p:cTn>
                              </p:par>
                            </p:childTnLst>
                          </p:cTn>
                        </p:par>
                      </p:childTnLst>
                    </p:cTn>
                  </p:par>
                </p:childTnLst>
              </p:cTn>
              <p:nextCondLst>
                <p:cond evt="onClick" delay="0">
                  <p:tgtEl>
                    <p:spTgt spid="22"/>
                  </p:tgtEl>
                </p:cond>
              </p:nextCondLst>
            </p:seq>
            <p:video fullScrn="1">
              <p:cMediaNode vol="80000">
                <p:cTn id="25" fill="hold" display="0">
                  <p:stCondLst>
                    <p:cond delay="indefinite"/>
                  </p:stCondLst>
                </p:cTn>
                <p:tgtEl>
                  <p:spTgt spid="22"/>
                </p:tgtEl>
              </p:cMediaNode>
            </p:video>
          </p:childTnLst>
        </p:cTn>
      </p:par>
    </p:tnLst>
    <p:bldLst>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04"/>
        <p:cNvGrpSpPr/>
        <p:nvPr/>
      </p:nvGrpSpPr>
      <p:grpSpPr>
        <a:xfrm>
          <a:off x="0" y="0"/>
          <a:ext cx="0" cy="0"/>
          <a:chOff x="0" y="0"/>
          <a:chExt cx="0" cy="0"/>
        </a:xfrm>
      </p:grpSpPr>
      <p:grpSp>
        <p:nvGrpSpPr>
          <p:cNvPr id="1607" name="Google Shape;1607;p60"/>
          <p:cNvGrpSpPr/>
          <p:nvPr/>
        </p:nvGrpSpPr>
        <p:grpSpPr>
          <a:xfrm>
            <a:off x="970211" y="579768"/>
            <a:ext cx="2248518" cy="4897936"/>
            <a:chOff x="979540" y="379857"/>
            <a:chExt cx="2506988" cy="5460961"/>
          </a:xfrm>
        </p:grpSpPr>
        <p:sp>
          <p:nvSpPr>
            <p:cNvPr id="1608" name="Google Shape;1608;p60"/>
            <p:cNvSpPr/>
            <p:nvPr/>
          </p:nvSpPr>
          <p:spPr>
            <a:xfrm>
              <a:off x="1046333" y="1357495"/>
              <a:ext cx="807608" cy="4483323"/>
            </a:xfrm>
            <a:custGeom>
              <a:avLst/>
              <a:gdLst/>
              <a:ahLst/>
              <a:cxnLst/>
              <a:rect l="l" t="t" r="r" b="b"/>
              <a:pathLst>
                <a:path w="11390" h="63230" extrusionOk="0">
                  <a:moveTo>
                    <a:pt x="10613" y="0"/>
                  </a:moveTo>
                  <a:cubicBezTo>
                    <a:pt x="10266" y="0"/>
                    <a:pt x="9960" y="254"/>
                    <a:pt x="9904" y="609"/>
                  </a:cubicBezTo>
                  <a:lnTo>
                    <a:pt x="65" y="62395"/>
                  </a:lnTo>
                  <a:cubicBezTo>
                    <a:pt x="1" y="62788"/>
                    <a:pt x="270" y="63157"/>
                    <a:pt x="663" y="63221"/>
                  </a:cubicBezTo>
                  <a:cubicBezTo>
                    <a:pt x="701" y="63227"/>
                    <a:pt x="740" y="63230"/>
                    <a:pt x="777" y="63230"/>
                  </a:cubicBezTo>
                  <a:cubicBezTo>
                    <a:pt x="1125" y="63230"/>
                    <a:pt x="1432" y="62977"/>
                    <a:pt x="1488" y="62621"/>
                  </a:cubicBezTo>
                  <a:lnTo>
                    <a:pt x="11327" y="1739"/>
                  </a:lnTo>
                  <a:cubicBezTo>
                    <a:pt x="11390" y="1345"/>
                    <a:pt x="11121" y="72"/>
                    <a:pt x="10728" y="10"/>
                  </a:cubicBezTo>
                  <a:cubicBezTo>
                    <a:pt x="10689" y="3"/>
                    <a:pt x="10651" y="0"/>
                    <a:pt x="10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60"/>
            <p:cNvSpPr/>
            <p:nvPr/>
          </p:nvSpPr>
          <p:spPr>
            <a:xfrm>
              <a:off x="2612128" y="1357495"/>
              <a:ext cx="807608" cy="4483323"/>
            </a:xfrm>
            <a:custGeom>
              <a:avLst/>
              <a:gdLst/>
              <a:ahLst/>
              <a:cxnLst/>
              <a:rect l="l" t="t" r="r" b="b"/>
              <a:pathLst>
                <a:path w="11390" h="63230" extrusionOk="0">
                  <a:moveTo>
                    <a:pt x="776" y="0"/>
                  </a:moveTo>
                  <a:cubicBezTo>
                    <a:pt x="739" y="0"/>
                    <a:pt x="700" y="3"/>
                    <a:pt x="662" y="10"/>
                  </a:cubicBezTo>
                  <a:cubicBezTo>
                    <a:pt x="268" y="72"/>
                    <a:pt x="0" y="441"/>
                    <a:pt x="63" y="835"/>
                  </a:cubicBezTo>
                  <a:lnTo>
                    <a:pt x="9902" y="62621"/>
                  </a:lnTo>
                  <a:cubicBezTo>
                    <a:pt x="9958" y="62976"/>
                    <a:pt x="10264" y="63229"/>
                    <a:pt x="10611" y="63229"/>
                  </a:cubicBezTo>
                  <a:cubicBezTo>
                    <a:pt x="10650" y="63229"/>
                    <a:pt x="10688" y="63226"/>
                    <a:pt x="10727" y="63220"/>
                  </a:cubicBezTo>
                  <a:cubicBezTo>
                    <a:pt x="11120" y="63159"/>
                    <a:pt x="11389" y="62790"/>
                    <a:pt x="11325" y="62395"/>
                  </a:cubicBezTo>
                  <a:lnTo>
                    <a:pt x="1486" y="609"/>
                  </a:lnTo>
                  <a:cubicBezTo>
                    <a:pt x="1430" y="253"/>
                    <a:pt x="1124" y="0"/>
                    <a:pt x="7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60"/>
            <p:cNvSpPr/>
            <p:nvPr/>
          </p:nvSpPr>
          <p:spPr>
            <a:xfrm>
              <a:off x="2181735" y="379857"/>
              <a:ext cx="102670" cy="4360658"/>
            </a:xfrm>
            <a:custGeom>
              <a:avLst/>
              <a:gdLst/>
              <a:ahLst/>
              <a:cxnLst/>
              <a:rect l="l" t="t" r="r" b="b"/>
              <a:pathLst>
                <a:path w="1448" h="61500" extrusionOk="0">
                  <a:moveTo>
                    <a:pt x="724" y="0"/>
                  </a:moveTo>
                  <a:cubicBezTo>
                    <a:pt x="324" y="0"/>
                    <a:pt x="0" y="325"/>
                    <a:pt x="0" y="724"/>
                  </a:cubicBezTo>
                  <a:lnTo>
                    <a:pt x="0" y="60776"/>
                  </a:lnTo>
                  <a:cubicBezTo>
                    <a:pt x="0" y="61176"/>
                    <a:pt x="325" y="61499"/>
                    <a:pt x="724" y="61499"/>
                  </a:cubicBezTo>
                  <a:cubicBezTo>
                    <a:pt x="1124" y="61499"/>
                    <a:pt x="1448" y="61175"/>
                    <a:pt x="1448" y="60776"/>
                  </a:cubicBezTo>
                  <a:lnTo>
                    <a:pt x="1448" y="724"/>
                  </a:lnTo>
                  <a:cubicBezTo>
                    <a:pt x="1448" y="323"/>
                    <a:pt x="1123" y="0"/>
                    <a:pt x="7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60"/>
            <p:cNvSpPr/>
            <p:nvPr/>
          </p:nvSpPr>
          <p:spPr>
            <a:xfrm>
              <a:off x="1290104" y="4230636"/>
              <a:ext cx="1885860" cy="102741"/>
            </a:xfrm>
            <a:custGeom>
              <a:avLst/>
              <a:gdLst/>
              <a:ahLst/>
              <a:cxnLst/>
              <a:rect l="l" t="t" r="r" b="b"/>
              <a:pathLst>
                <a:path w="26597" h="1449" extrusionOk="0">
                  <a:moveTo>
                    <a:pt x="724" y="1"/>
                  </a:moveTo>
                  <a:cubicBezTo>
                    <a:pt x="324" y="1"/>
                    <a:pt x="1" y="324"/>
                    <a:pt x="1" y="724"/>
                  </a:cubicBezTo>
                  <a:cubicBezTo>
                    <a:pt x="1" y="1125"/>
                    <a:pt x="325" y="1448"/>
                    <a:pt x="724" y="1448"/>
                  </a:cubicBezTo>
                  <a:lnTo>
                    <a:pt x="25873" y="1448"/>
                  </a:lnTo>
                  <a:cubicBezTo>
                    <a:pt x="26273" y="1448"/>
                    <a:pt x="26596" y="1125"/>
                    <a:pt x="26596" y="724"/>
                  </a:cubicBezTo>
                  <a:cubicBezTo>
                    <a:pt x="26596" y="324"/>
                    <a:pt x="26272" y="1"/>
                    <a:pt x="258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60"/>
            <p:cNvSpPr/>
            <p:nvPr/>
          </p:nvSpPr>
          <p:spPr>
            <a:xfrm>
              <a:off x="1911657" y="584914"/>
              <a:ext cx="642754" cy="102741"/>
            </a:xfrm>
            <a:custGeom>
              <a:avLst/>
              <a:gdLst/>
              <a:ahLst/>
              <a:cxnLst/>
              <a:rect l="l" t="t" r="r" b="b"/>
              <a:pathLst>
                <a:path w="9065" h="1449" extrusionOk="0">
                  <a:moveTo>
                    <a:pt x="725" y="1"/>
                  </a:moveTo>
                  <a:cubicBezTo>
                    <a:pt x="324" y="1"/>
                    <a:pt x="1" y="326"/>
                    <a:pt x="1" y="725"/>
                  </a:cubicBezTo>
                  <a:cubicBezTo>
                    <a:pt x="1" y="1125"/>
                    <a:pt x="325" y="1448"/>
                    <a:pt x="725" y="1448"/>
                  </a:cubicBezTo>
                  <a:lnTo>
                    <a:pt x="8341" y="1448"/>
                  </a:lnTo>
                  <a:cubicBezTo>
                    <a:pt x="8742" y="1448"/>
                    <a:pt x="9065" y="1124"/>
                    <a:pt x="9065" y="725"/>
                  </a:cubicBezTo>
                  <a:cubicBezTo>
                    <a:pt x="9065" y="324"/>
                    <a:pt x="8741" y="1"/>
                    <a:pt x="83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60"/>
            <p:cNvSpPr/>
            <p:nvPr/>
          </p:nvSpPr>
          <p:spPr>
            <a:xfrm>
              <a:off x="979540" y="3796698"/>
              <a:ext cx="2506988" cy="102670"/>
            </a:xfrm>
            <a:custGeom>
              <a:avLst/>
              <a:gdLst/>
              <a:ahLst/>
              <a:cxnLst/>
              <a:rect l="l" t="t" r="r" b="b"/>
              <a:pathLst>
                <a:path w="35357" h="1448" extrusionOk="0">
                  <a:moveTo>
                    <a:pt x="724" y="1"/>
                  </a:moveTo>
                  <a:cubicBezTo>
                    <a:pt x="324" y="1"/>
                    <a:pt x="1" y="325"/>
                    <a:pt x="1" y="724"/>
                  </a:cubicBezTo>
                  <a:cubicBezTo>
                    <a:pt x="1" y="1125"/>
                    <a:pt x="325" y="1448"/>
                    <a:pt x="724" y="1448"/>
                  </a:cubicBezTo>
                  <a:lnTo>
                    <a:pt x="34633" y="1448"/>
                  </a:lnTo>
                  <a:cubicBezTo>
                    <a:pt x="35033" y="1448"/>
                    <a:pt x="35356" y="1123"/>
                    <a:pt x="35356" y="724"/>
                  </a:cubicBezTo>
                  <a:cubicBezTo>
                    <a:pt x="35356" y="324"/>
                    <a:pt x="35032" y="1"/>
                    <a:pt x="346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60"/>
            <p:cNvSpPr/>
            <p:nvPr/>
          </p:nvSpPr>
          <p:spPr>
            <a:xfrm>
              <a:off x="1276207" y="1650545"/>
              <a:ext cx="1919115" cy="2148776"/>
            </a:xfrm>
            <a:custGeom>
              <a:avLst/>
              <a:gdLst/>
              <a:ahLst/>
              <a:cxnLst/>
              <a:rect l="l" t="t" r="r" b="b"/>
              <a:pathLst>
                <a:path w="27066" h="30305" extrusionOk="0">
                  <a:moveTo>
                    <a:pt x="1" y="0"/>
                  </a:moveTo>
                  <a:lnTo>
                    <a:pt x="27065" y="0"/>
                  </a:lnTo>
                  <a:lnTo>
                    <a:pt x="27065" y="30305"/>
                  </a:lnTo>
                  <a:lnTo>
                    <a:pt x="1" y="3030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60"/>
            <p:cNvSpPr/>
            <p:nvPr/>
          </p:nvSpPr>
          <p:spPr>
            <a:xfrm>
              <a:off x="1479726" y="2256127"/>
              <a:ext cx="905457" cy="491939"/>
            </a:xfrm>
            <a:custGeom>
              <a:avLst/>
              <a:gdLst/>
              <a:ahLst/>
              <a:cxnLst/>
              <a:rect l="l" t="t" r="r" b="b"/>
              <a:pathLst>
                <a:path w="12770" h="6938" extrusionOk="0">
                  <a:moveTo>
                    <a:pt x="12770" y="0"/>
                  </a:moveTo>
                  <a:cubicBezTo>
                    <a:pt x="12607" y="1321"/>
                    <a:pt x="12032" y="2638"/>
                    <a:pt x="11041" y="3750"/>
                  </a:cubicBezTo>
                  <a:cubicBezTo>
                    <a:pt x="8604" y="6487"/>
                    <a:pt x="4574" y="6937"/>
                    <a:pt x="2039" y="4755"/>
                  </a:cubicBezTo>
                  <a:cubicBezTo>
                    <a:pt x="652" y="3560"/>
                    <a:pt x="0" y="1824"/>
                    <a:pt x="93" y="4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60"/>
            <p:cNvSpPr/>
            <p:nvPr/>
          </p:nvSpPr>
          <p:spPr>
            <a:xfrm>
              <a:off x="1750763" y="2464852"/>
              <a:ext cx="905457" cy="491939"/>
            </a:xfrm>
            <a:custGeom>
              <a:avLst/>
              <a:gdLst/>
              <a:ahLst/>
              <a:cxnLst/>
              <a:rect l="l" t="t" r="r" b="b"/>
              <a:pathLst>
                <a:path w="12770" h="6938" extrusionOk="0">
                  <a:moveTo>
                    <a:pt x="12770" y="0"/>
                  </a:moveTo>
                  <a:cubicBezTo>
                    <a:pt x="12607" y="1321"/>
                    <a:pt x="12032" y="2638"/>
                    <a:pt x="11041" y="3750"/>
                  </a:cubicBezTo>
                  <a:cubicBezTo>
                    <a:pt x="8604" y="6487"/>
                    <a:pt x="4574" y="6937"/>
                    <a:pt x="2039" y="4755"/>
                  </a:cubicBezTo>
                  <a:cubicBezTo>
                    <a:pt x="652" y="3560"/>
                    <a:pt x="0" y="1824"/>
                    <a:pt x="93" y="4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60"/>
            <p:cNvSpPr/>
            <p:nvPr/>
          </p:nvSpPr>
          <p:spPr>
            <a:xfrm>
              <a:off x="2080851" y="2748077"/>
              <a:ext cx="905457" cy="491939"/>
            </a:xfrm>
            <a:custGeom>
              <a:avLst/>
              <a:gdLst/>
              <a:ahLst/>
              <a:cxnLst/>
              <a:rect l="l" t="t" r="r" b="b"/>
              <a:pathLst>
                <a:path w="12770" h="6938" extrusionOk="0">
                  <a:moveTo>
                    <a:pt x="12770" y="0"/>
                  </a:moveTo>
                  <a:cubicBezTo>
                    <a:pt x="12607" y="1321"/>
                    <a:pt x="12032" y="2638"/>
                    <a:pt x="11041" y="3750"/>
                  </a:cubicBezTo>
                  <a:cubicBezTo>
                    <a:pt x="8604" y="6487"/>
                    <a:pt x="4574" y="6937"/>
                    <a:pt x="2039" y="4755"/>
                  </a:cubicBezTo>
                  <a:cubicBezTo>
                    <a:pt x="652" y="3560"/>
                    <a:pt x="0" y="1824"/>
                    <a:pt x="93" y="4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60"/>
            <p:cNvSpPr/>
            <p:nvPr/>
          </p:nvSpPr>
          <p:spPr>
            <a:xfrm>
              <a:off x="1750754" y="2696652"/>
              <a:ext cx="442518" cy="433159"/>
            </a:xfrm>
            <a:custGeom>
              <a:avLst/>
              <a:gdLst/>
              <a:ahLst/>
              <a:cxnLst/>
              <a:rect l="l" t="t" r="r" b="b"/>
              <a:pathLst>
                <a:path w="6241" h="6109" extrusionOk="0">
                  <a:moveTo>
                    <a:pt x="3123" y="307"/>
                  </a:moveTo>
                  <a:cubicBezTo>
                    <a:pt x="3723" y="307"/>
                    <a:pt x="4328" y="503"/>
                    <a:pt x="4834" y="908"/>
                  </a:cubicBezTo>
                  <a:cubicBezTo>
                    <a:pt x="4839" y="913"/>
                    <a:pt x="4844" y="917"/>
                    <a:pt x="4850" y="920"/>
                  </a:cubicBezTo>
                  <a:cubicBezTo>
                    <a:pt x="5437" y="1396"/>
                    <a:pt x="5778" y="2063"/>
                    <a:pt x="5853" y="2759"/>
                  </a:cubicBezTo>
                  <a:cubicBezTo>
                    <a:pt x="5928" y="3455"/>
                    <a:pt x="5740" y="4180"/>
                    <a:pt x="5269" y="4771"/>
                  </a:cubicBezTo>
                  <a:cubicBezTo>
                    <a:pt x="5264" y="4775"/>
                    <a:pt x="5260" y="4781"/>
                    <a:pt x="5256" y="4786"/>
                  </a:cubicBezTo>
                  <a:cubicBezTo>
                    <a:pt x="4782" y="5372"/>
                    <a:pt x="4115" y="5712"/>
                    <a:pt x="3419" y="5788"/>
                  </a:cubicBezTo>
                  <a:cubicBezTo>
                    <a:pt x="3319" y="5799"/>
                    <a:pt x="3219" y="5804"/>
                    <a:pt x="3119" y="5804"/>
                  </a:cubicBezTo>
                  <a:cubicBezTo>
                    <a:pt x="2518" y="5804"/>
                    <a:pt x="1913" y="5608"/>
                    <a:pt x="1407" y="5204"/>
                  </a:cubicBezTo>
                  <a:cubicBezTo>
                    <a:pt x="1402" y="5199"/>
                    <a:pt x="1396" y="5195"/>
                    <a:pt x="1391" y="5192"/>
                  </a:cubicBezTo>
                  <a:cubicBezTo>
                    <a:pt x="805" y="4716"/>
                    <a:pt x="465" y="4049"/>
                    <a:pt x="389" y="3354"/>
                  </a:cubicBezTo>
                  <a:cubicBezTo>
                    <a:pt x="314" y="2654"/>
                    <a:pt x="504" y="1925"/>
                    <a:pt x="980" y="1334"/>
                  </a:cubicBezTo>
                  <a:cubicBezTo>
                    <a:pt x="1454" y="743"/>
                    <a:pt x="2124" y="399"/>
                    <a:pt x="2823" y="323"/>
                  </a:cubicBezTo>
                  <a:cubicBezTo>
                    <a:pt x="2923" y="312"/>
                    <a:pt x="3023" y="307"/>
                    <a:pt x="3123" y="307"/>
                  </a:cubicBezTo>
                  <a:close/>
                  <a:moveTo>
                    <a:pt x="3124" y="1"/>
                  </a:moveTo>
                  <a:cubicBezTo>
                    <a:pt x="3012" y="1"/>
                    <a:pt x="2901" y="7"/>
                    <a:pt x="2790" y="19"/>
                  </a:cubicBezTo>
                  <a:cubicBezTo>
                    <a:pt x="2012" y="103"/>
                    <a:pt x="1268" y="485"/>
                    <a:pt x="740" y="1142"/>
                  </a:cubicBezTo>
                  <a:cubicBezTo>
                    <a:pt x="212" y="1800"/>
                    <a:pt x="0" y="2608"/>
                    <a:pt x="84" y="3385"/>
                  </a:cubicBezTo>
                  <a:cubicBezTo>
                    <a:pt x="169" y="4162"/>
                    <a:pt x="550" y="4906"/>
                    <a:pt x="1207" y="5435"/>
                  </a:cubicBezTo>
                  <a:cubicBezTo>
                    <a:pt x="1770" y="5889"/>
                    <a:pt x="2447" y="6109"/>
                    <a:pt x="3118" y="6109"/>
                  </a:cubicBezTo>
                  <a:cubicBezTo>
                    <a:pt x="3229" y="6109"/>
                    <a:pt x="3340" y="6103"/>
                    <a:pt x="3449" y="6091"/>
                  </a:cubicBezTo>
                  <a:cubicBezTo>
                    <a:pt x="4227" y="6006"/>
                    <a:pt x="4971" y="5625"/>
                    <a:pt x="5500" y="4968"/>
                  </a:cubicBezTo>
                  <a:cubicBezTo>
                    <a:pt x="6029" y="4311"/>
                    <a:pt x="6241" y="3501"/>
                    <a:pt x="6155" y="2725"/>
                  </a:cubicBezTo>
                  <a:cubicBezTo>
                    <a:pt x="6071" y="1948"/>
                    <a:pt x="5690" y="1204"/>
                    <a:pt x="5033" y="675"/>
                  </a:cubicBezTo>
                  <a:cubicBezTo>
                    <a:pt x="4470" y="222"/>
                    <a:pt x="3794" y="1"/>
                    <a:pt x="31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9" name="Google Shape;1619;p60"/>
          <p:cNvGrpSpPr/>
          <p:nvPr/>
        </p:nvGrpSpPr>
        <p:grpSpPr>
          <a:xfrm rot="8100000">
            <a:off x="3322341" y="1239094"/>
            <a:ext cx="485304" cy="281030"/>
            <a:chOff x="4519775" y="467750"/>
            <a:chExt cx="240225" cy="139100"/>
          </a:xfrm>
        </p:grpSpPr>
        <p:sp>
          <p:nvSpPr>
            <p:cNvPr id="1620" name="Google Shape;1620;p60"/>
            <p:cNvSpPr/>
            <p:nvPr/>
          </p:nvSpPr>
          <p:spPr>
            <a:xfrm>
              <a:off x="4519775" y="509200"/>
              <a:ext cx="218225" cy="97650"/>
            </a:xfrm>
            <a:custGeom>
              <a:avLst/>
              <a:gdLst/>
              <a:ahLst/>
              <a:cxnLst/>
              <a:rect l="l" t="t" r="r" b="b"/>
              <a:pathLst>
                <a:path w="8729" h="3906" extrusionOk="0">
                  <a:moveTo>
                    <a:pt x="1335" y="0"/>
                  </a:moveTo>
                  <a:cubicBezTo>
                    <a:pt x="1011" y="0"/>
                    <a:pt x="630" y="51"/>
                    <a:pt x="176" y="170"/>
                  </a:cubicBezTo>
                  <a:cubicBezTo>
                    <a:pt x="68" y="199"/>
                    <a:pt x="1" y="302"/>
                    <a:pt x="20" y="406"/>
                  </a:cubicBezTo>
                  <a:cubicBezTo>
                    <a:pt x="21" y="410"/>
                    <a:pt x="21" y="415"/>
                    <a:pt x="27" y="419"/>
                  </a:cubicBezTo>
                  <a:cubicBezTo>
                    <a:pt x="50" y="509"/>
                    <a:pt x="134" y="567"/>
                    <a:pt x="227" y="567"/>
                  </a:cubicBezTo>
                  <a:cubicBezTo>
                    <a:pt x="246" y="567"/>
                    <a:pt x="265" y="565"/>
                    <a:pt x="284" y="560"/>
                  </a:cubicBezTo>
                  <a:cubicBezTo>
                    <a:pt x="704" y="450"/>
                    <a:pt x="1048" y="402"/>
                    <a:pt x="1334" y="402"/>
                  </a:cubicBezTo>
                  <a:cubicBezTo>
                    <a:pt x="2263" y="402"/>
                    <a:pt x="2576" y="905"/>
                    <a:pt x="2881" y="1395"/>
                  </a:cubicBezTo>
                  <a:cubicBezTo>
                    <a:pt x="3128" y="1791"/>
                    <a:pt x="3402" y="2231"/>
                    <a:pt x="4003" y="2231"/>
                  </a:cubicBezTo>
                  <a:cubicBezTo>
                    <a:pt x="4122" y="2231"/>
                    <a:pt x="4253" y="2214"/>
                    <a:pt x="4398" y="2177"/>
                  </a:cubicBezTo>
                  <a:cubicBezTo>
                    <a:pt x="4916" y="2043"/>
                    <a:pt x="5337" y="1977"/>
                    <a:pt x="5658" y="1977"/>
                  </a:cubicBezTo>
                  <a:cubicBezTo>
                    <a:pt x="5912" y="1977"/>
                    <a:pt x="6103" y="2018"/>
                    <a:pt x="6231" y="2102"/>
                  </a:cubicBezTo>
                  <a:cubicBezTo>
                    <a:pt x="6452" y="2246"/>
                    <a:pt x="6483" y="2536"/>
                    <a:pt x="6516" y="2842"/>
                  </a:cubicBezTo>
                  <a:cubicBezTo>
                    <a:pt x="6553" y="3177"/>
                    <a:pt x="6593" y="3557"/>
                    <a:pt x="6924" y="3766"/>
                  </a:cubicBezTo>
                  <a:cubicBezTo>
                    <a:pt x="7071" y="3859"/>
                    <a:pt x="7263" y="3906"/>
                    <a:pt x="7506" y="3906"/>
                  </a:cubicBezTo>
                  <a:cubicBezTo>
                    <a:pt x="7783" y="3906"/>
                    <a:pt x="8128" y="3845"/>
                    <a:pt x="8551" y="3723"/>
                  </a:cubicBezTo>
                  <a:cubicBezTo>
                    <a:pt x="8664" y="3691"/>
                    <a:pt x="8728" y="3578"/>
                    <a:pt x="8696" y="3470"/>
                  </a:cubicBezTo>
                  <a:cubicBezTo>
                    <a:pt x="8670" y="3383"/>
                    <a:pt x="8587" y="3327"/>
                    <a:pt x="8496" y="3327"/>
                  </a:cubicBezTo>
                  <a:cubicBezTo>
                    <a:pt x="8476" y="3327"/>
                    <a:pt x="8455" y="3330"/>
                    <a:pt x="8435" y="3335"/>
                  </a:cubicBezTo>
                  <a:cubicBezTo>
                    <a:pt x="8051" y="3446"/>
                    <a:pt x="7743" y="3502"/>
                    <a:pt x="7515" y="3502"/>
                  </a:cubicBezTo>
                  <a:cubicBezTo>
                    <a:pt x="7361" y="3502"/>
                    <a:pt x="7243" y="3476"/>
                    <a:pt x="7162" y="3426"/>
                  </a:cubicBezTo>
                  <a:cubicBezTo>
                    <a:pt x="6996" y="3320"/>
                    <a:pt x="6970" y="3075"/>
                    <a:pt x="6939" y="2792"/>
                  </a:cubicBezTo>
                  <a:cubicBezTo>
                    <a:pt x="6899" y="2427"/>
                    <a:pt x="6854" y="2014"/>
                    <a:pt x="6473" y="1765"/>
                  </a:cubicBezTo>
                  <a:cubicBezTo>
                    <a:pt x="6275" y="1636"/>
                    <a:pt x="6010" y="1572"/>
                    <a:pt x="5665" y="1572"/>
                  </a:cubicBezTo>
                  <a:cubicBezTo>
                    <a:pt x="5301" y="1572"/>
                    <a:pt x="4848" y="1644"/>
                    <a:pt x="4293" y="1786"/>
                  </a:cubicBezTo>
                  <a:cubicBezTo>
                    <a:pt x="4185" y="1814"/>
                    <a:pt x="4092" y="1828"/>
                    <a:pt x="4009" y="1828"/>
                  </a:cubicBezTo>
                  <a:cubicBezTo>
                    <a:pt x="3664" y="1828"/>
                    <a:pt x="3501" y="1594"/>
                    <a:pt x="3246" y="1185"/>
                  </a:cubicBezTo>
                  <a:cubicBezTo>
                    <a:pt x="2924" y="668"/>
                    <a:pt x="2509" y="0"/>
                    <a:pt x="1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60"/>
            <p:cNvSpPr/>
            <p:nvPr/>
          </p:nvSpPr>
          <p:spPr>
            <a:xfrm>
              <a:off x="4541800" y="467750"/>
              <a:ext cx="218200" cy="97650"/>
            </a:xfrm>
            <a:custGeom>
              <a:avLst/>
              <a:gdLst/>
              <a:ahLst/>
              <a:cxnLst/>
              <a:rect l="l" t="t" r="r" b="b"/>
              <a:pathLst>
                <a:path w="8728" h="3906" extrusionOk="0">
                  <a:moveTo>
                    <a:pt x="1334" y="0"/>
                  </a:moveTo>
                  <a:cubicBezTo>
                    <a:pt x="1010" y="0"/>
                    <a:pt x="629" y="51"/>
                    <a:pt x="176" y="170"/>
                  </a:cubicBezTo>
                  <a:cubicBezTo>
                    <a:pt x="66" y="200"/>
                    <a:pt x="1" y="302"/>
                    <a:pt x="19" y="406"/>
                  </a:cubicBezTo>
                  <a:cubicBezTo>
                    <a:pt x="21" y="411"/>
                    <a:pt x="21" y="415"/>
                    <a:pt x="25" y="417"/>
                  </a:cubicBezTo>
                  <a:cubicBezTo>
                    <a:pt x="49" y="509"/>
                    <a:pt x="133" y="567"/>
                    <a:pt x="226" y="567"/>
                  </a:cubicBezTo>
                  <a:cubicBezTo>
                    <a:pt x="245" y="567"/>
                    <a:pt x="265" y="565"/>
                    <a:pt x="284" y="560"/>
                  </a:cubicBezTo>
                  <a:cubicBezTo>
                    <a:pt x="704" y="450"/>
                    <a:pt x="1048" y="402"/>
                    <a:pt x="1333" y="402"/>
                  </a:cubicBezTo>
                  <a:cubicBezTo>
                    <a:pt x="2263" y="402"/>
                    <a:pt x="2576" y="906"/>
                    <a:pt x="2881" y="1396"/>
                  </a:cubicBezTo>
                  <a:cubicBezTo>
                    <a:pt x="3127" y="1791"/>
                    <a:pt x="3401" y="2232"/>
                    <a:pt x="4002" y="2232"/>
                  </a:cubicBezTo>
                  <a:cubicBezTo>
                    <a:pt x="4120" y="2232"/>
                    <a:pt x="4251" y="2215"/>
                    <a:pt x="4397" y="2177"/>
                  </a:cubicBezTo>
                  <a:cubicBezTo>
                    <a:pt x="4916" y="2043"/>
                    <a:pt x="5338" y="1977"/>
                    <a:pt x="5659" y="1977"/>
                  </a:cubicBezTo>
                  <a:cubicBezTo>
                    <a:pt x="5912" y="1977"/>
                    <a:pt x="6102" y="2018"/>
                    <a:pt x="6229" y="2101"/>
                  </a:cubicBezTo>
                  <a:cubicBezTo>
                    <a:pt x="6451" y="2247"/>
                    <a:pt x="6482" y="2535"/>
                    <a:pt x="6516" y="2842"/>
                  </a:cubicBezTo>
                  <a:cubicBezTo>
                    <a:pt x="6552" y="3178"/>
                    <a:pt x="6593" y="3557"/>
                    <a:pt x="6922" y="3766"/>
                  </a:cubicBezTo>
                  <a:cubicBezTo>
                    <a:pt x="7071" y="3859"/>
                    <a:pt x="7262" y="3906"/>
                    <a:pt x="7505" y="3906"/>
                  </a:cubicBezTo>
                  <a:cubicBezTo>
                    <a:pt x="7783" y="3906"/>
                    <a:pt x="8127" y="3845"/>
                    <a:pt x="8549" y="3724"/>
                  </a:cubicBezTo>
                  <a:cubicBezTo>
                    <a:pt x="8662" y="3691"/>
                    <a:pt x="8728" y="3578"/>
                    <a:pt x="8696" y="3470"/>
                  </a:cubicBezTo>
                  <a:cubicBezTo>
                    <a:pt x="8669" y="3383"/>
                    <a:pt x="8587" y="3327"/>
                    <a:pt x="8495" y="3327"/>
                  </a:cubicBezTo>
                  <a:cubicBezTo>
                    <a:pt x="8475" y="3327"/>
                    <a:pt x="8455" y="3330"/>
                    <a:pt x="8434" y="3336"/>
                  </a:cubicBezTo>
                  <a:cubicBezTo>
                    <a:pt x="8050" y="3446"/>
                    <a:pt x="7742" y="3502"/>
                    <a:pt x="7514" y="3502"/>
                  </a:cubicBezTo>
                  <a:cubicBezTo>
                    <a:pt x="7360" y="3502"/>
                    <a:pt x="7242" y="3476"/>
                    <a:pt x="7162" y="3426"/>
                  </a:cubicBezTo>
                  <a:cubicBezTo>
                    <a:pt x="6994" y="3320"/>
                    <a:pt x="6969" y="3077"/>
                    <a:pt x="6938" y="2793"/>
                  </a:cubicBezTo>
                  <a:cubicBezTo>
                    <a:pt x="6898" y="2427"/>
                    <a:pt x="6854" y="2015"/>
                    <a:pt x="6472" y="1765"/>
                  </a:cubicBezTo>
                  <a:cubicBezTo>
                    <a:pt x="6274" y="1637"/>
                    <a:pt x="6009" y="1572"/>
                    <a:pt x="5664" y="1572"/>
                  </a:cubicBezTo>
                  <a:cubicBezTo>
                    <a:pt x="5300" y="1572"/>
                    <a:pt x="4848" y="1644"/>
                    <a:pt x="4292" y="1787"/>
                  </a:cubicBezTo>
                  <a:cubicBezTo>
                    <a:pt x="4185" y="1814"/>
                    <a:pt x="4091" y="1828"/>
                    <a:pt x="4008" y="1828"/>
                  </a:cubicBezTo>
                  <a:cubicBezTo>
                    <a:pt x="3663" y="1828"/>
                    <a:pt x="3500" y="1594"/>
                    <a:pt x="3245" y="1185"/>
                  </a:cubicBezTo>
                  <a:cubicBezTo>
                    <a:pt x="2924" y="668"/>
                    <a:pt x="2508" y="0"/>
                    <a:pt x="1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097;p44">
            <a:extLst>
              <a:ext uri="{FF2B5EF4-FFF2-40B4-BE49-F238E27FC236}">
                <a16:creationId xmlns:a16="http://schemas.microsoft.com/office/drawing/2014/main" id="{0ABC2942-CA70-8725-FC36-B352B25AC56A}"/>
              </a:ext>
            </a:extLst>
          </p:cNvPr>
          <p:cNvSpPr txBox="1">
            <a:spLocks/>
          </p:cNvSpPr>
          <p:nvPr/>
        </p:nvSpPr>
        <p:spPr>
          <a:xfrm>
            <a:off x="5700657" y="1719448"/>
            <a:ext cx="850638" cy="734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Unbounded"/>
              <a:buNone/>
              <a:defRPr sz="4000" b="1" i="0" u="none" strike="noStrike" cap="none">
                <a:solidFill>
                  <a:schemeClr val="lt2"/>
                </a:solidFill>
                <a:latin typeface="Unbounded"/>
                <a:ea typeface="Unbounded"/>
                <a:cs typeface="Unbounded"/>
                <a:sym typeface="Unbounded"/>
              </a:defRPr>
            </a:lvl1pPr>
            <a:lvl2pPr marR="0" lvl="1" algn="l" rtl="0">
              <a:lnSpc>
                <a:spcPct val="100000"/>
              </a:lnSpc>
              <a:spcBef>
                <a:spcPts val="0"/>
              </a:spcBef>
              <a:spcAft>
                <a:spcPts val="0"/>
              </a:spcAft>
              <a:buClr>
                <a:schemeClr val="dk1"/>
              </a:buClr>
              <a:buSzPts val="3000"/>
              <a:buFont typeface="Unbounded"/>
              <a:buNone/>
              <a:defRPr sz="3000" b="0" i="0" u="none" strike="noStrike" cap="none">
                <a:solidFill>
                  <a:schemeClr val="dk1"/>
                </a:solidFill>
                <a:latin typeface="Unbounded"/>
                <a:ea typeface="Unbounded"/>
                <a:cs typeface="Unbounded"/>
                <a:sym typeface="Unbounded"/>
              </a:defRPr>
            </a:lvl2pPr>
            <a:lvl3pPr marR="0" lvl="2" algn="l" rtl="0">
              <a:lnSpc>
                <a:spcPct val="100000"/>
              </a:lnSpc>
              <a:spcBef>
                <a:spcPts val="0"/>
              </a:spcBef>
              <a:spcAft>
                <a:spcPts val="0"/>
              </a:spcAft>
              <a:buClr>
                <a:schemeClr val="dk1"/>
              </a:buClr>
              <a:buSzPts val="3000"/>
              <a:buFont typeface="Unbounded"/>
              <a:buNone/>
              <a:defRPr sz="3000" b="0" i="0" u="none" strike="noStrike" cap="none">
                <a:solidFill>
                  <a:schemeClr val="dk1"/>
                </a:solidFill>
                <a:latin typeface="Unbounded"/>
                <a:ea typeface="Unbounded"/>
                <a:cs typeface="Unbounded"/>
                <a:sym typeface="Unbounded"/>
              </a:defRPr>
            </a:lvl3pPr>
            <a:lvl4pPr marR="0" lvl="3" algn="l" rtl="0">
              <a:lnSpc>
                <a:spcPct val="100000"/>
              </a:lnSpc>
              <a:spcBef>
                <a:spcPts val="0"/>
              </a:spcBef>
              <a:spcAft>
                <a:spcPts val="0"/>
              </a:spcAft>
              <a:buClr>
                <a:schemeClr val="dk1"/>
              </a:buClr>
              <a:buSzPts val="3000"/>
              <a:buFont typeface="Unbounded"/>
              <a:buNone/>
              <a:defRPr sz="3000" b="0" i="0" u="none" strike="noStrike" cap="none">
                <a:solidFill>
                  <a:schemeClr val="dk1"/>
                </a:solidFill>
                <a:latin typeface="Unbounded"/>
                <a:ea typeface="Unbounded"/>
                <a:cs typeface="Unbounded"/>
                <a:sym typeface="Unbounded"/>
              </a:defRPr>
            </a:lvl4pPr>
            <a:lvl5pPr marR="0" lvl="4" algn="l" rtl="0">
              <a:lnSpc>
                <a:spcPct val="100000"/>
              </a:lnSpc>
              <a:spcBef>
                <a:spcPts val="0"/>
              </a:spcBef>
              <a:spcAft>
                <a:spcPts val="0"/>
              </a:spcAft>
              <a:buClr>
                <a:schemeClr val="dk1"/>
              </a:buClr>
              <a:buSzPts val="3000"/>
              <a:buFont typeface="Unbounded"/>
              <a:buNone/>
              <a:defRPr sz="3000" b="0" i="0" u="none" strike="noStrike" cap="none">
                <a:solidFill>
                  <a:schemeClr val="dk1"/>
                </a:solidFill>
                <a:latin typeface="Unbounded"/>
                <a:ea typeface="Unbounded"/>
                <a:cs typeface="Unbounded"/>
                <a:sym typeface="Unbounded"/>
              </a:defRPr>
            </a:lvl5pPr>
            <a:lvl6pPr marR="0" lvl="5" algn="l" rtl="0">
              <a:lnSpc>
                <a:spcPct val="100000"/>
              </a:lnSpc>
              <a:spcBef>
                <a:spcPts val="0"/>
              </a:spcBef>
              <a:spcAft>
                <a:spcPts val="0"/>
              </a:spcAft>
              <a:buClr>
                <a:schemeClr val="dk1"/>
              </a:buClr>
              <a:buSzPts val="3000"/>
              <a:buFont typeface="Unbounded"/>
              <a:buNone/>
              <a:defRPr sz="3000" b="0" i="0" u="none" strike="noStrike" cap="none">
                <a:solidFill>
                  <a:schemeClr val="dk1"/>
                </a:solidFill>
                <a:latin typeface="Unbounded"/>
                <a:ea typeface="Unbounded"/>
                <a:cs typeface="Unbounded"/>
                <a:sym typeface="Unbounded"/>
              </a:defRPr>
            </a:lvl6pPr>
            <a:lvl7pPr marR="0" lvl="6" algn="l" rtl="0">
              <a:lnSpc>
                <a:spcPct val="100000"/>
              </a:lnSpc>
              <a:spcBef>
                <a:spcPts val="0"/>
              </a:spcBef>
              <a:spcAft>
                <a:spcPts val="0"/>
              </a:spcAft>
              <a:buClr>
                <a:schemeClr val="dk1"/>
              </a:buClr>
              <a:buSzPts val="3000"/>
              <a:buFont typeface="Unbounded"/>
              <a:buNone/>
              <a:defRPr sz="3000" b="0" i="0" u="none" strike="noStrike" cap="none">
                <a:solidFill>
                  <a:schemeClr val="dk1"/>
                </a:solidFill>
                <a:latin typeface="Unbounded"/>
                <a:ea typeface="Unbounded"/>
                <a:cs typeface="Unbounded"/>
                <a:sym typeface="Unbounded"/>
              </a:defRPr>
            </a:lvl7pPr>
            <a:lvl8pPr marR="0" lvl="7" algn="l" rtl="0">
              <a:lnSpc>
                <a:spcPct val="100000"/>
              </a:lnSpc>
              <a:spcBef>
                <a:spcPts val="0"/>
              </a:spcBef>
              <a:spcAft>
                <a:spcPts val="0"/>
              </a:spcAft>
              <a:buClr>
                <a:schemeClr val="dk1"/>
              </a:buClr>
              <a:buSzPts val="3000"/>
              <a:buFont typeface="Unbounded"/>
              <a:buNone/>
              <a:defRPr sz="3000" b="0" i="0" u="none" strike="noStrike" cap="none">
                <a:solidFill>
                  <a:schemeClr val="dk1"/>
                </a:solidFill>
                <a:latin typeface="Unbounded"/>
                <a:ea typeface="Unbounded"/>
                <a:cs typeface="Unbounded"/>
                <a:sym typeface="Unbounded"/>
              </a:defRPr>
            </a:lvl8pPr>
            <a:lvl9pPr marR="0" lvl="8" algn="l" rtl="0">
              <a:lnSpc>
                <a:spcPct val="100000"/>
              </a:lnSpc>
              <a:spcBef>
                <a:spcPts val="0"/>
              </a:spcBef>
              <a:spcAft>
                <a:spcPts val="0"/>
              </a:spcAft>
              <a:buClr>
                <a:schemeClr val="dk1"/>
              </a:buClr>
              <a:buSzPts val="3000"/>
              <a:buFont typeface="Unbounded"/>
              <a:buNone/>
              <a:defRPr sz="3000" b="0" i="0" u="none" strike="noStrike" cap="none">
                <a:solidFill>
                  <a:schemeClr val="dk1"/>
                </a:solidFill>
                <a:latin typeface="Unbounded"/>
                <a:ea typeface="Unbounded"/>
                <a:cs typeface="Unbounded"/>
                <a:sym typeface="Unbounded"/>
              </a:defRPr>
            </a:lvl9pPr>
          </a:lstStyle>
          <a:p>
            <a:pPr algn="ctr"/>
            <a:r>
              <a:rPr lang="vi-VN" sz="3600" dirty="0">
                <a:solidFill>
                  <a:schemeClr val="accent5"/>
                </a:solidFill>
                <a:latin typeface="Arial" panose="020B0604020202020204" pitchFamily="34" charset="0"/>
                <a:cs typeface="Arial" panose="020B0604020202020204" pitchFamily="34" charset="0"/>
              </a:rPr>
              <a:t>03</a:t>
            </a:r>
            <a:endParaRPr lang="en" sz="3600" dirty="0">
              <a:solidFill>
                <a:schemeClr val="accent5"/>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AF769D02-56C8-0BCE-5885-7D00713E6CA6}"/>
              </a:ext>
            </a:extLst>
          </p:cNvPr>
          <p:cNvSpPr/>
          <p:nvPr/>
        </p:nvSpPr>
        <p:spPr>
          <a:xfrm>
            <a:off x="4465320" y="2641053"/>
            <a:ext cx="3321312" cy="899130"/>
          </a:xfrm>
          <a:prstGeom prst="rect">
            <a:avLst/>
          </a:prstGeom>
          <a:solidFill>
            <a:schemeClr val="accent5">
              <a:lumMod val="60000"/>
              <a:lumOff val="4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3600" b="1" dirty="0" smtClean="0">
                <a:latin typeface="Arial" panose="020B0604020202020204" pitchFamily="34" charset="0"/>
                <a:cs typeface="Arial" panose="020B0604020202020204" pitchFamily="34" charset="0"/>
              </a:rPr>
              <a:t>LUYỆN TẬP</a:t>
            </a:r>
            <a:endParaRPr lang="vi-VN" sz="3600" b="1" dirty="0">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grpSp>
        <p:nvGrpSpPr>
          <p:cNvPr id="1111" name="Google Shape;1111;p45"/>
          <p:cNvGrpSpPr/>
          <p:nvPr/>
        </p:nvGrpSpPr>
        <p:grpSpPr>
          <a:xfrm>
            <a:off x="3352854" y="1124001"/>
            <a:ext cx="2438291" cy="1856320"/>
            <a:chOff x="3320600" y="2070763"/>
            <a:chExt cx="1280900" cy="975175"/>
          </a:xfrm>
        </p:grpSpPr>
        <p:sp>
          <p:nvSpPr>
            <p:cNvPr id="1112" name="Google Shape;1112;p45"/>
            <p:cNvSpPr/>
            <p:nvPr/>
          </p:nvSpPr>
          <p:spPr>
            <a:xfrm>
              <a:off x="3551250" y="2082563"/>
              <a:ext cx="864450" cy="950050"/>
            </a:xfrm>
            <a:custGeom>
              <a:avLst/>
              <a:gdLst/>
              <a:ahLst/>
              <a:cxnLst/>
              <a:rect l="l" t="t" r="r" b="b"/>
              <a:pathLst>
                <a:path w="34578" h="38002" extrusionOk="0">
                  <a:moveTo>
                    <a:pt x="400" y="8797"/>
                  </a:moveTo>
                  <a:cubicBezTo>
                    <a:pt x="0" y="5106"/>
                    <a:pt x="1085" y="2181"/>
                    <a:pt x="3007" y="0"/>
                  </a:cubicBezTo>
                  <a:lnTo>
                    <a:pt x="25613" y="217"/>
                  </a:lnTo>
                  <a:cubicBezTo>
                    <a:pt x="25681" y="356"/>
                    <a:pt x="25746" y="499"/>
                    <a:pt x="25807" y="644"/>
                  </a:cubicBezTo>
                  <a:cubicBezTo>
                    <a:pt x="30161" y="11206"/>
                    <a:pt x="33545" y="29200"/>
                    <a:pt x="34577" y="35169"/>
                  </a:cubicBezTo>
                  <a:cubicBezTo>
                    <a:pt x="31520" y="36143"/>
                    <a:pt x="27595" y="37081"/>
                    <a:pt x="23488" y="38001"/>
                  </a:cubicBezTo>
                  <a:lnTo>
                    <a:pt x="6610" y="37839"/>
                  </a:lnTo>
                  <a:cubicBezTo>
                    <a:pt x="4337" y="29405"/>
                    <a:pt x="554" y="10215"/>
                    <a:pt x="400" y="8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3" name="Google Shape;1113;p45"/>
            <p:cNvSpPr/>
            <p:nvPr/>
          </p:nvSpPr>
          <p:spPr>
            <a:xfrm>
              <a:off x="3885525" y="2340913"/>
              <a:ext cx="134525" cy="629525"/>
            </a:xfrm>
            <a:custGeom>
              <a:avLst/>
              <a:gdLst/>
              <a:ahLst/>
              <a:cxnLst/>
              <a:rect l="l" t="t" r="r" b="b"/>
              <a:pathLst>
                <a:path w="5381" h="25181" extrusionOk="0">
                  <a:moveTo>
                    <a:pt x="645" y="0"/>
                  </a:moveTo>
                  <a:cubicBezTo>
                    <a:pt x="550" y="0"/>
                    <a:pt x="467" y="70"/>
                    <a:pt x="452" y="167"/>
                  </a:cubicBezTo>
                  <a:cubicBezTo>
                    <a:pt x="1" y="3124"/>
                    <a:pt x="988" y="9867"/>
                    <a:pt x="1971" y="14743"/>
                  </a:cubicBezTo>
                  <a:cubicBezTo>
                    <a:pt x="2968" y="19687"/>
                    <a:pt x="4124" y="23650"/>
                    <a:pt x="4988" y="25086"/>
                  </a:cubicBezTo>
                  <a:cubicBezTo>
                    <a:pt x="5014" y="25128"/>
                    <a:pt x="5054" y="25157"/>
                    <a:pt x="5098" y="25172"/>
                  </a:cubicBezTo>
                  <a:cubicBezTo>
                    <a:pt x="5118" y="25177"/>
                    <a:pt x="5138" y="25180"/>
                    <a:pt x="5157" y="25180"/>
                  </a:cubicBezTo>
                  <a:cubicBezTo>
                    <a:pt x="5192" y="25180"/>
                    <a:pt x="5226" y="25172"/>
                    <a:pt x="5257" y="25153"/>
                  </a:cubicBezTo>
                  <a:cubicBezTo>
                    <a:pt x="5350" y="25098"/>
                    <a:pt x="5380" y="24976"/>
                    <a:pt x="5324" y="24883"/>
                  </a:cubicBezTo>
                  <a:cubicBezTo>
                    <a:pt x="4482" y="23485"/>
                    <a:pt x="3346" y="19569"/>
                    <a:pt x="2356" y="14667"/>
                  </a:cubicBezTo>
                  <a:cubicBezTo>
                    <a:pt x="1303" y="9439"/>
                    <a:pt x="426" y="2947"/>
                    <a:pt x="841" y="227"/>
                  </a:cubicBezTo>
                  <a:cubicBezTo>
                    <a:pt x="858" y="119"/>
                    <a:pt x="784" y="19"/>
                    <a:pt x="677" y="3"/>
                  </a:cubicBezTo>
                  <a:cubicBezTo>
                    <a:pt x="666" y="1"/>
                    <a:pt x="656" y="0"/>
                    <a:pt x="6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5"/>
            <p:cNvSpPr/>
            <p:nvPr/>
          </p:nvSpPr>
          <p:spPr>
            <a:xfrm>
              <a:off x="3787075" y="2350363"/>
              <a:ext cx="114750" cy="103225"/>
            </a:xfrm>
            <a:custGeom>
              <a:avLst/>
              <a:gdLst/>
              <a:ahLst/>
              <a:cxnLst/>
              <a:rect l="l" t="t" r="r" b="b"/>
              <a:pathLst>
                <a:path w="4590" h="4129" extrusionOk="0">
                  <a:moveTo>
                    <a:pt x="4589" y="4128"/>
                  </a:moveTo>
                  <a:cubicBezTo>
                    <a:pt x="2636" y="374"/>
                    <a:pt x="994" y="67"/>
                    <a:pt x="1" y="1"/>
                  </a:cubicBezTo>
                  <a:cubicBezTo>
                    <a:pt x="10" y="946"/>
                    <a:pt x="719" y="2594"/>
                    <a:pt x="4589" y="412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5"/>
            <p:cNvSpPr/>
            <p:nvPr/>
          </p:nvSpPr>
          <p:spPr>
            <a:xfrm>
              <a:off x="3777200" y="2416163"/>
              <a:ext cx="131575" cy="104825"/>
            </a:xfrm>
            <a:custGeom>
              <a:avLst/>
              <a:gdLst/>
              <a:ahLst/>
              <a:cxnLst/>
              <a:rect l="l" t="t" r="r" b="b"/>
              <a:pathLst>
                <a:path w="5263" h="4193" extrusionOk="0">
                  <a:moveTo>
                    <a:pt x="5263" y="4193"/>
                  </a:moveTo>
                  <a:cubicBezTo>
                    <a:pt x="2224" y="475"/>
                    <a:pt x="1670" y="79"/>
                    <a:pt x="1" y="1"/>
                  </a:cubicBezTo>
                  <a:cubicBezTo>
                    <a:pt x="469" y="1789"/>
                    <a:pt x="1782" y="3881"/>
                    <a:pt x="5263" y="419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5"/>
            <p:cNvSpPr/>
            <p:nvPr/>
          </p:nvSpPr>
          <p:spPr>
            <a:xfrm>
              <a:off x="3825750" y="2261938"/>
              <a:ext cx="70925" cy="124350"/>
            </a:xfrm>
            <a:custGeom>
              <a:avLst/>
              <a:gdLst/>
              <a:ahLst/>
              <a:cxnLst/>
              <a:rect l="l" t="t" r="r" b="b"/>
              <a:pathLst>
                <a:path w="2837" h="4974" extrusionOk="0">
                  <a:moveTo>
                    <a:pt x="2836" y="4974"/>
                  </a:moveTo>
                  <a:cubicBezTo>
                    <a:pt x="1825" y="895"/>
                    <a:pt x="1188" y="605"/>
                    <a:pt x="254" y="0"/>
                  </a:cubicBezTo>
                  <a:cubicBezTo>
                    <a:pt x="1" y="1160"/>
                    <a:pt x="353" y="3199"/>
                    <a:pt x="2836" y="497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5"/>
            <p:cNvSpPr/>
            <p:nvPr/>
          </p:nvSpPr>
          <p:spPr>
            <a:xfrm>
              <a:off x="3876175" y="2204288"/>
              <a:ext cx="70350" cy="145575"/>
            </a:xfrm>
            <a:custGeom>
              <a:avLst/>
              <a:gdLst/>
              <a:ahLst/>
              <a:cxnLst/>
              <a:rect l="l" t="t" r="r" b="b"/>
              <a:pathLst>
                <a:path w="2814" h="5823" extrusionOk="0">
                  <a:moveTo>
                    <a:pt x="997" y="5822"/>
                  </a:moveTo>
                  <a:cubicBezTo>
                    <a:pt x="2632" y="3471"/>
                    <a:pt x="2814" y="774"/>
                    <a:pt x="2331" y="1"/>
                  </a:cubicBezTo>
                  <a:cubicBezTo>
                    <a:pt x="1505" y="40"/>
                    <a:pt x="1" y="2420"/>
                    <a:pt x="997" y="58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5"/>
            <p:cNvSpPr/>
            <p:nvPr/>
          </p:nvSpPr>
          <p:spPr>
            <a:xfrm>
              <a:off x="3899800" y="2304813"/>
              <a:ext cx="103900" cy="117825"/>
            </a:xfrm>
            <a:custGeom>
              <a:avLst/>
              <a:gdLst/>
              <a:ahLst/>
              <a:cxnLst/>
              <a:rect l="l" t="t" r="r" b="b"/>
              <a:pathLst>
                <a:path w="4156" h="4713" extrusionOk="0">
                  <a:moveTo>
                    <a:pt x="0" y="4712"/>
                  </a:moveTo>
                  <a:cubicBezTo>
                    <a:pt x="2500" y="2792"/>
                    <a:pt x="3775" y="874"/>
                    <a:pt x="4156" y="1"/>
                  </a:cubicBezTo>
                  <a:cubicBezTo>
                    <a:pt x="1494" y="330"/>
                    <a:pt x="360" y="3078"/>
                    <a:pt x="0" y="471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5"/>
            <p:cNvSpPr/>
            <p:nvPr/>
          </p:nvSpPr>
          <p:spPr>
            <a:xfrm>
              <a:off x="3904600" y="2360263"/>
              <a:ext cx="146675" cy="124025"/>
            </a:xfrm>
            <a:custGeom>
              <a:avLst/>
              <a:gdLst/>
              <a:ahLst/>
              <a:cxnLst/>
              <a:rect l="l" t="t" r="r" b="b"/>
              <a:pathLst>
                <a:path w="5867" h="4961" extrusionOk="0">
                  <a:moveTo>
                    <a:pt x="0" y="4961"/>
                  </a:moveTo>
                  <a:cubicBezTo>
                    <a:pt x="1112" y="4397"/>
                    <a:pt x="5216" y="1610"/>
                    <a:pt x="5867" y="1"/>
                  </a:cubicBezTo>
                  <a:cubicBezTo>
                    <a:pt x="2647" y="725"/>
                    <a:pt x="602" y="2623"/>
                    <a:pt x="0" y="496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5"/>
            <p:cNvSpPr/>
            <p:nvPr/>
          </p:nvSpPr>
          <p:spPr>
            <a:xfrm>
              <a:off x="3732900" y="2503388"/>
              <a:ext cx="184300" cy="78700"/>
            </a:xfrm>
            <a:custGeom>
              <a:avLst/>
              <a:gdLst/>
              <a:ahLst/>
              <a:cxnLst/>
              <a:rect l="l" t="t" r="r" b="b"/>
              <a:pathLst>
                <a:path w="7372" h="3148" extrusionOk="0">
                  <a:moveTo>
                    <a:pt x="7371" y="3135"/>
                  </a:moveTo>
                  <a:cubicBezTo>
                    <a:pt x="4853" y="1"/>
                    <a:pt x="710" y="781"/>
                    <a:pt x="1" y="1306"/>
                  </a:cubicBezTo>
                  <a:cubicBezTo>
                    <a:pt x="131" y="2204"/>
                    <a:pt x="1973" y="3148"/>
                    <a:pt x="7371" y="313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5"/>
            <p:cNvSpPr/>
            <p:nvPr/>
          </p:nvSpPr>
          <p:spPr>
            <a:xfrm>
              <a:off x="3911950" y="2414688"/>
              <a:ext cx="134700" cy="131025"/>
            </a:xfrm>
            <a:custGeom>
              <a:avLst/>
              <a:gdLst/>
              <a:ahLst/>
              <a:cxnLst/>
              <a:rect l="l" t="t" r="r" b="b"/>
              <a:pathLst>
                <a:path w="5388" h="5241" extrusionOk="0">
                  <a:moveTo>
                    <a:pt x="1" y="5240"/>
                  </a:moveTo>
                  <a:cubicBezTo>
                    <a:pt x="3538" y="4304"/>
                    <a:pt x="4748" y="1765"/>
                    <a:pt x="5388" y="0"/>
                  </a:cubicBezTo>
                  <a:cubicBezTo>
                    <a:pt x="1757" y="1575"/>
                    <a:pt x="514" y="3740"/>
                    <a:pt x="1" y="524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5"/>
            <p:cNvSpPr/>
            <p:nvPr/>
          </p:nvSpPr>
          <p:spPr>
            <a:xfrm>
              <a:off x="3924650" y="2516513"/>
              <a:ext cx="167450" cy="111750"/>
            </a:xfrm>
            <a:custGeom>
              <a:avLst/>
              <a:gdLst/>
              <a:ahLst/>
              <a:cxnLst/>
              <a:rect l="l" t="t" r="r" b="b"/>
              <a:pathLst>
                <a:path w="6698" h="4470" extrusionOk="0">
                  <a:moveTo>
                    <a:pt x="1" y="4470"/>
                  </a:moveTo>
                  <a:cubicBezTo>
                    <a:pt x="1118" y="3593"/>
                    <a:pt x="6698" y="2894"/>
                    <a:pt x="6129" y="0"/>
                  </a:cubicBezTo>
                  <a:cubicBezTo>
                    <a:pt x="2991" y="965"/>
                    <a:pt x="1105" y="2519"/>
                    <a:pt x="1" y="447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5"/>
            <p:cNvSpPr/>
            <p:nvPr/>
          </p:nvSpPr>
          <p:spPr>
            <a:xfrm>
              <a:off x="3816450" y="2652463"/>
              <a:ext cx="375475" cy="380475"/>
            </a:xfrm>
            <a:custGeom>
              <a:avLst/>
              <a:gdLst/>
              <a:ahLst/>
              <a:cxnLst/>
              <a:rect l="l" t="t" r="r" b="b"/>
              <a:pathLst>
                <a:path w="15019" h="15219" extrusionOk="0">
                  <a:moveTo>
                    <a:pt x="2343" y="1277"/>
                  </a:moveTo>
                  <a:lnTo>
                    <a:pt x="6544" y="223"/>
                  </a:lnTo>
                  <a:cubicBezTo>
                    <a:pt x="7428" y="1"/>
                    <a:pt x="7895" y="1985"/>
                    <a:pt x="7011" y="2207"/>
                  </a:cubicBezTo>
                  <a:lnTo>
                    <a:pt x="6691" y="2287"/>
                  </a:lnTo>
                  <a:cubicBezTo>
                    <a:pt x="7011" y="3153"/>
                    <a:pt x="7291" y="4526"/>
                    <a:pt x="7520" y="6057"/>
                  </a:cubicBezTo>
                  <a:cubicBezTo>
                    <a:pt x="11343" y="7253"/>
                    <a:pt x="13931" y="7920"/>
                    <a:pt x="14689" y="11141"/>
                  </a:cubicBezTo>
                  <a:cubicBezTo>
                    <a:pt x="15019" y="12542"/>
                    <a:pt x="14866" y="13954"/>
                    <a:pt x="14336" y="15219"/>
                  </a:cubicBezTo>
                  <a:lnTo>
                    <a:pt x="840" y="15089"/>
                  </a:lnTo>
                  <a:cubicBezTo>
                    <a:pt x="796" y="14944"/>
                    <a:pt x="755" y="14796"/>
                    <a:pt x="719" y="14644"/>
                  </a:cubicBezTo>
                  <a:cubicBezTo>
                    <a:pt x="0" y="11597"/>
                    <a:pt x="2286" y="9775"/>
                    <a:pt x="4344" y="6974"/>
                  </a:cubicBezTo>
                  <a:cubicBezTo>
                    <a:pt x="3848" y="5461"/>
                    <a:pt x="3472" y="4064"/>
                    <a:pt x="3367" y="3119"/>
                  </a:cubicBezTo>
                  <a:lnTo>
                    <a:pt x="2808" y="3259"/>
                  </a:lnTo>
                  <a:cubicBezTo>
                    <a:pt x="1927" y="3482"/>
                    <a:pt x="1459" y="1497"/>
                    <a:pt x="2343" y="12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5"/>
            <p:cNvSpPr/>
            <p:nvPr/>
          </p:nvSpPr>
          <p:spPr>
            <a:xfrm>
              <a:off x="4133650" y="2500088"/>
              <a:ext cx="239650" cy="248800"/>
            </a:xfrm>
            <a:custGeom>
              <a:avLst/>
              <a:gdLst/>
              <a:ahLst/>
              <a:cxnLst/>
              <a:rect l="l" t="t" r="r" b="b"/>
              <a:pathLst>
                <a:path w="9586" h="9952" extrusionOk="0">
                  <a:moveTo>
                    <a:pt x="1153" y="3130"/>
                  </a:moveTo>
                  <a:cubicBezTo>
                    <a:pt x="2305" y="945"/>
                    <a:pt x="4867" y="0"/>
                    <a:pt x="6878" y="1019"/>
                  </a:cubicBezTo>
                  <a:cubicBezTo>
                    <a:pt x="8889" y="2039"/>
                    <a:pt x="9585" y="4636"/>
                    <a:pt x="8434" y="6821"/>
                  </a:cubicBezTo>
                  <a:cubicBezTo>
                    <a:pt x="7281" y="9007"/>
                    <a:pt x="4719" y="9951"/>
                    <a:pt x="2708" y="8932"/>
                  </a:cubicBezTo>
                  <a:cubicBezTo>
                    <a:pt x="698" y="7912"/>
                    <a:pt x="1" y="5315"/>
                    <a:pt x="1153" y="31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5"/>
            <p:cNvSpPr/>
            <p:nvPr/>
          </p:nvSpPr>
          <p:spPr>
            <a:xfrm>
              <a:off x="4106075" y="2362063"/>
              <a:ext cx="209700" cy="147000"/>
            </a:xfrm>
            <a:custGeom>
              <a:avLst/>
              <a:gdLst/>
              <a:ahLst/>
              <a:cxnLst/>
              <a:rect l="l" t="t" r="r" b="b"/>
              <a:pathLst>
                <a:path w="8388" h="5880" extrusionOk="0">
                  <a:moveTo>
                    <a:pt x="8279" y="1"/>
                  </a:moveTo>
                  <a:cubicBezTo>
                    <a:pt x="8388" y="891"/>
                    <a:pt x="8229" y="1846"/>
                    <a:pt x="7765" y="2735"/>
                  </a:cubicBezTo>
                  <a:cubicBezTo>
                    <a:pt x="6620" y="4925"/>
                    <a:pt x="4060" y="5880"/>
                    <a:pt x="2044" y="4868"/>
                  </a:cubicBezTo>
                  <a:cubicBezTo>
                    <a:pt x="941" y="4315"/>
                    <a:pt x="231" y="3288"/>
                    <a:pt x="0" y="21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5"/>
            <p:cNvSpPr/>
            <p:nvPr/>
          </p:nvSpPr>
          <p:spPr>
            <a:xfrm>
              <a:off x="3454175" y="2154263"/>
              <a:ext cx="203375" cy="211125"/>
            </a:xfrm>
            <a:custGeom>
              <a:avLst/>
              <a:gdLst/>
              <a:ahLst/>
              <a:cxnLst/>
              <a:rect l="l" t="t" r="r" b="b"/>
              <a:pathLst>
                <a:path w="8135" h="8445" extrusionOk="0">
                  <a:moveTo>
                    <a:pt x="978" y="2656"/>
                  </a:moveTo>
                  <a:cubicBezTo>
                    <a:pt x="1956" y="802"/>
                    <a:pt x="4131" y="0"/>
                    <a:pt x="5838" y="864"/>
                  </a:cubicBezTo>
                  <a:cubicBezTo>
                    <a:pt x="7544" y="1729"/>
                    <a:pt x="8134" y="3934"/>
                    <a:pt x="7158" y="5788"/>
                  </a:cubicBezTo>
                  <a:cubicBezTo>
                    <a:pt x="6180" y="7642"/>
                    <a:pt x="4004" y="8444"/>
                    <a:pt x="2298" y="7579"/>
                  </a:cubicBezTo>
                  <a:cubicBezTo>
                    <a:pt x="592" y="6714"/>
                    <a:pt x="0" y="4510"/>
                    <a:pt x="978" y="265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5"/>
            <p:cNvSpPr/>
            <p:nvPr/>
          </p:nvSpPr>
          <p:spPr>
            <a:xfrm>
              <a:off x="3547525" y="2631738"/>
              <a:ext cx="100875" cy="253525"/>
            </a:xfrm>
            <a:custGeom>
              <a:avLst/>
              <a:gdLst/>
              <a:ahLst/>
              <a:cxnLst/>
              <a:rect l="l" t="t" r="r" b="b"/>
              <a:pathLst>
                <a:path w="4035" h="10141" extrusionOk="0">
                  <a:moveTo>
                    <a:pt x="1164" y="0"/>
                  </a:moveTo>
                  <a:cubicBezTo>
                    <a:pt x="1089" y="0"/>
                    <a:pt x="1017" y="43"/>
                    <a:pt x="985" y="115"/>
                  </a:cubicBezTo>
                  <a:cubicBezTo>
                    <a:pt x="0" y="2286"/>
                    <a:pt x="927" y="3079"/>
                    <a:pt x="1605" y="3656"/>
                  </a:cubicBezTo>
                  <a:cubicBezTo>
                    <a:pt x="2134" y="4107"/>
                    <a:pt x="2397" y="4372"/>
                    <a:pt x="2125" y="4979"/>
                  </a:cubicBezTo>
                  <a:cubicBezTo>
                    <a:pt x="1620" y="6102"/>
                    <a:pt x="1491" y="6852"/>
                    <a:pt x="1720" y="7342"/>
                  </a:cubicBezTo>
                  <a:cubicBezTo>
                    <a:pt x="1930" y="7796"/>
                    <a:pt x="2389" y="7926"/>
                    <a:pt x="2794" y="8042"/>
                  </a:cubicBezTo>
                  <a:cubicBezTo>
                    <a:pt x="3123" y="8135"/>
                    <a:pt x="3408" y="8216"/>
                    <a:pt x="3507" y="8438"/>
                  </a:cubicBezTo>
                  <a:cubicBezTo>
                    <a:pt x="3622" y="8696"/>
                    <a:pt x="3513" y="9173"/>
                    <a:pt x="3182" y="9857"/>
                  </a:cubicBezTo>
                  <a:cubicBezTo>
                    <a:pt x="3133" y="9954"/>
                    <a:pt x="3174" y="10072"/>
                    <a:pt x="3272" y="10121"/>
                  </a:cubicBezTo>
                  <a:cubicBezTo>
                    <a:pt x="3281" y="10126"/>
                    <a:pt x="3290" y="10129"/>
                    <a:pt x="3301" y="10132"/>
                  </a:cubicBezTo>
                  <a:cubicBezTo>
                    <a:pt x="3319" y="10138"/>
                    <a:pt x="3339" y="10140"/>
                    <a:pt x="3358" y="10140"/>
                  </a:cubicBezTo>
                  <a:cubicBezTo>
                    <a:pt x="3431" y="10140"/>
                    <a:pt x="3500" y="10099"/>
                    <a:pt x="3534" y="10029"/>
                  </a:cubicBezTo>
                  <a:cubicBezTo>
                    <a:pt x="3929" y="9214"/>
                    <a:pt x="4035" y="8657"/>
                    <a:pt x="3865" y="8279"/>
                  </a:cubicBezTo>
                  <a:cubicBezTo>
                    <a:pt x="3692" y="7890"/>
                    <a:pt x="3290" y="7775"/>
                    <a:pt x="2901" y="7664"/>
                  </a:cubicBezTo>
                  <a:cubicBezTo>
                    <a:pt x="2546" y="7564"/>
                    <a:pt x="2212" y="7468"/>
                    <a:pt x="2075" y="7177"/>
                  </a:cubicBezTo>
                  <a:cubicBezTo>
                    <a:pt x="1904" y="6810"/>
                    <a:pt x="2040" y="6123"/>
                    <a:pt x="2482" y="5140"/>
                  </a:cubicBezTo>
                  <a:cubicBezTo>
                    <a:pt x="2889" y="4236"/>
                    <a:pt x="2366" y="3790"/>
                    <a:pt x="1859" y="3358"/>
                  </a:cubicBezTo>
                  <a:cubicBezTo>
                    <a:pt x="1182" y="2778"/>
                    <a:pt x="480" y="2181"/>
                    <a:pt x="1342" y="278"/>
                  </a:cubicBezTo>
                  <a:cubicBezTo>
                    <a:pt x="1387" y="180"/>
                    <a:pt x="1344" y="63"/>
                    <a:pt x="1245" y="18"/>
                  </a:cubicBezTo>
                  <a:cubicBezTo>
                    <a:pt x="1218" y="6"/>
                    <a:pt x="1191" y="0"/>
                    <a:pt x="1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5"/>
            <p:cNvSpPr/>
            <p:nvPr/>
          </p:nvSpPr>
          <p:spPr>
            <a:xfrm>
              <a:off x="3330425" y="2080538"/>
              <a:ext cx="1261250" cy="955550"/>
            </a:xfrm>
            <a:custGeom>
              <a:avLst/>
              <a:gdLst/>
              <a:ahLst/>
              <a:cxnLst/>
              <a:rect l="l" t="t" r="r" b="b"/>
              <a:pathLst>
                <a:path w="50450" h="38222" extrusionOk="0">
                  <a:moveTo>
                    <a:pt x="3560" y="1898"/>
                  </a:moveTo>
                  <a:cubicBezTo>
                    <a:pt x="3565" y="1898"/>
                    <a:pt x="3570" y="1898"/>
                    <a:pt x="3575" y="1898"/>
                  </a:cubicBezTo>
                  <a:lnTo>
                    <a:pt x="47201" y="2316"/>
                  </a:lnTo>
                  <a:cubicBezTo>
                    <a:pt x="47575" y="2320"/>
                    <a:pt x="47913" y="2475"/>
                    <a:pt x="48158" y="2723"/>
                  </a:cubicBezTo>
                  <a:cubicBezTo>
                    <a:pt x="48400" y="2972"/>
                    <a:pt x="48550" y="3311"/>
                    <a:pt x="48546" y="3684"/>
                  </a:cubicBezTo>
                  <a:lnTo>
                    <a:pt x="48246" y="34979"/>
                  </a:lnTo>
                  <a:cubicBezTo>
                    <a:pt x="48242" y="35353"/>
                    <a:pt x="48086" y="35691"/>
                    <a:pt x="47837" y="35934"/>
                  </a:cubicBezTo>
                  <a:cubicBezTo>
                    <a:pt x="47592" y="36175"/>
                    <a:pt x="47258" y="36324"/>
                    <a:pt x="46891" y="36324"/>
                  </a:cubicBezTo>
                  <a:cubicBezTo>
                    <a:pt x="46887" y="36324"/>
                    <a:pt x="46882" y="36324"/>
                    <a:pt x="46877" y="36324"/>
                  </a:cubicBezTo>
                  <a:lnTo>
                    <a:pt x="3250" y="35906"/>
                  </a:lnTo>
                  <a:cubicBezTo>
                    <a:pt x="2877" y="35902"/>
                    <a:pt x="2540" y="35745"/>
                    <a:pt x="2296" y="35498"/>
                  </a:cubicBezTo>
                  <a:cubicBezTo>
                    <a:pt x="2052" y="35249"/>
                    <a:pt x="1901" y="34909"/>
                    <a:pt x="1905" y="34537"/>
                  </a:cubicBezTo>
                  <a:lnTo>
                    <a:pt x="2206" y="3241"/>
                  </a:lnTo>
                  <a:cubicBezTo>
                    <a:pt x="2209" y="2868"/>
                    <a:pt x="2366" y="2530"/>
                    <a:pt x="2614" y="2287"/>
                  </a:cubicBezTo>
                  <a:cubicBezTo>
                    <a:pt x="2860" y="2047"/>
                    <a:pt x="3194" y="1898"/>
                    <a:pt x="3560" y="1898"/>
                  </a:cubicBezTo>
                  <a:close/>
                  <a:moveTo>
                    <a:pt x="3568" y="1"/>
                  </a:moveTo>
                  <a:cubicBezTo>
                    <a:pt x="2684" y="1"/>
                    <a:pt x="1877" y="357"/>
                    <a:pt x="1287" y="934"/>
                  </a:cubicBezTo>
                  <a:cubicBezTo>
                    <a:pt x="692" y="1519"/>
                    <a:pt x="318" y="2328"/>
                    <a:pt x="309" y="3222"/>
                  </a:cubicBezTo>
                  <a:lnTo>
                    <a:pt x="9" y="34517"/>
                  </a:lnTo>
                  <a:cubicBezTo>
                    <a:pt x="0" y="35412"/>
                    <a:pt x="358" y="36229"/>
                    <a:pt x="942" y="36825"/>
                  </a:cubicBezTo>
                  <a:cubicBezTo>
                    <a:pt x="1526" y="37420"/>
                    <a:pt x="2336" y="37794"/>
                    <a:pt x="3230" y="37802"/>
                  </a:cubicBezTo>
                  <a:lnTo>
                    <a:pt x="46856" y="38221"/>
                  </a:lnTo>
                  <a:cubicBezTo>
                    <a:pt x="46867" y="38221"/>
                    <a:pt x="46879" y="38221"/>
                    <a:pt x="46890" y="38221"/>
                  </a:cubicBezTo>
                  <a:cubicBezTo>
                    <a:pt x="47771" y="38221"/>
                    <a:pt x="48576" y="37865"/>
                    <a:pt x="49164" y="37288"/>
                  </a:cubicBezTo>
                  <a:cubicBezTo>
                    <a:pt x="49759" y="36703"/>
                    <a:pt x="50132" y="35895"/>
                    <a:pt x="50141" y="35000"/>
                  </a:cubicBezTo>
                  <a:lnTo>
                    <a:pt x="50442" y="3705"/>
                  </a:lnTo>
                  <a:cubicBezTo>
                    <a:pt x="50450" y="2808"/>
                    <a:pt x="50092" y="1992"/>
                    <a:pt x="49509" y="1397"/>
                  </a:cubicBezTo>
                  <a:cubicBezTo>
                    <a:pt x="48923" y="802"/>
                    <a:pt x="48115" y="429"/>
                    <a:pt x="47220" y="420"/>
                  </a:cubicBezTo>
                  <a:lnTo>
                    <a:pt x="3594" y="1"/>
                  </a:lnTo>
                  <a:cubicBezTo>
                    <a:pt x="3585" y="1"/>
                    <a:pt x="3576" y="1"/>
                    <a:pt x="35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5"/>
            <p:cNvSpPr/>
            <p:nvPr/>
          </p:nvSpPr>
          <p:spPr>
            <a:xfrm>
              <a:off x="3320600" y="2070763"/>
              <a:ext cx="1280900" cy="975175"/>
            </a:xfrm>
            <a:custGeom>
              <a:avLst/>
              <a:gdLst/>
              <a:ahLst/>
              <a:cxnLst/>
              <a:rect l="l" t="t" r="r" b="b"/>
              <a:pathLst>
                <a:path w="51236" h="39007" extrusionOk="0">
                  <a:moveTo>
                    <a:pt x="3952" y="786"/>
                  </a:moveTo>
                  <a:cubicBezTo>
                    <a:pt x="3962" y="786"/>
                    <a:pt x="3972" y="786"/>
                    <a:pt x="3983" y="786"/>
                  </a:cubicBezTo>
                  <a:lnTo>
                    <a:pt x="47609" y="1204"/>
                  </a:lnTo>
                  <a:cubicBezTo>
                    <a:pt x="47886" y="1207"/>
                    <a:pt x="48156" y="1249"/>
                    <a:pt x="48414" y="1328"/>
                  </a:cubicBezTo>
                  <a:cubicBezTo>
                    <a:pt x="48866" y="1465"/>
                    <a:pt x="49278" y="1715"/>
                    <a:pt x="49620" y="2064"/>
                  </a:cubicBezTo>
                  <a:cubicBezTo>
                    <a:pt x="50158" y="2612"/>
                    <a:pt x="50449" y="3332"/>
                    <a:pt x="50441" y="4093"/>
                  </a:cubicBezTo>
                  <a:lnTo>
                    <a:pt x="50141" y="35389"/>
                  </a:lnTo>
                  <a:cubicBezTo>
                    <a:pt x="50133" y="36148"/>
                    <a:pt x="49828" y="36863"/>
                    <a:pt x="49281" y="37400"/>
                  </a:cubicBezTo>
                  <a:cubicBezTo>
                    <a:pt x="48741" y="37929"/>
                    <a:pt x="48031" y="38221"/>
                    <a:pt x="47280" y="38221"/>
                  </a:cubicBezTo>
                  <a:cubicBezTo>
                    <a:pt x="47271" y="38221"/>
                    <a:pt x="47262" y="38221"/>
                    <a:pt x="47253" y="38221"/>
                  </a:cubicBezTo>
                  <a:lnTo>
                    <a:pt x="3627" y="37802"/>
                  </a:lnTo>
                  <a:cubicBezTo>
                    <a:pt x="2867" y="37794"/>
                    <a:pt x="2152" y="37489"/>
                    <a:pt x="1616" y="36943"/>
                  </a:cubicBezTo>
                  <a:cubicBezTo>
                    <a:pt x="1079" y="36395"/>
                    <a:pt x="786" y="35674"/>
                    <a:pt x="795" y="34913"/>
                  </a:cubicBezTo>
                  <a:lnTo>
                    <a:pt x="1094" y="3618"/>
                  </a:lnTo>
                  <a:cubicBezTo>
                    <a:pt x="1103" y="2859"/>
                    <a:pt x="1407" y="2143"/>
                    <a:pt x="1955" y="1607"/>
                  </a:cubicBezTo>
                  <a:cubicBezTo>
                    <a:pt x="2495" y="1077"/>
                    <a:pt x="3203" y="786"/>
                    <a:pt x="3952" y="786"/>
                  </a:cubicBezTo>
                  <a:close/>
                  <a:moveTo>
                    <a:pt x="3956" y="1"/>
                  </a:moveTo>
                  <a:cubicBezTo>
                    <a:pt x="2999" y="1"/>
                    <a:pt x="2095" y="371"/>
                    <a:pt x="1405" y="1047"/>
                  </a:cubicBezTo>
                  <a:cubicBezTo>
                    <a:pt x="707" y="1731"/>
                    <a:pt x="318" y="2640"/>
                    <a:pt x="309" y="3610"/>
                  </a:cubicBezTo>
                  <a:lnTo>
                    <a:pt x="9" y="34906"/>
                  </a:lnTo>
                  <a:cubicBezTo>
                    <a:pt x="0" y="35876"/>
                    <a:pt x="372" y="36795"/>
                    <a:pt x="1055" y="37492"/>
                  </a:cubicBezTo>
                  <a:cubicBezTo>
                    <a:pt x="1491" y="37935"/>
                    <a:pt x="2017" y="38254"/>
                    <a:pt x="2592" y="38429"/>
                  </a:cubicBezTo>
                  <a:cubicBezTo>
                    <a:pt x="2923" y="38530"/>
                    <a:pt x="3267" y="38583"/>
                    <a:pt x="3619" y="38587"/>
                  </a:cubicBezTo>
                  <a:lnTo>
                    <a:pt x="47245" y="39006"/>
                  </a:lnTo>
                  <a:cubicBezTo>
                    <a:pt x="47255" y="39006"/>
                    <a:pt x="47266" y="39006"/>
                    <a:pt x="47276" y="39006"/>
                  </a:cubicBezTo>
                  <a:cubicBezTo>
                    <a:pt x="48235" y="39006"/>
                    <a:pt x="49141" y="38636"/>
                    <a:pt x="49831" y="37960"/>
                  </a:cubicBezTo>
                  <a:cubicBezTo>
                    <a:pt x="50529" y="37276"/>
                    <a:pt x="50918" y="36366"/>
                    <a:pt x="50926" y="35396"/>
                  </a:cubicBezTo>
                  <a:lnTo>
                    <a:pt x="51227" y="4101"/>
                  </a:lnTo>
                  <a:cubicBezTo>
                    <a:pt x="51236" y="3131"/>
                    <a:pt x="50864" y="2212"/>
                    <a:pt x="50181" y="1515"/>
                  </a:cubicBezTo>
                  <a:cubicBezTo>
                    <a:pt x="49497" y="817"/>
                    <a:pt x="48588" y="428"/>
                    <a:pt x="47618" y="420"/>
                  </a:cubicBezTo>
                  <a:lnTo>
                    <a:pt x="3991" y="1"/>
                  </a:lnTo>
                  <a:cubicBezTo>
                    <a:pt x="3979" y="1"/>
                    <a:pt x="3968" y="1"/>
                    <a:pt x="3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0" name="Google Shape;1130;p45"/>
          <p:cNvGrpSpPr/>
          <p:nvPr/>
        </p:nvGrpSpPr>
        <p:grpSpPr>
          <a:xfrm rot="-3358794">
            <a:off x="6780919" y="1266692"/>
            <a:ext cx="497381" cy="288004"/>
            <a:chOff x="4519775" y="467750"/>
            <a:chExt cx="240225" cy="139100"/>
          </a:xfrm>
        </p:grpSpPr>
        <p:sp>
          <p:nvSpPr>
            <p:cNvPr id="1131" name="Google Shape;1131;p45"/>
            <p:cNvSpPr/>
            <p:nvPr/>
          </p:nvSpPr>
          <p:spPr>
            <a:xfrm>
              <a:off x="4519775" y="509200"/>
              <a:ext cx="218225" cy="97650"/>
            </a:xfrm>
            <a:custGeom>
              <a:avLst/>
              <a:gdLst/>
              <a:ahLst/>
              <a:cxnLst/>
              <a:rect l="l" t="t" r="r" b="b"/>
              <a:pathLst>
                <a:path w="8729" h="3906" extrusionOk="0">
                  <a:moveTo>
                    <a:pt x="1335" y="0"/>
                  </a:moveTo>
                  <a:cubicBezTo>
                    <a:pt x="1011" y="0"/>
                    <a:pt x="630" y="51"/>
                    <a:pt x="176" y="170"/>
                  </a:cubicBezTo>
                  <a:cubicBezTo>
                    <a:pt x="68" y="199"/>
                    <a:pt x="1" y="302"/>
                    <a:pt x="20" y="406"/>
                  </a:cubicBezTo>
                  <a:cubicBezTo>
                    <a:pt x="21" y="410"/>
                    <a:pt x="21" y="415"/>
                    <a:pt x="27" y="419"/>
                  </a:cubicBezTo>
                  <a:cubicBezTo>
                    <a:pt x="50" y="509"/>
                    <a:pt x="134" y="567"/>
                    <a:pt x="227" y="567"/>
                  </a:cubicBezTo>
                  <a:cubicBezTo>
                    <a:pt x="246" y="567"/>
                    <a:pt x="265" y="565"/>
                    <a:pt x="284" y="560"/>
                  </a:cubicBezTo>
                  <a:cubicBezTo>
                    <a:pt x="704" y="450"/>
                    <a:pt x="1048" y="402"/>
                    <a:pt x="1334" y="402"/>
                  </a:cubicBezTo>
                  <a:cubicBezTo>
                    <a:pt x="2263" y="402"/>
                    <a:pt x="2576" y="905"/>
                    <a:pt x="2881" y="1395"/>
                  </a:cubicBezTo>
                  <a:cubicBezTo>
                    <a:pt x="3128" y="1791"/>
                    <a:pt x="3402" y="2231"/>
                    <a:pt x="4003" y="2231"/>
                  </a:cubicBezTo>
                  <a:cubicBezTo>
                    <a:pt x="4122" y="2231"/>
                    <a:pt x="4253" y="2214"/>
                    <a:pt x="4398" y="2177"/>
                  </a:cubicBezTo>
                  <a:cubicBezTo>
                    <a:pt x="4916" y="2043"/>
                    <a:pt x="5337" y="1977"/>
                    <a:pt x="5658" y="1977"/>
                  </a:cubicBezTo>
                  <a:cubicBezTo>
                    <a:pt x="5912" y="1977"/>
                    <a:pt x="6103" y="2018"/>
                    <a:pt x="6231" y="2102"/>
                  </a:cubicBezTo>
                  <a:cubicBezTo>
                    <a:pt x="6452" y="2246"/>
                    <a:pt x="6483" y="2536"/>
                    <a:pt x="6516" y="2842"/>
                  </a:cubicBezTo>
                  <a:cubicBezTo>
                    <a:pt x="6553" y="3177"/>
                    <a:pt x="6593" y="3557"/>
                    <a:pt x="6924" y="3766"/>
                  </a:cubicBezTo>
                  <a:cubicBezTo>
                    <a:pt x="7071" y="3859"/>
                    <a:pt x="7263" y="3906"/>
                    <a:pt x="7506" y="3906"/>
                  </a:cubicBezTo>
                  <a:cubicBezTo>
                    <a:pt x="7783" y="3906"/>
                    <a:pt x="8128" y="3845"/>
                    <a:pt x="8551" y="3723"/>
                  </a:cubicBezTo>
                  <a:cubicBezTo>
                    <a:pt x="8664" y="3691"/>
                    <a:pt x="8728" y="3578"/>
                    <a:pt x="8696" y="3470"/>
                  </a:cubicBezTo>
                  <a:cubicBezTo>
                    <a:pt x="8670" y="3383"/>
                    <a:pt x="8587" y="3327"/>
                    <a:pt x="8496" y="3327"/>
                  </a:cubicBezTo>
                  <a:cubicBezTo>
                    <a:pt x="8476" y="3327"/>
                    <a:pt x="8455" y="3330"/>
                    <a:pt x="8435" y="3335"/>
                  </a:cubicBezTo>
                  <a:cubicBezTo>
                    <a:pt x="8051" y="3446"/>
                    <a:pt x="7743" y="3502"/>
                    <a:pt x="7515" y="3502"/>
                  </a:cubicBezTo>
                  <a:cubicBezTo>
                    <a:pt x="7361" y="3502"/>
                    <a:pt x="7243" y="3476"/>
                    <a:pt x="7162" y="3426"/>
                  </a:cubicBezTo>
                  <a:cubicBezTo>
                    <a:pt x="6996" y="3320"/>
                    <a:pt x="6970" y="3075"/>
                    <a:pt x="6939" y="2792"/>
                  </a:cubicBezTo>
                  <a:cubicBezTo>
                    <a:pt x="6899" y="2427"/>
                    <a:pt x="6854" y="2014"/>
                    <a:pt x="6473" y="1765"/>
                  </a:cubicBezTo>
                  <a:cubicBezTo>
                    <a:pt x="6275" y="1636"/>
                    <a:pt x="6010" y="1572"/>
                    <a:pt x="5665" y="1572"/>
                  </a:cubicBezTo>
                  <a:cubicBezTo>
                    <a:pt x="5301" y="1572"/>
                    <a:pt x="4848" y="1644"/>
                    <a:pt x="4293" y="1786"/>
                  </a:cubicBezTo>
                  <a:cubicBezTo>
                    <a:pt x="4185" y="1814"/>
                    <a:pt x="4092" y="1828"/>
                    <a:pt x="4009" y="1828"/>
                  </a:cubicBezTo>
                  <a:cubicBezTo>
                    <a:pt x="3664" y="1828"/>
                    <a:pt x="3501" y="1594"/>
                    <a:pt x="3246" y="1185"/>
                  </a:cubicBezTo>
                  <a:cubicBezTo>
                    <a:pt x="2924" y="668"/>
                    <a:pt x="2509" y="0"/>
                    <a:pt x="1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5"/>
            <p:cNvSpPr/>
            <p:nvPr/>
          </p:nvSpPr>
          <p:spPr>
            <a:xfrm>
              <a:off x="4541800" y="467750"/>
              <a:ext cx="218200" cy="97650"/>
            </a:xfrm>
            <a:custGeom>
              <a:avLst/>
              <a:gdLst/>
              <a:ahLst/>
              <a:cxnLst/>
              <a:rect l="l" t="t" r="r" b="b"/>
              <a:pathLst>
                <a:path w="8728" h="3906" extrusionOk="0">
                  <a:moveTo>
                    <a:pt x="1334" y="0"/>
                  </a:moveTo>
                  <a:cubicBezTo>
                    <a:pt x="1010" y="0"/>
                    <a:pt x="629" y="51"/>
                    <a:pt x="176" y="170"/>
                  </a:cubicBezTo>
                  <a:cubicBezTo>
                    <a:pt x="66" y="200"/>
                    <a:pt x="1" y="302"/>
                    <a:pt x="19" y="406"/>
                  </a:cubicBezTo>
                  <a:cubicBezTo>
                    <a:pt x="21" y="411"/>
                    <a:pt x="21" y="415"/>
                    <a:pt x="25" y="417"/>
                  </a:cubicBezTo>
                  <a:cubicBezTo>
                    <a:pt x="49" y="509"/>
                    <a:pt x="133" y="567"/>
                    <a:pt x="226" y="567"/>
                  </a:cubicBezTo>
                  <a:cubicBezTo>
                    <a:pt x="245" y="567"/>
                    <a:pt x="265" y="565"/>
                    <a:pt x="284" y="560"/>
                  </a:cubicBezTo>
                  <a:cubicBezTo>
                    <a:pt x="704" y="450"/>
                    <a:pt x="1048" y="402"/>
                    <a:pt x="1333" y="402"/>
                  </a:cubicBezTo>
                  <a:cubicBezTo>
                    <a:pt x="2263" y="402"/>
                    <a:pt x="2576" y="906"/>
                    <a:pt x="2881" y="1396"/>
                  </a:cubicBezTo>
                  <a:cubicBezTo>
                    <a:pt x="3127" y="1791"/>
                    <a:pt x="3401" y="2232"/>
                    <a:pt x="4002" y="2232"/>
                  </a:cubicBezTo>
                  <a:cubicBezTo>
                    <a:pt x="4120" y="2232"/>
                    <a:pt x="4251" y="2215"/>
                    <a:pt x="4397" y="2177"/>
                  </a:cubicBezTo>
                  <a:cubicBezTo>
                    <a:pt x="4916" y="2043"/>
                    <a:pt x="5338" y="1977"/>
                    <a:pt x="5659" y="1977"/>
                  </a:cubicBezTo>
                  <a:cubicBezTo>
                    <a:pt x="5912" y="1977"/>
                    <a:pt x="6102" y="2018"/>
                    <a:pt x="6229" y="2101"/>
                  </a:cubicBezTo>
                  <a:cubicBezTo>
                    <a:pt x="6451" y="2247"/>
                    <a:pt x="6482" y="2535"/>
                    <a:pt x="6516" y="2842"/>
                  </a:cubicBezTo>
                  <a:cubicBezTo>
                    <a:pt x="6552" y="3178"/>
                    <a:pt x="6593" y="3557"/>
                    <a:pt x="6922" y="3766"/>
                  </a:cubicBezTo>
                  <a:cubicBezTo>
                    <a:pt x="7071" y="3859"/>
                    <a:pt x="7262" y="3906"/>
                    <a:pt x="7505" y="3906"/>
                  </a:cubicBezTo>
                  <a:cubicBezTo>
                    <a:pt x="7783" y="3906"/>
                    <a:pt x="8127" y="3845"/>
                    <a:pt x="8549" y="3724"/>
                  </a:cubicBezTo>
                  <a:cubicBezTo>
                    <a:pt x="8662" y="3691"/>
                    <a:pt x="8728" y="3578"/>
                    <a:pt x="8696" y="3470"/>
                  </a:cubicBezTo>
                  <a:cubicBezTo>
                    <a:pt x="8669" y="3383"/>
                    <a:pt x="8587" y="3327"/>
                    <a:pt x="8495" y="3327"/>
                  </a:cubicBezTo>
                  <a:cubicBezTo>
                    <a:pt x="8475" y="3327"/>
                    <a:pt x="8455" y="3330"/>
                    <a:pt x="8434" y="3336"/>
                  </a:cubicBezTo>
                  <a:cubicBezTo>
                    <a:pt x="8050" y="3446"/>
                    <a:pt x="7742" y="3502"/>
                    <a:pt x="7514" y="3502"/>
                  </a:cubicBezTo>
                  <a:cubicBezTo>
                    <a:pt x="7360" y="3502"/>
                    <a:pt x="7242" y="3476"/>
                    <a:pt x="7162" y="3426"/>
                  </a:cubicBezTo>
                  <a:cubicBezTo>
                    <a:pt x="6994" y="3320"/>
                    <a:pt x="6969" y="3077"/>
                    <a:pt x="6938" y="2793"/>
                  </a:cubicBezTo>
                  <a:cubicBezTo>
                    <a:pt x="6898" y="2427"/>
                    <a:pt x="6854" y="2015"/>
                    <a:pt x="6472" y="1765"/>
                  </a:cubicBezTo>
                  <a:cubicBezTo>
                    <a:pt x="6274" y="1637"/>
                    <a:pt x="6009" y="1572"/>
                    <a:pt x="5664" y="1572"/>
                  </a:cubicBezTo>
                  <a:cubicBezTo>
                    <a:pt x="5300" y="1572"/>
                    <a:pt x="4848" y="1644"/>
                    <a:pt x="4292" y="1787"/>
                  </a:cubicBezTo>
                  <a:cubicBezTo>
                    <a:pt x="4185" y="1814"/>
                    <a:pt x="4091" y="1828"/>
                    <a:pt x="4008" y="1828"/>
                  </a:cubicBezTo>
                  <a:cubicBezTo>
                    <a:pt x="3663" y="1828"/>
                    <a:pt x="3500" y="1594"/>
                    <a:pt x="3245" y="1185"/>
                  </a:cubicBezTo>
                  <a:cubicBezTo>
                    <a:pt x="2924" y="668"/>
                    <a:pt x="2508" y="0"/>
                    <a:pt x="1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3" name="Google Shape;1133;p45"/>
          <p:cNvGrpSpPr/>
          <p:nvPr/>
        </p:nvGrpSpPr>
        <p:grpSpPr>
          <a:xfrm rot="795420">
            <a:off x="1267246" y="1750558"/>
            <a:ext cx="497380" cy="288003"/>
            <a:chOff x="4519775" y="467750"/>
            <a:chExt cx="240225" cy="139100"/>
          </a:xfrm>
        </p:grpSpPr>
        <p:sp>
          <p:nvSpPr>
            <p:cNvPr id="1134" name="Google Shape;1134;p45"/>
            <p:cNvSpPr/>
            <p:nvPr/>
          </p:nvSpPr>
          <p:spPr>
            <a:xfrm>
              <a:off x="4519775" y="509200"/>
              <a:ext cx="218225" cy="97650"/>
            </a:xfrm>
            <a:custGeom>
              <a:avLst/>
              <a:gdLst/>
              <a:ahLst/>
              <a:cxnLst/>
              <a:rect l="l" t="t" r="r" b="b"/>
              <a:pathLst>
                <a:path w="8729" h="3906" extrusionOk="0">
                  <a:moveTo>
                    <a:pt x="1335" y="0"/>
                  </a:moveTo>
                  <a:cubicBezTo>
                    <a:pt x="1011" y="0"/>
                    <a:pt x="630" y="51"/>
                    <a:pt x="176" y="170"/>
                  </a:cubicBezTo>
                  <a:cubicBezTo>
                    <a:pt x="68" y="199"/>
                    <a:pt x="1" y="302"/>
                    <a:pt x="20" y="406"/>
                  </a:cubicBezTo>
                  <a:cubicBezTo>
                    <a:pt x="21" y="410"/>
                    <a:pt x="21" y="415"/>
                    <a:pt x="27" y="419"/>
                  </a:cubicBezTo>
                  <a:cubicBezTo>
                    <a:pt x="50" y="509"/>
                    <a:pt x="134" y="567"/>
                    <a:pt x="227" y="567"/>
                  </a:cubicBezTo>
                  <a:cubicBezTo>
                    <a:pt x="246" y="567"/>
                    <a:pt x="265" y="565"/>
                    <a:pt x="284" y="560"/>
                  </a:cubicBezTo>
                  <a:cubicBezTo>
                    <a:pt x="704" y="450"/>
                    <a:pt x="1048" y="402"/>
                    <a:pt x="1334" y="402"/>
                  </a:cubicBezTo>
                  <a:cubicBezTo>
                    <a:pt x="2263" y="402"/>
                    <a:pt x="2576" y="905"/>
                    <a:pt x="2881" y="1395"/>
                  </a:cubicBezTo>
                  <a:cubicBezTo>
                    <a:pt x="3128" y="1791"/>
                    <a:pt x="3402" y="2231"/>
                    <a:pt x="4003" y="2231"/>
                  </a:cubicBezTo>
                  <a:cubicBezTo>
                    <a:pt x="4122" y="2231"/>
                    <a:pt x="4253" y="2214"/>
                    <a:pt x="4398" y="2177"/>
                  </a:cubicBezTo>
                  <a:cubicBezTo>
                    <a:pt x="4916" y="2043"/>
                    <a:pt x="5337" y="1977"/>
                    <a:pt x="5658" y="1977"/>
                  </a:cubicBezTo>
                  <a:cubicBezTo>
                    <a:pt x="5912" y="1977"/>
                    <a:pt x="6103" y="2018"/>
                    <a:pt x="6231" y="2102"/>
                  </a:cubicBezTo>
                  <a:cubicBezTo>
                    <a:pt x="6452" y="2246"/>
                    <a:pt x="6483" y="2536"/>
                    <a:pt x="6516" y="2842"/>
                  </a:cubicBezTo>
                  <a:cubicBezTo>
                    <a:pt x="6553" y="3177"/>
                    <a:pt x="6593" y="3557"/>
                    <a:pt x="6924" y="3766"/>
                  </a:cubicBezTo>
                  <a:cubicBezTo>
                    <a:pt x="7071" y="3859"/>
                    <a:pt x="7263" y="3906"/>
                    <a:pt x="7506" y="3906"/>
                  </a:cubicBezTo>
                  <a:cubicBezTo>
                    <a:pt x="7783" y="3906"/>
                    <a:pt x="8128" y="3845"/>
                    <a:pt x="8551" y="3723"/>
                  </a:cubicBezTo>
                  <a:cubicBezTo>
                    <a:pt x="8664" y="3691"/>
                    <a:pt x="8728" y="3578"/>
                    <a:pt x="8696" y="3470"/>
                  </a:cubicBezTo>
                  <a:cubicBezTo>
                    <a:pt x="8670" y="3383"/>
                    <a:pt x="8587" y="3327"/>
                    <a:pt x="8496" y="3327"/>
                  </a:cubicBezTo>
                  <a:cubicBezTo>
                    <a:pt x="8476" y="3327"/>
                    <a:pt x="8455" y="3330"/>
                    <a:pt x="8435" y="3335"/>
                  </a:cubicBezTo>
                  <a:cubicBezTo>
                    <a:pt x="8051" y="3446"/>
                    <a:pt x="7743" y="3502"/>
                    <a:pt x="7515" y="3502"/>
                  </a:cubicBezTo>
                  <a:cubicBezTo>
                    <a:pt x="7361" y="3502"/>
                    <a:pt x="7243" y="3476"/>
                    <a:pt x="7162" y="3426"/>
                  </a:cubicBezTo>
                  <a:cubicBezTo>
                    <a:pt x="6996" y="3320"/>
                    <a:pt x="6970" y="3075"/>
                    <a:pt x="6939" y="2792"/>
                  </a:cubicBezTo>
                  <a:cubicBezTo>
                    <a:pt x="6899" y="2427"/>
                    <a:pt x="6854" y="2014"/>
                    <a:pt x="6473" y="1765"/>
                  </a:cubicBezTo>
                  <a:cubicBezTo>
                    <a:pt x="6275" y="1636"/>
                    <a:pt x="6010" y="1572"/>
                    <a:pt x="5665" y="1572"/>
                  </a:cubicBezTo>
                  <a:cubicBezTo>
                    <a:pt x="5301" y="1572"/>
                    <a:pt x="4848" y="1644"/>
                    <a:pt x="4293" y="1786"/>
                  </a:cubicBezTo>
                  <a:cubicBezTo>
                    <a:pt x="4185" y="1814"/>
                    <a:pt x="4092" y="1828"/>
                    <a:pt x="4009" y="1828"/>
                  </a:cubicBezTo>
                  <a:cubicBezTo>
                    <a:pt x="3664" y="1828"/>
                    <a:pt x="3501" y="1594"/>
                    <a:pt x="3246" y="1185"/>
                  </a:cubicBezTo>
                  <a:cubicBezTo>
                    <a:pt x="2924" y="668"/>
                    <a:pt x="2509" y="0"/>
                    <a:pt x="1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5"/>
            <p:cNvSpPr/>
            <p:nvPr/>
          </p:nvSpPr>
          <p:spPr>
            <a:xfrm>
              <a:off x="4541800" y="467750"/>
              <a:ext cx="218200" cy="97650"/>
            </a:xfrm>
            <a:custGeom>
              <a:avLst/>
              <a:gdLst/>
              <a:ahLst/>
              <a:cxnLst/>
              <a:rect l="l" t="t" r="r" b="b"/>
              <a:pathLst>
                <a:path w="8728" h="3906" extrusionOk="0">
                  <a:moveTo>
                    <a:pt x="1334" y="0"/>
                  </a:moveTo>
                  <a:cubicBezTo>
                    <a:pt x="1010" y="0"/>
                    <a:pt x="629" y="51"/>
                    <a:pt x="176" y="170"/>
                  </a:cubicBezTo>
                  <a:cubicBezTo>
                    <a:pt x="66" y="200"/>
                    <a:pt x="1" y="302"/>
                    <a:pt x="19" y="406"/>
                  </a:cubicBezTo>
                  <a:cubicBezTo>
                    <a:pt x="21" y="411"/>
                    <a:pt x="21" y="415"/>
                    <a:pt x="25" y="417"/>
                  </a:cubicBezTo>
                  <a:cubicBezTo>
                    <a:pt x="49" y="509"/>
                    <a:pt x="133" y="567"/>
                    <a:pt x="226" y="567"/>
                  </a:cubicBezTo>
                  <a:cubicBezTo>
                    <a:pt x="245" y="567"/>
                    <a:pt x="265" y="565"/>
                    <a:pt x="284" y="560"/>
                  </a:cubicBezTo>
                  <a:cubicBezTo>
                    <a:pt x="704" y="450"/>
                    <a:pt x="1048" y="402"/>
                    <a:pt x="1333" y="402"/>
                  </a:cubicBezTo>
                  <a:cubicBezTo>
                    <a:pt x="2263" y="402"/>
                    <a:pt x="2576" y="906"/>
                    <a:pt x="2881" y="1396"/>
                  </a:cubicBezTo>
                  <a:cubicBezTo>
                    <a:pt x="3127" y="1791"/>
                    <a:pt x="3401" y="2232"/>
                    <a:pt x="4002" y="2232"/>
                  </a:cubicBezTo>
                  <a:cubicBezTo>
                    <a:pt x="4120" y="2232"/>
                    <a:pt x="4251" y="2215"/>
                    <a:pt x="4397" y="2177"/>
                  </a:cubicBezTo>
                  <a:cubicBezTo>
                    <a:pt x="4916" y="2043"/>
                    <a:pt x="5338" y="1977"/>
                    <a:pt x="5659" y="1977"/>
                  </a:cubicBezTo>
                  <a:cubicBezTo>
                    <a:pt x="5912" y="1977"/>
                    <a:pt x="6102" y="2018"/>
                    <a:pt x="6229" y="2101"/>
                  </a:cubicBezTo>
                  <a:cubicBezTo>
                    <a:pt x="6451" y="2247"/>
                    <a:pt x="6482" y="2535"/>
                    <a:pt x="6516" y="2842"/>
                  </a:cubicBezTo>
                  <a:cubicBezTo>
                    <a:pt x="6552" y="3178"/>
                    <a:pt x="6593" y="3557"/>
                    <a:pt x="6922" y="3766"/>
                  </a:cubicBezTo>
                  <a:cubicBezTo>
                    <a:pt x="7071" y="3859"/>
                    <a:pt x="7262" y="3906"/>
                    <a:pt x="7505" y="3906"/>
                  </a:cubicBezTo>
                  <a:cubicBezTo>
                    <a:pt x="7783" y="3906"/>
                    <a:pt x="8127" y="3845"/>
                    <a:pt x="8549" y="3724"/>
                  </a:cubicBezTo>
                  <a:cubicBezTo>
                    <a:pt x="8662" y="3691"/>
                    <a:pt x="8728" y="3578"/>
                    <a:pt x="8696" y="3470"/>
                  </a:cubicBezTo>
                  <a:cubicBezTo>
                    <a:pt x="8669" y="3383"/>
                    <a:pt x="8587" y="3327"/>
                    <a:pt x="8495" y="3327"/>
                  </a:cubicBezTo>
                  <a:cubicBezTo>
                    <a:pt x="8475" y="3327"/>
                    <a:pt x="8455" y="3330"/>
                    <a:pt x="8434" y="3336"/>
                  </a:cubicBezTo>
                  <a:cubicBezTo>
                    <a:pt x="8050" y="3446"/>
                    <a:pt x="7742" y="3502"/>
                    <a:pt x="7514" y="3502"/>
                  </a:cubicBezTo>
                  <a:cubicBezTo>
                    <a:pt x="7360" y="3502"/>
                    <a:pt x="7242" y="3476"/>
                    <a:pt x="7162" y="3426"/>
                  </a:cubicBezTo>
                  <a:cubicBezTo>
                    <a:pt x="6994" y="3320"/>
                    <a:pt x="6969" y="3077"/>
                    <a:pt x="6938" y="2793"/>
                  </a:cubicBezTo>
                  <a:cubicBezTo>
                    <a:pt x="6898" y="2427"/>
                    <a:pt x="6854" y="2015"/>
                    <a:pt x="6472" y="1765"/>
                  </a:cubicBezTo>
                  <a:cubicBezTo>
                    <a:pt x="6274" y="1637"/>
                    <a:pt x="6009" y="1572"/>
                    <a:pt x="5664" y="1572"/>
                  </a:cubicBezTo>
                  <a:cubicBezTo>
                    <a:pt x="5300" y="1572"/>
                    <a:pt x="4848" y="1644"/>
                    <a:pt x="4292" y="1787"/>
                  </a:cubicBezTo>
                  <a:cubicBezTo>
                    <a:pt x="4185" y="1814"/>
                    <a:pt x="4091" y="1828"/>
                    <a:pt x="4008" y="1828"/>
                  </a:cubicBezTo>
                  <a:cubicBezTo>
                    <a:pt x="3663" y="1828"/>
                    <a:pt x="3500" y="1594"/>
                    <a:pt x="3245" y="1185"/>
                  </a:cubicBezTo>
                  <a:cubicBezTo>
                    <a:pt x="2924" y="668"/>
                    <a:pt x="2508" y="0"/>
                    <a:pt x="1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Box 6">
            <a:extLst>
              <a:ext uri="{FF2B5EF4-FFF2-40B4-BE49-F238E27FC236}">
                <a16:creationId xmlns:a16="http://schemas.microsoft.com/office/drawing/2014/main" id="{41F2F8F3-4278-6485-F68C-CB36D6B2295F}"/>
              </a:ext>
            </a:extLst>
          </p:cNvPr>
          <p:cNvSpPr txBox="1"/>
          <p:nvPr/>
        </p:nvSpPr>
        <p:spPr>
          <a:xfrm>
            <a:off x="670560" y="3157201"/>
            <a:ext cx="7802880" cy="1553054"/>
          </a:xfrm>
          <a:prstGeom prst="rect">
            <a:avLst/>
          </a:prstGeom>
          <a:noFill/>
        </p:spPr>
        <p:txBody>
          <a:bodyPr wrap="square">
            <a:spAutoFit/>
          </a:bodyPr>
          <a:lstStyle/>
          <a:p>
            <a:pPr algn="just">
              <a:lnSpc>
                <a:spcPct val="150000"/>
              </a:lnSpc>
            </a:pPr>
            <a:r>
              <a:rPr lang="vi-VN" sz="2200" b="1" i="1" dirty="0">
                <a:solidFill>
                  <a:srgbClr val="C00000"/>
                </a:solidFill>
                <a:effectLst/>
                <a:latin typeface="Arial" panose="020B0604020202020204" pitchFamily="34" charset="0"/>
                <a:cs typeface="Arial" panose="020B0604020202020204" pitchFamily="34" charset="0"/>
              </a:rPr>
              <a:t>Em hãy sử dụng hình ảnh kết hợp với từ ngữ để xây dựng nội dung giới thiệu về một ngành nghề có liên quan đến mĩ thuật tạo hình.</a:t>
            </a:r>
            <a:endParaRPr lang="vi-VN" sz="2200" b="1" dirty="0">
              <a:solidFill>
                <a:srgbClr val="C00000"/>
              </a:solidFill>
              <a:effectLst/>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05071CD-CF35-A2E3-632C-0740163E9D40}"/>
              </a:ext>
            </a:extLst>
          </p:cNvPr>
          <p:cNvSpPr txBox="1"/>
          <p:nvPr/>
        </p:nvSpPr>
        <p:spPr>
          <a:xfrm>
            <a:off x="2116861" y="432310"/>
            <a:ext cx="4910276" cy="492443"/>
          </a:xfrm>
          <a:prstGeom prst="rect">
            <a:avLst/>
          </a:prstGeom>
          <a:noFill/>
        </p:spPr>
        <p:txBody>
          <a:bodyPr wrap="square">
            <a:spAutoFit/>
          </a:bodyPr>
          <a:lstStyle/>
          <a:p>
            <a:pPr algn="ctr"/>
            <a:r>
              <a:rPr lang="vi-VN" sz="2600" b="1" dirty="0">
                <a:solidFill>
                  <a:schemeClr val="accent3">
                    <a:lumMod val="75000"/>
                  </a:schemeClr>
                </a:solidFill>
                <a:effectLst/>
                <a:latin typeface="Arial" panose="020B0604020202020204" pitchFamily="34" charset="0"/>
                <a:cs typeface="Arial" panose="020B0604020202020204" pitchFamily="34" charset="0"/>
              </a:rPr>
              <a:t>Xây dựng sản phẩm mĩ thuật</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59"/>
        <p:cNvGrpSpPr/>
        <p:nvPr/>
      </p:nvGrpSpPr>
      <p:grpSpPr>
        <a:xfrm>
          <a:off x="0" y="0"/>
          <a:ext cx="0" cy="0"/>
          <a:chOff x="0" y="0"/>
          <a:chExt cx="0" cy="0"/>
        </a:xfrm>
      </p:grpSpPr>
      <p:sp>
        <p:nvSpPr>
          <p:cNvPr id="1560" name="Google Shape;1560;p58"/>
          <p:cNvSpPr txBox="1">
            <a:spLocks noGrp="1"/>
          </p:cNvSpPr>
          <p:nvPr>
            <p:ph type="title"/>
          </p:nvPr>
        </p:nvSpPr>
        <p:spPr>
          <a:xfrm>
            <a:off x="972710" y="445025"/>
            <a:ext cx="184032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b="1" dirty="0">
                <a:solidFill>
                  <a:schemeClr val="accent4">
                    <a:lumMod val="75000"/>
                  </a:schemeClr>
                </a:solidFill>
                <a:latin typeface="Arial" panose="020B0604020202020204" pitchFamily="34" charset="0"/>
                <a:cs typeface="Arial" panose="020B0604020202020204" pitchFamily="34" charset="0"/>
              </a:rPr>
              <a:t>LƯU Ý</a:t>
            </a:r>
            <a:endParaRPr b="1" dirty="0">
              <a:solidFill>
                <a:schemeClr val="accent4">
                  <a:lumMod val="75000"/>
                </a:schemeClr>
              </a:solidFill>
              <a:latin typeface="Arial" panose="020B0604020202020204" pitchFamily="34" charset="0"/>
              <a:cs typeface="Arial" panose="020B0604020202020204" pitchFamily="34" charset="0"/>
            </a:endParaRPr>
          </a:p>
        </p:txBody>
      </p:sp>
      <p:grpSp>
        <p:nvGrpSpPr>
          <p:cNvPr id="1567" name="Google Shape;1567;p58"/>
          <p:cNvGrpSpPr/>
          <p:nvPr/>
        </p:nvGrpSpPr>
        <p:grpSpPr>
          <a:xfrm>
            <a:off x="1231247" y="1545244"/>
            <a:ext cx="379683" cy="461020"/>
            <a:chOff x="268050" y="2681750"/>
            <a:chExt cx="287900" cy="349575"/>
          </a:xfrm>
        </p:grpSpPr>
        <p:sp>
          <p:nvSpPr>
            <p:cNvPr id="1568" name="Google Shape;1568;p58"/>
            <p:cNvSpPr/>
            <p:nvPr/>
          </p:nvSpPr>
          <p:spPr>
            <a:xfrm>
              <a:off x="370875" y="2990175"/>
              <a:ext cx="82275" cy="41150"/>
            </a:xfrm>
            <a:custGeom>
              <a:avLst/>
              <a:gdLst/>
              <a:ahLst/>
              <a:cxnLst/>
              <a:rect l="l" t="t" r="r" b="b"/>
              <a:pathLst>
                <a:path w="3291" h="1646" extrusionOk="0">
                  <a:moveTo>
                    <a:pt x="1" y="0"/>
                  </a:moveTo>
                  <a:lnTo>
                    <a:pt x="1" y="1646"/>
                  </a:lnTo>
                  <a:lnTo>
                    <a:pt x="3290" y="1646"/>
                  </a:lnTo>
                  <a:lnTo>
                    <a:pt x="32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9" name="Google Shape;1569;p58"/>
            <p:cNvSpPr/>
            <p:nvPr/>
          </p:nvSpPr>
          <p:spPr>
            <a:xfrm>
              <a:off x="473675" y="2990175"/>
              <a:ext cx="82275" cy="41150"/>
            </a:xfrm>
            <a:custGeom>
              <a:avLst/>
              <a:gdLst/>
              <a:ahLst/>
              <a:cxnLst/>
              <a:rect l="l" t="t" r="r" b="b"/>
              <a:pathLst>
                <a:path w="3291" h="1646" extrusionOk="0">
                  <a:moveTo>
                    <a:pt x="0" y="0"/>
                  </a:moveTo>
                  <a:lnTo>
                    <a:pt x="0" y="1646"/>
                  </a:lnTo>
                  <a:lnTo>
                    <a:pt x="3291" y="1646"/>
                  </a:lnTo>
                  <a:lnTo>
                    <a:pt x="32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0" name="Google Shape;1570;p58"/>
            <p:cNvSpPr/>
            <p:nvPr/>
          </p:nvSpPr>
          <p:spPr>
            <a:xfrm>
              <a:off x="268050" y="2990175"/>
              <a:ext cx="82275" cy="41150"/>
            </a:xfrm>
            <a:custGeom>
              <a:avLst/>
              <a:gdLst/>
              <a:ahLst/>
              <a:cxnLst/>
              <a:rect l="l" t="t" r="r" b="b"/>
              <a:pathLst>
                <a:path w="3291" h="1646" extrusionOk="0">
                  <a:moveTo>
                    <a:pt x="1" y="0"/>
                  </a:moveTo>
                  <a:lnTo>
                    <a:pt x="1" y="1646"/>
                  </a:lnTo>
                  <a:lnTo>
                    <a:pt x="3290" y="1646"/>
                  </a:lnTo>
                  <a:lnTo>
                    <a:pt x="32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1" name="Google Shape;1571;p58"/>
            <p:cNvSpPr/>
            <p:nvPr/>
          </p:nvSpPr>
          <p:spPr>
            <a:xfrm>
              <a:off x="389100" y="2681750"/>
              <a:ext cx="45800" cy="67850"/>
            </a:xfrm>
            <a:custGeom>
              <a:avLst/>
              <a:gdLst/>
              <a:ahLst/>
              <a:cxnLst/>
              <a:rect l="l" t="t" r="r" b="b"/>
              <a:pathLst>
                <a:path w="1832" h="2714" extrusionOk="0">
                  <a:moveTo>
                    <a:pt x="916" y="0"/>
                  </a:moveTo>
                  <a:lnTo>
                    <a:pt x="1" y="2714"/>
                  </a:lnTo>
                  <a:lnTo>
                    <a:pt x="1831" y="2714"/>
                  </a:lnTo>
                  <a:lnTo>
                    <a:pt x="9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2" name="Google Shape;1572;p58"/>
            <p:cNvSpPr/>
            <p:nvPr/>
          </p:nvSpPr>
          <p:spPr>
            <a:xfrm>
              <a:off x="334150" y="2681750"/>
              <a:ext cx="56175" cy="58350"/>
            </a:xfrm>
            <a:custGeom>
              <a:avLst/>
              <a:gdLst/>
              <a:ahLst/>
              <a:cxnLst/>
              <a:rect l="l" t="t" r="r" b="b"/>
              <a:pathLst>
                <a:path w="2247" h="2334" extrusionOk="0">
                  <a:moveTo>
                    <a:pt x="1" y="0"/>
                  </a:moveTo>
                  <a:lnTo>
                    <a:pt x="1460" y="2334"/>
                  </a:lnTo>
                  <a:lnTo>
                    <a:pt x="22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3" name="Google Shape;1573;p58"/>
            <p:cNvSpPr/>
            <p:nvPr/>
          </p:nvSpPr>
          <p:spPr>
            <a:xfrm>
              <a:off x="433700" y="2681750"/>
              <a:ext cx="56175" cy="58350"/>
            </a:xfrm>
            <a:custGeom>
              <a:avLst/>
              <a:gdLst/>
              <a:ahLst/>
              <a:cxnLst/>
              <a:rect l="l" t="t" r="r" b="b"/>
              <a:pathLst>
                <a:path w="2247" h="2334" extrusionOk="0">
                  <a:moveTo>
                    <a:pt x="0" y="0"/>
                  </a:moveTo>
                  <a:lnTo>
                    <a:pt x="787" y="2334"/>
                  </a:lnTo>
                  <a:lnTo>
                    <a:pt x="22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4" name="Google Shape;1574;p58"/>
            <p:cNvSpPr/>
            <p:nvPr/>
          </p:nvSpPr>
          <p:spPr>
            <a:xfrm>
              <a:off x="384150" y="2770175"/>
              <a:ext cx="55700" cy="158325"/>
            </a:xfrm>
            <a:custGeom>
              <a:avLst/>
              <a:gdLst/>
              <a:ahLst/>
              <a:cxnLst/>
              <a:rect l="l" t="t" r="r" b="b"/>
              <a:pathLst>
                <a:path w="2228" h="6333" extrusionOk="0">
                  <a:moveTo>
                    <a:pt x="0" y="0"/>
                  </a:moveTo>
                  <a:lnTo>
                    <a:pt x="1114" y="6333"/>
                  </a:lnTo>
                  <a:lnTo>
                    <a:pt x="22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5" name="Google Shape;1575;p58"/>
            <p:cNvSpPr/>
            <p:nvPr/>
          </p:nvSpPr>
          <p:spPr>
            <a:xfrm>
              <a:off x="273175" y="2691550"/>
              <a:ext cx="79150" cy="58050"/>
            </a:xfrm>
            <a:custGeom>
              <a:avLst/>
              <a:gdLst/>
              <a:ahLst/>
              <a:cxnLst/>
              <a:rect l="l" t="t" r="r" b="b"/>
              <a:pathLst>
                <a:path w="3166" h="2322" extrusionOk="0">
                  <a:moveTo>
                    <a:pt x="1715" y="0"/>
                  </a:moveTo>
                  <a:lnTo>
                    <a:pt x="0" y="2322"/>
                  </a:lnTo>
                  <a:lnTo>
                    <a:pt x="3166" y="2322"/>
                  </a:lnTo>
                  <a:lnTo>
                    <a:pt x="17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6" name="Google Shape;1576;p58"/>
            <p:cNvSpPr/>
            <p:nvPr/>
          </p:nvSpPr>
          <p:spPr>
            <a:xfrm>
              <a:off x="471650" y="2691550"/>
              <a:ext cx="79200" cy="58050"/>
            </a:xfrm>
            <a:custGeom>
              <a:avLst/>
              <a:gdLst/>
              <a:ahLst/>
              <a:cxnLst/>
              <a:rect l="l" t="t" r="r" b="b"/>
              <a:pathLst>
                <a:path w="3168" h="2322" extrusionOk="0">
                  <a:moveTo>
                    <a:pt x="1453" y="0"/>
                  </a:moveTo>
                  <a:lnTo>
                    <a:pt x="1" y="2322"/>
                  </a:lnTo>
                  <a:lnTo>
                    <a:pt x="3168" y="2322"/>
                  </a:lnTo>
                  <a:lnTo>
                    <a:pt x="14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7" name="Google Shape;1577;p58"/>
            <p:cNvSpPr/>
            <p:nvPr/>
          </p:nvSpPr>
          <p:spPr>
            <a:xfrm>
              <a:off x="273575" y="2770125"/>
              <a:ext cx="113350" cy="199525"/>
            </a:xfrm>
            <a:custGeom>
              <a:avLst/>
              <a:gdLst/>
              <a:ahLst/>
              <a:cxnLst/>
              <a:rect l="l" t="t" r="r" b="b"/>
              <a:pathLst>
                <a:path w="4534" h="7981" extrusionOk="0">
                  <a:moveTo>
                    <a:pt x="3574" y="1"/>
                  </a:moveTo>
                  <a:lnTo>
                    <a:pt x="3574" y="2"/>
                  </a:lnTo>
                  <a:lnTo>
                    <a:pt x="0" y="2"/>
                  </a:lnTo>
                  <a:lnTo>
                    <a:pt x="2247" y="2664"/>
                  </a:lnTo>
                  <a:lnTo>
                    <a:pt x="2247" y="7980"/>
                  </a:lnTo>
                  <a:lnTo>
                    <a:pt x="3069" y="7980"/>
                  </a:lnTo>
                  <a:lnTo>
                    <a:pt x="3069" y="3639"/>
                  </a:lnTo>
                  <a:lnTo>
                    <a:pt x="4533" y="5371"/>
                  </a:lnTo>
                  <a:cubicBezTo>
                    <a:pt x="4532" y="5370"/>
                    <a:pt x="4532" y="5370"/>
                    <a:pt x="4532" y="5370"/>
                  </a:cubicBezTo>
                  <a:lnTo>
                    <a:pt x="4532" y="5370"/>
                  </a:lnTo>
                  <a:cubicBezTo>
                    <a:pt x="4532" y="5370"/>
                    <a:pt x="4533" y="5371"/>
                    <a:pt x="4533" y="5371"/>
                  </a:cubicBezTo>
                  <a:cubicBezTo>
                    <a:pt x="4533" y="5371"/>
                    <a:pt x="4497" y="5175"/>
                    <a:pt x="3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8" name="Google Shape;1578;p58"/>
            <p:cNvSpPr/>
            <p:nvPr/>
          </p:nvSpPr>
          <p:spPr>
            <a:xfrm>
              <a:off x="437100" y="2770175"/>
              <a:ext cx="113350" cy="199475"/>
            </a:xfrm>
            <a:custGeom>
              <a:avLst/>
              <a:gdLst/>
              <a:ahLst/>
              <a:cxnLst/>
              <a:rect l="l" t="t" r="r" b="b"/>
              <a:pathLst>
                <a:path w="4534" h="7979" extrusionOk="0">
                  <a:moveTo>
                    <a:pt x="959" y="0"/>
                  </a:moveTo>
                  <a:cubicBezTo>
                    <a:pt x="38" y="5163"/>
                    <a:pt x="1" y="5370"/>
                    <a:pt x="1" y="5370"/>
                  </a:cubicBezTo>
                  <a:cubicBezTo>
                    <a:pt x="1" y="5370"/>
                    <a:pt x="2" y="5368"/>
                    <a:pt x="2" y="5368"/>
                  </a:cubicBezTo>
                  <a:lnTo>
                    <a:pt x="2" y="5368"/>
                  </a:lnTo>
                  <a:cubicBezTo>
                    <a:pt x="2" y="5368"/>
                    <a:pt x="2" y="5368"/>
                    <a:pt x="1" y="5369"/>
                  </a:cubicBezTo>
                  <a:lnTo>
                    <a:pt x="1465" y="3637"/>
                  </a:lnTo>
                  <a:lnTo>
                    <a:pt x="1465" y="7978"/>
                  </a:lnTo>
                  <a:lnTo>
                    <a:pt x="2287" y="7978"/>
                  </a:lnTo>
                  <a:lnTo>
                    <a:pt x="2287" y="2662"/>
                  </a:lnTo>
                  <a:lnTo>
                    <a:pt x="45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1579" name="Google Shape;1579;p58"/>
          <p:cNvGrpSpPr/>
          <p:nvPr/>
        </p:nvGrpSpPr>
        <p:grpSpPr>
          <a:xfrm>
            <a:off x="1190572" y="3777713"/>
            <a:ext cx="461020" cy="461085"/>
            <a:chOff x="5528400" y="2127425"/>
            <a:chExt cx="349575" cy="349625"/>
          </a:xfrm>
        </p:grpSpPr>
        <p:sp>
          <p:nvSpPr>
            <p:cNvPr id="1580" name="Google Shape;1580;p58"/>
            <p:cNvSpPr/>
            <p:nvPr/>
          </p:nvSpPr>
          <p:spPr>
            <a:xfrm>
              <a:off x="5713450" y="2394750"/>
              <a:ext cx="20575" cy="20575"/>
            </a:xfrm>
            <a:custGeom>
              <a:avLst/>
              <a:gdLst/>
              <a:ahLst/>
              <a:cxnLst/>
              <a:rect l="l" t="t" r="r" b="b"/>
              <a:pathLst>
                <a:path w="823" h="823" extrusionOk="0">
                  <a:moveTo>
                    <a:pt x="1" y="0"/>
                  </a:moveTo>
                  <a:lnTo>
                    <a:pt x="1" y="822"/>
                  </a:lnTo>
                  <a:lnTo>
                    <a:pt x="823" y="822"/>
                  </a:lnTo>
                  <a:lnTo>
                    <a:pt x="8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81" name="Google Shape;1581;p58"/>
            <p:cNvSpPr/>
            <p:nvPr/>
          </p:nvSpPr>
          <p:spPr>
            <a:xfrm>
              <a:off x="5795725" y="2394750"/>
              <a:ext cx="20575" cy="20575"/>
            </a:xfrm>
            <a:custGeom>
              <a:avLst/>
              <a:gdLst/>
              <a:ahLst/>
              <a:cxnLst/>
              <a:rect l="l" t="t" r="r" b="b"/>
              <a:pathLst>
                <a:path w="823" h="823" extrusionOk="0">
                  <a:moveTo>
                    <a:pt x="1" y="0"/>
                  </a:moveTo>
                  <a:lnTo>
                    <a:pt x="1" y="822"/>
                  </a:lnTo>
                  <a:lnTo>
                    <a:pt x="823" y="822"/>
                  </a:lnTo>
                  <a:lnTo>
                    <a:pt x="8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82" name="Google Shape;1582;p58"/>
            <p:cNvSpPr/>
            <p:nvPr/>
          </p:nvSpPr>
          <p:spPr>
            <a:xfrm>
              <a:off x="5528400" y="2194425"/>
              <a:ext cx="20575" cy="61700"/>
            </a:xfrm>
            <a:custGeom>
              <a:avLst/>
              <a:gdLst/>
              <a:ahLst/>
              <a:cxnLst/>
              <a:rect l="l" t="t" r="r" b="b"/>
              <a:pathLst>
                <a:path w="823" h="2468" extrusionOk="0">
                  <a:moveTo>
                    <a:pt x="1" y="0"/>
                  </a:moveTo>
                  <a:lnTo>
                    <a:pt x="1" y="2468"/>
                  </a:lnTo>
                  <a:lnTo>
                    <a:pt x="823" y="2468"/>
                  </a:lnTo>
                  <a:lnTo>
                    <a:pt x="8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83" name="Google Shape;1583;p58"/>
            <p:cNvSpPr/>
            <p:nvPr/>
          </p:nvSpPr>
          <p:spPr>
            <a:xfrm>
              <a:off x="5713450" y="2189100"/>
              <a:ext cx="102850" cy="61725"/>
            </a:xfrm>
            <a:custGeom>
              <a:avLst/>
              <a:gdLst/>
              <a:ahLst/>
              <a:cxnLst/>
              <a:rect l="l" t="t" r="r" b="b"/>
              <a:pathLst>
                <a:path w="4114" h="2469" extrusionOk="0">
                  <a:moveTo>
                    <a:pt x="1" y="1"/>
                  </a:moveTo>
                  <a:lnTo>
                    <a:pt x="1" y="2468"/>
                  </a:lnTo>
                  <a:lnTo>
                    <a:pt x="4114" y="2468"/>
                  </a:lnTo>
                  <a:lnTo>
                    <a:pt x="41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84" name="Google Shape;1584;p58"/>
            <p:cNvSpPr/>
            <p:nvPr/>
          </p:nvSpPr>
          <p:spPr>
            <a:xfrm>
              <a:off x="5569500" y="2127425"/>
              <a:ext cx="308475" cy="349625"/>
            </a:xfrm>
            <a:custGeom>
              <a:avLst/>
              <a:gdLst/>
              <a:ahLst/>
              <a:cxnLst/>
              <a:rect l="l" t="t" r="r" b="b"/>
              <a:pathLst>
                <a:path w="12339" h="13985" extrusionOk="0">
                  <a:moveTo>
                    <a:pt x="10694" y="1646"/>
                  </a:moveTo>
                  <a:lnTo>
                    <a:pt x="10694" y="5757"/>
                  </a:lnTo>
                  <a:lnTo>
                    <a:pt x="4937" y="5757"/>
                  </a:lnTo>
                  <a:lnTo>
                    <a:pt x="4937" y="1646"/>
                  </a:lnTo>
                  <a:close/>
                  <a:moveTo>
                    <a:pt x="5759" y="6580"/>
                  </a:moveTo>
                  <a:lnTo>
                    <a:pt x="5759" y="7402"/>
                  </a:lnTo>
                  <a:lnTo>
                    <a:pt x="4937" y="7402"/>
                  </a:lnTo>
                  <a:lnTo>
                    <a:pt x="4937" y="6580"/>
                  </a:lnTo>
                  <a:close/>
                  <a:moveTo>
                    <a:pt x="7404" y="6580"/>
                  </a:moveTo>
                  <a:lnTo>
                    <a:pt x="7404" y="7402"/>
                  </a:lnTo>
                  <a:lnTo>
                    <a:pt x="6582" y="7402"/>
                  </a:lnTo>
                  <a:lnTo>
                    <a:pt x="6582" y="6580"/>
                  </a:lnTo>
                  <a:close/>
                  <a:moveTo>
                    <a:pt x="9050" y="6580"/>
                  </a:moveTo>
                  <a:lnTo>
                    <a:pt x="9050" y="7402"/>
                  </a:lnTo>
                  <a:lnTo>
                    <a:pt x="8226" y="7402"/>
                  </a:lnTo>
                  <a:lnTo>
                    <a:pt x="8226" y="6580"/>
                  </a:lnTo>
                  <a:close/>
                  <a:moveTo>
                    <a:pt x="10694" y="6580"/>
                  </a:moveTo>
                  <a:lnTo>
                    <a:pt x="10694" y="7402"/>
                  </a:lnTo>
                  <a:lnTo>
                    <a:pt x="9872" y="7402"/>
                  </a:lnTo>
                  <a:lnTo>
                    <a:pt x="9872" y="6580"/>
                  </a:lnTo>
                  <a:close/>
                  <a:moveTo>
                    <a:pt x="5759" y="8226"/>
                  </a:moveTo>
                  <a:lnTo>
                    <a:pt x="5759" y="9048"/>
                  </a:lnTo>
                  <a:lnTo>
                    <a:pt x="4937" y="9048"/>
                  </a:lnTo>
                  <a:lnTo>
                    <a:pt x="4937" y="8226"/>
                  </a:lnTo>
                  <a:close/>
                  <a:moveTo>
                    <a:pt x="7404" y="8226"/>
                  </a:moveTo>
                  <a:lnTo>
                    <a:pt x="7404" y="9048"/>
                  </a:lnTo>
                  <a:lnTo>
                    <a:pt x="6582" y="9048"/>
                  </a:lnTo>
                  <a:lnTo>
                    <a:pt x="6582" y="8226"/>
                  </a:lnTo>
                  <a:close/>
                  <a:moveTo>
                    <a:pt x="9050" y="8226"/>
                  </a:moveTo>
                  <a:lnTo>
                    <a:pt x="9050" y="9048"/>
                  </a:lnTo>
                  <a:lnTo>
                    <a:pt x="8226" y="9048"/>
                  </a:lnTo>
                  <a:lnTo>
                    <a:pt x="8226" y="8226"/>
                  </a:lnTo>
                  <a:close/>
                  <a:moveTo>
                    <a:pt x="10694" y="8226"/>
                  </a:moveTo>
                  <a:lnTo>
                    <a:pt x="10694" y="9048"/>
                  </a:lnTo>
                  <a:lnTo>
                    <a:pt x="9872" y="9048"/>
                  </a:lnTo>
                  <a:lnTo>
                    <a:pt x="9872" y="8226"/>
                  </a:lnTo>
                  <a:close/>
                  <a:moveTo>
                    <a:pt x="7404" y="9871"/>
                  </a:moveTo>
                  <a:lnTo>
                    <a:pt x="7404" y="12339"/>
                  </a:lnTo>
                  <a:lnTo>
                    <a:pt x="4937" y="12339"/>
                  </a:lnTo>
                  <a:lnTo>
                    <a:pt x="4937" y="9871"/>
                  </a:lnTo>
                  <a:close/>
                  <a:moveTo>
                    <a:pt x="10694" y="9871"/>
                  </a:moveTo>
                  <a:lnTo>
                    <a:pt x="10694" y="12339"/>
                  </a:lnTo>
                  <a:lnTo>
                    <a:pt x="8226" y="12339"/>
                  </a:lnTo>
                  <a:lnTo>
                    <a:pt x="8226" y="9871"/>
                  </a:lnTo>
                  <a:close/>
                  <a:moveTo>
                    <a:pt x="3291" y="0"/>
                  </a:moveTo>
                  <a:lnTo>
                    <a:pt x="3291" y="11104"/>
                  </a:lnTo>
                  <a:lnTo>
                    <a:pt x="1646" y="11104"/>
                  </a:lnTo>
                  <a:lnTo>
                    <a:pt x="1646" y="6098"/>
                  </a:lnTo>
                  <a:cubicBezTo>
                    <a:pt x="2139" y="5923"/>
                    <a:pt x="2468" y="5458"/>
                    <a:pt x="2469" y="4935"/>
                  </a:cubicBezTo>
                  <a:lnTo>
                    <a:pt x="2469" y="2879"/>
                  </a:lnTo>
                  <a:cubicBezTo>
                    <a:pt x="2469" y="2198"/>
                    <a:pt x="1917" y="1646"/>
                    <a:pt x="1235" y="1646"/>
                  </a:cubicBezTo>
                  <a:cubicBezTo>
                    <a:pt x="553" y="1646"/>
                    <a:pt x="1" y="2198"/>
                    <a:pt x="1" y="2879"/>
                  </a:cubicBezTo>
                  <a:lnTo>
                    <a:pt x="1" y="4935"/>
                  </a:lnTo>
                  <a:cubicBezTo>
                    <a:pt x="2" y="5458"/>
                    <a:pt x="331" y="5923"/>
                    <a:pt x="824" y="6098"/>
                  </a:cubicBezTo>
                  <a:lnTo>
                    <a:pt x="824" y="11928"/>
                  </a:lnTo>
                  <a:lnTo>
                    <a:pt x="3291" y="11928"/>
                  </a:lnTo>
                  <a:lnTo>
                    <a:pt x="3291" y="13984"/>
                  </a:lnTo>
                  <a:lnTo>
                    <a:pt x="12339" y="13984"/>
                  </a:lnTo>
                  <a:lnTo>
                    <a:pt x="123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1585" name="Google Shape;1585;p58"/>
          <p:cNvGrpSpPr/>
          <p:nvPr/>
        </p:nvGrpSpPr>
        <p:grpSpPr>
          <a:xfrm>
            <a:off x="1190572" y="2702260"/>
            <a:ext cx="461020" cy="461052"/>
            <a:chOff x="5528400" y="1564800"/>
            <a:chExt cx="349575" cy="349600"/>
          </a:xfrm>
        </p:grpSpPr>
        <p:sp>
          <p:nvSpPr>
            <p:cNvPr id="1586" name="Google Shape;1586;p58"/>
            <p:cNvSpPr/>
            <p:nvPr/>
          </p:nvSpPr>
          <p:spPr>
            <a:xfrm>
              <a:off x="5785425" y="1862975"/>
              <a:ext cx="92550" cy="51425"/>
            </a:xfrm>
            <a:custGeom>
              <a:avLst/>
              <a:gdLst/>
              <a:ahLst/>
              <a:cxnLst/>
              <a:rect l="l" t="t" r="r" b="b"/>
              <a:pathLst>
                <a:path w="3702" h="2057" extrusionOk="0">
                  <a:moveTo>
                    <a:pt x="0" y="0"/>
                  </a:moveTo>
                  <a:lnTo>
                    <a:pt x="0" y="2057"/>
                  </a:lnTo>
                  <a:lnTo>
                    <a:pt x="3702" y="2057"/>
                  </a:lnTo>
                  <a:lnTo>
                    <a:pt x="3702" y="0"/>
                  </a:lnTo>
                  <a:close/>
                </a:path>
              </a:pathLst>
            </a:custGeom>
            <a:solidFill>
              <a:schemeClr val="accent1"/>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Arial" panose="020B0604020202020204" pitchFamily="34" charset="0"/>
                <a:cs typeface="Arial" panose="020B0604020202020204" pitchFamily="34" charset="0"/>
              </a:endParaRPr>
            </a:p>
          </p:txBody>
        </p:sp>
        <p:sp>
          <p:nvSpPr>
            <p:cNvPr id="1587" name="Google Shape;1587;p58"/>
            <p:cNvSpPr/>
            <p:nvPr/>
          </p:nvSpPr>
          <p:spPr>
            <a:xfrm>
              <a:off x="5528400" y="1862975"/>
              <a:ext cx="92525" cy="51425"/>
            </a:xfrm>
            <a:custGeom>
              <a:avLst/>
              <a:gdLst/>
              <a:ahLst/>
              <a:cxnLst/>
              <a:rect l="l" t="t" r="r" b="b"/>
              <a:pathLst>
                <a:path w="3701" h="2057" extrusionOk="0">
                  <a:moveTo>
                    <a:pt x="1" y="0"/>
                  </a:moveTo>
                  <a:lnTo>
                    <a:pt x="1" y="2057"/>
                  </a:lnTo>
                  <a:lnTo>
                    <a:pt x="3701" y="2057"/>
                  </a:lnTo>
                  <a:lnTo>
                    <a:pt x="3701" y="0"/>
                  </a:lnTo>
                  <a:close/>
                </a:path>
              </a:pathLst>
            </a:custGeom>
            <a:solidFill>
              <a:schemeClr val="accent1"/>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Arial" panose="020B0604020202020204" pitchFamily="34" charset="0"/>
                <a:cs typeface="Arial" panose="020B0604020202020204" pitchFamily="34" charset="0"/>
              </a:endParaRPr>
            </a:p>
          </p:txBody>
        </p:sp>
        <p:sp>
          <p:nvSpPr>
            <p:cNvPr id="1588" name="Google Shape;1588;p58"/>
            <p:cNvSpPr/>
            <p:nvPr/>
          </p:nvSpPr>
          <p:spPr>
            <a:xfrm>
              <a:off x="5641500" y="1883525"/>
              <a:ext cx="123400" cy="30875"/>
            </a:xfrm>
            <a:custGeom>
              <a:avLst/>
              <a:gdLst/>
              <a:ahLst/>
              <a:cxnLst/>
              <a:rect l="l" t="t" r="r" b="b"/>
              <a:pathLst>
                <a:path w="4936" h="1235" extrusionOk="0">
                  <a:moveTo>
                    <a:pt x="0" y="0"/>
                  </a:moveTo>
                  <a:lnTo>
                    <a:pt x="0" y="1235"/>
                  </a:lnTo>
                  <a:lnTo>
                    <a:pt x="4935" y="1235"/>
                  </a:lnTo>
                  <a:lnTo>
                    <a:pt x="4935" y="0"/>
                  </a:lnTo>
                  <a:close/>
                </a:path>
              </a:pathLst>
            </a:custGeom>
            <a:solidFill>
              <a:schemeClr val="accent1"/>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Arial" panose="020B0604020202020204" pitchFamily="34" charset="0"/>
                <a:cs typeface="Arial" panose="020B0604020202020204" pitchFamily="34" charset="0"/>
              </a:endParaRPr>
            </a:p>
          </p:txBody>
        </p:sp>
        <p:sp>
          <p:nvSpPr>
            <p:cNvPr id="1589" name="Google Shape;1589;p58"/>
            <p:cNvSpPr/>
            <p:nvPr/>
          </p:nvSpPr>
          <p:spPr>
            <a:xfrm>
              <a:off x="5590075" y="1729300"/>
              <a:ext cx="225575" cy="50300"/>
            </a:xfrm>
            <a:custGeom>
              <a:avLst/>
              <a:gdLst/>
              <a:ahLst/>
              <a:cxnLst/>
              <a:rect l="l" t="t" r="r" b="b"/>
              <a:pathLst>
                <a:path w="9023" h="2012" extrusionOk="0">
                  <a:moveTo>
                    <a:pt x="220" y="0"/>
                  </a:moveTo>
                  <a:lnTo>
                    <a:pt x="1" y="2001"/>
                  </a:lnTo>
                  <a:lnTo>
                    <a:pt x="9022" y="2011"/>
                  </a:lnTo>
                  <a:lnTo>
                    <a:pt x="8830" y="0"/>
                  </a:lnTo>
                  <a:close/>
                </a:path>
              </a:pathLst>
            </a:custGeom>
            <a:solidFill>
              <a:schemeClr val="accent1"/>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Arial" panose="020B0604020202020204" pitchFamily="34" charset="0"/>
                <a:cs typeface="Arial" panose="020B0604020202020204" pitchFamily="34" charset="0"/>
              </a:endParaRPr>
            </a:p>
          </p:txBody>
        </p:sp>
        <p:sp>
          <p:nvSpPr>
            <p:cNvPr id="1590" name="Google Shape;1590;p58"/>
            <p:cNvSpPr/>
            <p:nvPr/>
          </p:nvSpPr>
          <p:spPr>
            <a:xfrm>
              <a:off x="5651775" y="1688150"/>
              <a:ext cx="102850" cy="20625"/>
            </a:xfrm>
            <a:custGeom>
              <a:avLst/>
              <a:gdLst/>
              <a:ahLst/>
              <a:cxnLst/>
              <a:rect l="l" t="t" r="r" b="b"/>
              <a:pathLst>
                <a:path w="4114" h="825" extrusionOk="0">
                  <a:moveTo>
                    <a:pt x="0" y="1"/>
                  </a:moveTo>
                  <a:lnTo>
                    <a:pt x="0" y="824"/>
                  </a:lnTo>
                  <a:lnTo>
                    <a:pt x="4113" y="824"/>
                  </a:lnTo>
                  <a:lnTo>
                    <a:pt x="4113" y="1"/>
                  </a:lnTo>
                  <a:close/>
                </a:path>
              </a:pathLst>
            </a:custGeom>
            <a:solidFill>
              <a:schemeClr val="accent1"/>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Arial" panose="020B0604020202020204" pitchFamily="34" charset="0"/>
                <a:cs typeface="Arial" panose="020B0604020202020204" pitchFamily="34" charset="0"/>
              </a:endParaRPr>
            </a:p>
          </p:txBody>
        </p:sp>
        <p:sp>
          <p:nvSpPr>
            <p:cNvPr id="1591" name="Google Shape;1591;p58"/>
            <p:cNvSpPr/>
            <p:nvPr/>
          </p:nvSpPr>
          <p:spPr>
            <a:xfrm>
              <a:off x="5620950" y="1564800"/>
              <a:ext cx="164525" cy="102825"/>
            </a:xfrm>
            <a:custGeom>
              <a:avLst/>
              <a:gdLst/>
              <a:ahLst/>
              <a:cxnLst/>
              <a:rect l="l" t="t" r="r" b="b"/>
              <a:pathLst>
                <a:path w="6581" h="4113" extrusionOk="0">
                  <a:moveTo>
                    <a:pt x="2879" y="0"/>
                  </a:moveTo>
                  <a:lnTo>
                    <a:pt x="2879" y="1234"/>
                  </a:lnTo>
                  <a:lnTo>
                    <a:pt x="0" y="4113"/>
                  </a:lnTo>
                  <a:lnTo>
                    <a:pt x="6581" y="4113"/>
                  </a:lnTo>
                  <a:lnTo>
                    <a:pt x="3701" y="1234"/>
                  </a:lnTo>
                  <a:lnTo>
                    <a:pt x="3701" y="0"/>
                  </a:lnTo>
                  <a:close/>
                </a:path>
              </a:pathLst>
            </a:custGeom>
            <a:solidFill>
              <a:schemeClr val="accent1"/>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Arial" panose="020B0604020202020204" pitchFamily="34" charset="0"/>
                <a:cs typeface="Arial" panose="020B0604020202020204" pitchFamily="34" charset="0"/>
              </a:endParaRPr>
            </a:p>
          </p:txBody>
        </p:sp>
        <p:sp>
          <p:nvSpPr>
            <p:cNvPr id="1592" name="Google Shape;1592;p58"/>
            <p:cNvSpPr/>
            <p:nvPr/>
          </p:nvSpPr>
          <p:spPr>
            <a:xfrm>
              <a:off x="5692900" y="1842375"/>
              <a:ext cx="20575" cy="20625"/>
            </a:xfrm>
            <a:custGeom>
              <a:avLst/>
              <a:gdLst/>
              <a:ahLst/>
              <a:cxnLst/>
              <a:rect l="l" t="t" r="r" b="b"/>
              <a:pathLst>
                <a:path w="823" h="825" extrusionOk="0">
                  <a:moveTo>
                    <a:pt x="1" y="1"/>
                  </a:moveTo>
                  <a:lnTo>
                    <a:pt x="1" y="824"/>
                  </a:lnTo>
                  <a:lnTo>
                    <a:pt x="823" y="824"/>
                  </a:lnTo>
                  <a:lnTo>
                    <a:pt x="823" y="1"/>
                  </a:lnTo>
                  <a:close/>
                </a:path>
              </a:pathLst>
            </a:custGeom>
            <a:solidFill>
              <a:schemeClr val="accent1"/>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Arial" panose="020B0604020202020204" pitchFamily="34" charset="0"/>
                <a:cs typeface="Arial" panose="020B0604020202020204" pitchFamily="34" charset="0"/>
              </a:endParaRPr>
            </a:p>
          </p:txBody>
        </p:sp>
        <p:sp>
          <p:nvSpPr>
            <p:cNvPr id="1593" name="Google Shape;1593;p58"/>
            <p:cNvSpPr/>
            <p:nvPr/>
          </p:nvSpPr>
          <p:spPr>
            <a:xfrm>
              <a:off x="5561400" y="1801250"/>
              <a:ext cx="283550" cy="51425"/>
            </a:xfrm>
            <a:custGeom>
              <a:avLst/>
              <a:gdLst/>
              <a:ahLst/>
              <a:cxnLst/>
              <a:rect l="l" t="t" r="r" b="b"/>
              <a:pathLst>
                <a:path w="11342" h="2057" extrusionOk="0">
                  <a:moveTo>
                    <a:pt x="179" y="1"/>
                  </a:moveTo>
                  <a:lnTo>
                    <a:pt x="1" y="1646"/>
                  </a:lnTo>
                  <a:lnTo>
                    <a:pt x="3204" y="1646"/>
                  </a:lnTo>
                  <a:lnTo>
                    <a:pt x="3204" y="2057"/>
                  </a:lnTo>
                  <a:lnTo>
                    <a:pt x="4437" y="2057"/>
                  </a:lnTo>
                  <a:lnTo>
                    <a:pt x="4437" y="823"/>
                  </a:lnTo>
                  <a:lnTo>
                    <a:pt x="6905" y="823"/>
                  </a:lnTo>
                  <a:lnTo>
                    <a:pt x="6905" y="2057"/>
                  </a:lnTo>
                  <a:lnTo>
                    <a:pt x="8139" y="2057"/>
                  </a:lnTo>
                  <a:lnTo>
                    <a:pt x="8139" y="1646"/>
                  </a:lnTo>
                  <a:lnTo>
                    <a:pt x="11341" y="1646"/>
                  </a:lnTo>
                  <a:lnTo>
                    <a:pt x="11165" y="1"/>
                  </a:lnTo>
                  <a:close/>
                </a:path>
              </a:pathLst>
            </a:custGeom>
            <a:solidFill>
              <a:schemeClr val="accent1"/>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15" name="TextBox 14">
            <a:extLst>
              <a:ext uri="{FF2B5EF4-FFF2-40B4-BE49-F238E27FC236}">
                <a16:creationId xmlns:a16="http://schemas.microsoft.com/office/drawing/2014/main" id="{D5EAF509-1C0C-5614-54B4-8DEA15D42443}"/>
              </a:ext>
            </a:extLst>
          </p:cNvPr>
          <p:cNvSpPr txBox="1"/>
          <p:nvPr/>
        </p:nvSpPr>
        <p:spPr>
          <a:xfrm>
            <a:off x="1977389" y="1286928"/>
            <a:ext cx="6344767" cy="958660"/>
          </a:xfrm>
          <a:prstGeom prst="rect">
            <a:avLst/>
          </a:prstGeom>
          <a:noFill/>
        </p:spPr>
        <p:txBody>
          <a:bodyPr wrap="square">
            <a:spAutoFit/>
          </a:bodyPr>
          <a:lstStyle/>
          <a:p>
            <a:pPr algn="just">
              <a:lnSpc>
                <a:spcPct val="150000"/>
              </a:lnSpc>
            </a:pPr>
            <a:r>
              <a:rPr lang="vi-VN" sz="2000" dirty="0">
                <a:effectLst/>
                <a:latin typeface="Arial" panose="020B0604020202020204" pitchFamily="34" charset="0"/>
                <a:cs typeface="Arial" panose="020B0604020202020204" pitchFamily="34" charset="0"/>
              </a:rPr>
              <a:t>Lựa chọn một ngành nghề bất kì có liên quan đến mĩ thuật tạo hình</a:t>
            </a:r>
          </a:p>
        </p:txBody>
      </p:sp>
      <p:sp>
        <p:nvSpPr>
          <p:cNvPr id="16" name="TextBox 15">
            <a:extLst>
              <a:ext uri="{FF2B5EF4-FFF2-40B4-BE49-F238E27FC236}">
                <a16:creationId xmlns:a16="http://schemas.microsoft.com/office/drawing/2014/main" id="{52B582F9-3A4F-4783-31CA-5F16D4BC7A4C}"/>
              </a:ext>
            </a:extLst>
          </p:cNvPr>
          <p:cNvSpPr txBox="1"/>
          <p:nvPr/>
        </p:nvSpPr>
        <p:spPr>
          <a:xfrm>
            <a:off x="1977389" y="2473040"/>
            <a:ext cx="6344767" cy="958660"/>
          </a:xfrm>
          <a:prstGeom prst="rect">
            <a:avLst/>
          </a:prstGeom>
          <a:noFill/>
        </p:spPr>
        <p:txBody>
          <a:bodyPr wrap="square">
            <a:spAutoFit/>
          </a:bodyPr>
          <a:lstStyle/>
          <a:p>
            <a:pPr algn="just">
              <a:lnSpc>
                <a:spcPct val="150000"/>
              </a:lnSpc>
            </a:pPr>
            <a:r>
              <a:rPr lang="vi-VN" sz="2000" dirty="0">
                <a:effectLst/>
                <a:latin typeface="Arial" panose="020B0604020202020204" pitchFamily="34" charset="0"/>
                <a:cs typeface="Arial" panose="020B0604020202020204" pitchFamily="34" charset="0"/>
              </a:rPr>
              <a:t>Nội dung giới thiệu cần bao gồm ý chính như phần hướng dẫn ở trang trước</a:t>
            </a:r>
          </a:p>
        </p:txBody>
      </p:sp>
      <p:sp>
        <p:nvSpPr>
          <p:cNvPr id="17" name="TextBox 16">
            <a:extLst>
              <a:ext uri="{FF2B5EF4-FFF2-40B4-BE49-F238E27FC236}">
                <a16:creationId xmlns:a16="http://schemas.microsoft.com/office/drawing/2014/main" id="{3BE4F324-02A1-5E2D-C382-56C3140860F5}"/>
              </a:ext>
            </a:extLst>
          </p:cNvPr>
          <p:cNvSpPr txBox="1"/>
          <p:nvPr/>
        </p:nvSpPr>
        <p:spPr>
          <a:xfrm>
            <a:off x="1977389" y="3806630"/>
            <a:ext cx="6344767" cy="400110"/>
          </a:xfrm>
          <a:prstGeom prst="rect">
            <a:avLst/>
          </a:prstGeom>
          <a:noFill/>
        </p:spPr>
        <p:txBody>
          <a:bodyPr wrap="square">
            <a:spAutoFit/>
          </a:bodyPr>
          <a:lstStyle/>
          <a:p>
            <a:r>
              <a:rPr lang="vi-VN" sz="2000" dirty="0">
                <a:effectLst/>
                <a:latin typeface="Arial" panose="020B0604020202020204" pitchFamily="34" charset="0"/>
                <a:cs typeface="Arial" panose="020B0604020202020204" pitchFamily="34" charset="0"/>
              </a:rPr>
              <a:t>Thực hiện bằng bài viết, bản trình chiếu hoặc video</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60"/>
                                        </p:tgtEl>
                                        <p:attrNameLst>
                                          <p:attrName>style.visibility</p:attrName>
                                        </p:attrNameLst>
                                      </p:cBhvr>
                                      <p:to>
                                        <p:strVal val="visible"/>
                                      </p:to>
                                    </p:set>
                                    <p:animEffect transition="in" filter="wipe(down)">
                                      <p:cBhvr>
                                        <p:cTn id="7" dur="500"/>
                                        <p:tgtEl>
                                          <p:spTgt spid="15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0" grpId="0"/>
      <p:bldP spid="15" grpId="0"/>
      <p:bldP spid="16"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sp>
        <p:nvSpPr>
          <p:cNvPr id="3" name="Title 2">
            <a:extLst>
              <a:ext uri="{FF2B5EF4-FFF2-40B4-BE49-F238E27FC236}">
                <a16:creationId xmlns:a16="http://schemas.microsoft.com/office/drawing/2014/main" id="{0CF545E4-7E9A-1EA0-BA97-A006B546D18D}"/>
              </a:ext>
            </a:extLst>
          </p:cNvPr>
          <p:cNvSpPr>
            <a:spLocks noGrp="1"/>
          </p:cNvSpPr>
          <p:nvPr>
            <p:ph type="title"/>
          </p:nvPr>
        </p:nvSpPr>
        <p:spPr>
          <a:xfrm>
            <a:off x="3192780" y="239285"/>
            <a:ext cx="2758440" cy="572700"/>
          </a:xfrm>
        </p:spPr>
        <p:txBody>
          <a:bodyPr anchor="ctr"/>
          <a:lstStyle/>
          <a:p>
            <a:pPr algn="ctr"/>
            <a:r>
              <a:rPr lang="vi-VN" sz="2600" b="1" dirty="0">
                <a:solidFill>
                  <a:schemeClr val="accent4"/>
                </a:solidFill>
                <a:latin typeface="Arial" panose="020B0604020202020204" pitchFamily="34" charset="0"/>
                <a:cs typeface="Arial" panose="020B0604020202020204" pitchFamily="34" charset="0"/>
              </a:rPr>
              <a:t>Bài tham khảo</a:t>
            </a:r>
          </a:p>
        </p:txBody>
      </p:sp>
      <p:sp>
        <p:nvSpPr>
          <p:cNvPr id="10" name="TextBox 9">
            <a:extLst>
              <a:ext uri="{FF2B5EF4-FFF2-40B4-BE49-F238E27FC236}">
                <a16:creationId xmlns:a16="http://schemas.microsoft.com/office/drawing/2014/main" id="{D4C56340-D81E-7E96-D23E-584CD2CEF811}"/>
              </a:ext>
            </a:extLst>
          </p:cNvPr>
          <p:cNvSpPr txBox="1"/>
          <p:nvPr/>
        </p:nvSpPr>
        <p:spPr>
          <a:xfrm>
            <a:off x="478221" y="887150"/>
            <a:ext cx="8187558" cy="3739998"/>
          </a:xfrm>
          <a:prstGeom prst="rect">
            <a:avLst/>
          </a:prstGeom>
          <a:noFill/>
        </p:spPr>
        <p:txBody>
          <a:bodyPr wrap="square">
            <a:spAutoFit/>
          </a:bodyPr>
          <a:lstStyle/>
          <a:p>
            <a:pPr algn="just">
              <a:lnSpc>
                <a:spcPct val="150000"/>
              </a:lnSpc>
            </a:pPr>
            <a:r>
              <a:rPr lang="vi-VN" sz="1600" b="0" i="0" dirty="0">
                <a:solidFill>
                  <a:srgbClr val="000000"/>
                </a:solidFill>
                <a:effectLst/>
                <a:latin typeface="Arial" panose="020B0604020202020204" pitchFamily="34" charset="0"/>
                <a:cs typeface="Arial" panose="020B0604020202020204" pitchFamily="34" charset="0"/>
              </a:rPr>
              <a:t>Lĩnh vực mỹ thuật tạo hình là một thế giới đa dạng với nhiều nghề nghiệp độc đáo như điêu khắc, hội họa, trang trí nội thất, thiết kế đồ họa và nhiều hơn nữa. Sự đa dạng trong mỹ thuật tạo hình mang đến cơ hội sáng tạo không giới hạn và đồng thời khuyến khích những ý tưởng mới mẻ. Nghề điêu khắc biểu thị sự tinh tế và sức mạnh của các tác phẩm nghệ thuật từ các chất liệu tự nhiên như gỗ, đá và kim loại. Nghề hội họa khai thác màu sắc, ánh sáng và đường nét để thể hiện tâm hồn và suy tư của nghệ sĩ. Trang trí nội thất đóng góp vào không gian sống đẹp mắt và tinh tế, phản ánh cái tôi của người sử dụng. Thiết kế đồ họa là công việc sáng tạo các hình ảnh, biểu đồ, và đồ họa số để truyền tải thông tin một cách rõ ràng và hấp dẫn. Những họa tiết và trang trí từ đồ gốm và thủ công mỹ nghệ gợi lên nét đẹp văn hóa và truyền thống của mỗi vùng miền. </a:t>
            </a:r>
            <a:endParaRPr lang="vi-VN" sz="1600" dirty="0">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sp>
        <p:nvSpPr>
          <p:cNvPr id="10" name="TextBox 9">
            <a:extLst>
              <a:ext uri="{FF2B5EF4-FFF2-40B4-BE49-F238E27FC236}">
                <a16:creationId xmlns:a16="http://schemas.microsoft.com/office/drawing/2014/main" id="{D4C56340-D81E-7E96-D23E-584CD2CEF811}"/>
              </a:ext>
            </a:extLst>
          </p:cNvPr>
          <p:cNvSpPr txBox="1"/>
          <p:nvPr/>
        </p:nvSpPr>
        <p:spPr>
          <a:xfrm>
            <a:off x="478221" y="332419"/>
            <a:ext cx="8187558" cy="4478662"/>
          </a:xfrm>
          <a:prstGeom prst="rect">
            <a:avLst/>
          </a:prstGeom>
          <a:noFill/>
        </p:spPr>
        <p:txBody>
          <a:bodyPr wrap="square">
            <a:spAutoFit/>
          </a:bodyPr>
          <a:lstStyle/>
          <a:p>
            <a:pPr algn="just">
              <a:lnSpc>
                <a:spcPct val="150000"/>
              </a:lnSpc>
            </a:pPr>
            <a:r>
              <a:rPr lang="vi-VN" sz="1600" dirty="0">
                <a:latin typeface="Arial" panose="020B0604020202020204" pitchFamily="34" charset="0"/>
                <a:cs typeface="Arial" panose="020B0604020202020204" pitchFamily="34" charset="0"/>
              </a:rPr>
              <a:t>Sự đa dạng trong mỹ thuật tạo hình mang đến ý nghĩa về sự phát triển và bảo tồn văn hóa của từng cộng đồng. Các nghệ sĩ tạo hình có khả năng thể hiện cái tôi của mình thông qua từng tác phẩm, thể hiện cảm xúc và quan điểm cá nhân. Mỹ thuật tạo hình còn góp phần vào trang trí nghệ thuật đô thị, giúp làm đẹp và phát triển xã hội. Nghệ thuật thiết kế thời trang tạo nên phong cách và gu thời trang đa dạng và phong phú cho mọi người. Sự đa dạng trong mỹ thuật tạo hình mang đến cơ hội học hỏi và khám phá nhiều phong cách, kỹ thuật và lĩnh vực khác nhau. Nghệ sĩ và nhà thiết kế có khả năng ứng dụng và áp dụng kiến thức từ một lĩnh vực sang lĩnh vực khác, giúp tăng tính đa năng trong nghề nghiệp. Mỹ thuật tạo hình giúp tạo ra không gian sống đẹp mắt và tinh tế thông qua trang trí nội thất, đồ trang trí và các tác phẩm nghệ thuật khác. Sự đa dạng trong mỹ thuật tạo hình phản ánh sự đa chiều và phong cách riêng của từng nghệ sĩ, giúp làm nổi bật sự độc đáo trong từng tác phẩm.</a:t>
            </a:r>
          </a:p>
        </p:txBody>
      </p:sp>
    </p:spTree>
    <p:extLst>
      <p:ext uri="{BB962C8B-B14F-4D97-AF65-F5344CB8AC3E}">
        <p14:creationId xmlns:p14="http://schemas.microsoft.com/office/powerpoint/2010/main" val="395195898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pic>
        <p:nvPicPr>
          <p:cNvPr id="6" name="Picture 2" descr="Sự thật ít người biết về &quot;Đêm đầy sao&quot; của Van Gogh | Báo Pháp luật Việt  Nam điện tử">
            <a:extLst>
              <a:ext uri="{FF2B5EF4-FFF2-40B4-BE49-F238E27FC236}">
                <a16:creationId xmlns:a16="http://schemas.microsoft.com/office/drawing/2014/main" id="{01BD317E-870C-CDC1-AC42-B95A106F4C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40" y="583579"/>
            <a:ext cx="2099682" cy="131230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ách &quot;Họa sĩ Khóa Kháng chiến&quot; vừa xuất bản đã có nguy cơ phải thu hồi |  Báo điện tử An ninh Thủ đô">
            <a:extLst>
              <a:ext uri="{FF2B5EF4-FFF2-40B4-BE49-F238E27FC236}">
                <a16:creationId xmlns:a16="http://schemas.microsoft.com/office/drawing/2014/main" id="{8F6C3DBB-3539-C04C-1BA4-5B75479721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2518" y="583579"/>
            <a:ext cx="1966446" cy="131230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ÁI BÁT” CỦA SỸ NGỌC (1919 – 1990) - Viet Art View">
            <a:extLst>
              <a:ext uri="{FF2B5EF4-FFF2-40B4-BE49-F238E27FC236}">
                <a16:creationId xmlns:a16="http://schemas.microsoft.com/office/drawing/2014/main" id="{D411E34B-998F-A266-B69F-FFFF56552D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9676" y="583578"/>
            <a:ext cx="968659" cy="131206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iếu nữ bên hoa huệ – Wikipedia tiếng Việt">
            <a:extLst>
              <a:ext uri="{FF2B5EF4-FFF2-40B4-BE49-F238E27FC236}">
                <a16:creationId xmlns:a16="http://schemas.microsoft.com/office/drawing/2014/main" id="{A94299DE-44A9-53FD-6537-712250114A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51131" y="583578"/>
            <a:ext cx="984453" cy="131206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guyễn Phan Chánh: Tranh lụa và hồn quê... - Báo Lâm Đồng điện tử">
            <a:extLst>
              <a:ext uri="{FF2B5EF4-FFF2-40B4-BE49-F238E27FC236}">
                <a16:creationId xmlns:a16="http://schemas.microsoft.com/office/drawing/2014/main" id="{281867FA-CB3D-651F-5E63-D7A31DCD0E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1760" y="583579"/>
            <a:ext cx="1785120" cy="131206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Ngắm nhìn nguyên mẫu bức tranh “Em Thúy” nổi tiếng ngoài đời thực – Hoài  Niệm Xưa">
            <a:extLst>
              <a:ext uri="{FF2B5EF4-FFF2-40B4-BE49-F238E27FC236}">
                <a16:creationId xmlns:a16="http://schemas.microsoft.com/office/drawing/2014/main" id="{887DBE46-7965-DB60-6784-DA707811E1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81961" y="583577"/>
            <a:ext cx="967445" cy="1312064"/>
          </a:xfrm>
          <a:prstGeom prst="rect">
            <a:avLst/>
          </a:prstGeom>
          <a:noFill/>
          <a:extLst>
            <a:ext uri="{909E8E84-426E-40DD-AFC4-6F175D3DCCD1}">
              <a14:hiddenFill xmlns:a14="http://schemas.microsoft.com/office/drawing/2010/main">
                <a:solidFill>
                  <a:srgbClr val="FFFFFF"/>
                </a:solidFill>
              </a14:hiddenFill>
            </a:ext>
          </a:extLst>
        </p:spPr>
      </p:pic>
      <p:sp>
        <p:nvSpPr>
          <p:cNvPr id="7" name="Double Bracket 6">
            <a:extLst>
              <a:ext uri="{FF2B5EF4-FFF2-40B4-BE49-F238E27FC236}">
                <a16:creationId xmlns:a16="http://schemas.microsoft.com/office/drawing/2014/main" id="{E62F2897-830D-B227-6F56-58F5ED419D2C}"/>
              </a:ext>
            </a:extLst>
          </p:cNvPr>
          <p:cNvSpPr/>
          <p:nvPr/>
        </p:nvSpPr>
        <p:spPr>
          <a:xfrm>
            <a:off x="320565" y="2219620"/>
            <a:ext cx="4054365" cy="625032"/>
          </a:xfrm>
          <a:prstGeom prst="bracketPair">
            <a:avLst/>
          </a:prstGeom>
          <a:solidFill>
            <a:schemeClr val="bg1"/>
          </a:solidFill>
          <a:ln w="19050"/>
        </p:spPr>
        <p:style>
          <a:lnRef idx="1">
            <a:schemeClr val="accent1"/>
          </a:lnRef>
          <a:fillRef idx="0">
            <a:schemeClr val="accent1"/>
          </a:fillRef>
          <a:effectRef idx="0">
            <a:schemeClr val="accent1"/>
          </a:effectRef>
          <a:fontRef idx="minor">
            <a:schemeClr val="tx1"/>
          </a:fontRef>
        </p:style>
        <p:txBody>
          <a:bodyPr rtlCol="0" anchor="ctr"/>
          <a:lstStyle/>
          <a:p>
            <a:pPr algn="ctr"/>
            <a:r>
              <a:rPr lang="vi-VN" sz="1800" i="1" dirty="0">
                <a:solidFill>
                  <a:srgbClr val="000000"/>
                </a:solidFill>
                <a:effectLst/>
                <a:latin typeface="Arial" panose="020B0604020202020204" pitchFamily="34" charset="0"/>
                <a:cs typeface="Arial" panose="020B0604020202020204" pitchFamily="34" charset="0"/>
              </a:rPr>
              <a:t>Ghé thăm nhà </a:t>
            </a:r>
            <a:r>
              <a:rPr lang="vi-VN" sz="1800" dirty="0">
                <a:solidFill>
                  <a:srgbClr val="000000"/>
                </a:solidFill>
                <a:effectLst/>
                <a:latin typeface="Arial" panose="020B0604020202020204" pitchFamily="34" charset="0"/>
                <a:cs typeface="Arial" panose="020B0604020202020204" pitchFamily="34" charset="0"/>
              </a:rPr>
              <a:t>– Nguyễn Trọng Kiệm</a:t>
            </a:r>
            <a:endParaRPr lang="vi-VN" sz="1800" dirty="0">
              <a:effectLst/>
              <a:latin typeface="Arial" panose="020B0604020202020204" pitchFamily="34" charset="0"/>
              <a:cs typeface="Arial" panose="020B0604020202020204" pitchFamily="34" charset="0"/>
            </a:endParaRPr>
          </a:p>
        </p:txBody>
      </p:sp>
      <p:sp>
        <p:nvSpPr>
          <p:cNvPr id="8" name="Double Bracket 7">
            <a:extLst>
              <a:ext uri="{FF2B5EF4-FFF2-40B4-BE49-F238E27FC236}">
                <a16:creationId xmlns:a16="http://schemas.microsoft.com/office/drawing/2014/main" id="{0FD5233F-8968-DB69-F24D-98EC495681C9}"/>
              </a:ext>
            </a:extLst>
          </p:cNvPr>
          <p:cNvSpPr/>
          <p:nvPr/>
        </p:nvSpPr>
        <p:spPr>
          <a:xfrm>
            <a:off x="320565" y="3106610"/>
            <a:ext cx="4054365" cy="625032"/>
          </a:xfrm>
          <a:prstGeom prst="bracketPair">
            <a:avLst/>
          </a:prstGeom>
          <a:solidFill>
            <a:schemeClr val="bg1"/>
          </a:solidFill>
          <a:ln w="190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13000"/>
              </a:lnSpc>
            </a:pPr>
            <a:r>
              <a:rPr lang="vi-VN" sz="1800" i="1" dirty="0">
                <a:solidFill>
                  <a:srgbClr val="000000"/>
                </a:solidFill>
                <a:effectLst/>
                <a:latin typeface="Arial" panose="020B0604020202020204" pitchFamily="34" charset="0"/>
                <a:cs typeface="Arial" panose="020B0604020202020204" pitchFamily="34" charset="0"/>
              </a:rPr>
              <a:t>Thiếu nữ bên hoa huệ </a:t>
            </a:r>
            <a:r>
              <a:rPr lang="vi-VN" sz="1800" dirty="0">
                <a:solidFill>
                  <a:srgbClr val="000000"/>
                </a:solidFill>
                <a:effectLst/>
                <a:latin typeface="Arial" panose="020B0604020202020204" pitchFamily="34" charset="0"/>
                <a:cs typeface="Arial" panose="020B0604020202020204" pitchFamily="34" charset="0"/>
              </a:rPr>
              <a:t>- Tô Ngọc Vân</a:t>
            </a:r>
            <a:endParaRPr lang="vi-VN" sz="1800" dirty="0">
              <a:effectLst/>
              <a:latin typeface="Arial" panose="020B0604020202020204" pitchFamily="34" charset="0"/>
              <a:cs typeface="Arial" panose="020B0604020202020204" pitchFamily="34" charset="0"/>
            </a:endParaRPr>
          </a:p>
        </p:txBody>
      </p:sp>
      <p:sp>
        <p:nvSpPr>
          <p:cNvPr id="9" name="Double Bracket 8">
            <a:extLst>
              <a:ext uri="{FF2B5EF4-FFF2-40B4-BE49-F238E27FC236}">
                <a16:creationId xmlns:a16="http://schemas.microsoft.com/office/drawing/2014/main" id="{E3E422F9-3EF8-B72A-BDD6-24EEA91452B5}"/>
              </a:ext>
            </a:extLst>
          </p:cNvPr>
          <p:cNvSpPr/>
          <p:nvPr/>
        </p:nvSpPr>
        <p:spPr>
          <a:xfrm>
            <a:off x="320566" y="3993603"/>
            <a:ext cx="4054364" cy="625032"/>
          </a:xfrm>
          <a:prstGeom prst="bracketPair">
            <a:avLst/>
          </a:prstGeom>
          <a:solidFill>
            <a:schemeClr val="bg1"/>
          </a:solidFill>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13000"/>
              </a:lnSpc>
            </a:pPr>
            <a:r>
              <a:rPr lang="vi-VN" sz="1800" i="1" dirty="0">
                <a:effectLst/>
                <a:latin typeface="Arial" panose="020B0604020202020204" pitchFamily="34" charset="0"/>
                <a:ea typeface="Calibri" panose="020F0502020204030204" pitchFamily="34" charset="0"/>
                <a:cs typeface="Arial" panose="020B0604020202020204" pitchFamily="34" charset="0"/>
              </a:rPr>
              <a:t>Bầu trời đầy sao </a:t>
            </a:r>
            <a:r>
              <a:rPr lang="vi-VN" sz="1800" dirty="0">
                <a:effectLst/>
                <a:latin typeface="Arial" panose="020B0604020202020204" pitchFamily="34" charset="0"/>
                <a:ea typeface="Calibri" panose="020F0502020204030204" pitchFamily="34" charset="0"/>
                <a:cs typeface="Arial" panose="020B0604020202020204" pitchFamily="34" charset="0"/>
              </a:rPr>
              <a:t>- </a:t>
            </a:r>
            <a:r>
              <a:rPr lang="vi-VN" sz="1800" dirty="0">
                <a:solidFill>
                  <a:srgbClr val="000000"/>
                </a:solidFill>
                <a:effectLst/>
                <a:latin typeface="Arial" panose="020B0604020202020204" pitchFamily="34" charset="0"/>
                <a:cs typeface="Arial" panose="020B0604020202020204" pitchFamily="34" charset="0"/>
              </a:rPr>
              <a:t>Van Gogh</a:t>
            </a:r>
            <a:endParaRPr lang="vi-VN" sz="1800" dirty="0">
              <a:effectLst/>
              <a:latin typeface="Arial" panose="020B0604020202020204" pitchFamily="34" charset="0"/>
              <a:cs typeface="Arial" panose="020B0604020202020204" pitchFamily="34" charset="0"/>
            </a:endParaRPr>
          </a:p>
        </p:txBody>
      </p:sp>
      <p:sp>
        <p:nvSpPr>
          <p:cNvPr id="13" name="Double Bracket 12">
            <a:extLst>
              <a:ext uri="{FF2B5EF4-FFF2-40B4-BE49-F238E27FC236}">
                <a16:creationId xmlns:a16="http://schemas.microsoft.com/office/drawing/2014/main" id="{0A0BCFD0-3E7F-17A8-8C47-A3BD1E683C6F}"/>
              </a:ext>
            </a:extLst>
          </p:cNvPr>
          <p:cNvSpPr/>
          <p:nvPr/>
        </p:nvSpPr>
        <p:spPr>
          <a:xfrm>
            <a:off x="4748049" y="2219619"/>
            <a:ext cx="4198882" cy="625032"/>
          </a:xfrm>
          <a:prstGeom prst="bracketPair">
            <a:avLst/>
          </a:prstGeom>
          <a:solidFill>
            <a:schemeClr val="bg1"/>
          </a:solidFill>
          <a:ln w="190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13000"/>
              </a:lnSpc>
            </a:pPr>
            <a:r>
              <a:rPr lang="vi-VN" sz="1800" i="1" dirty="0">
                <a:solidFill>
                  <a:srgbClr val="000000"/>
                </a:solidFill>
                <a:effectLst/>
                <a:latin typeface="Arial" panose="020B0604020202020204" pitchFamily="34" charset="0"/>
                <a:cs typeface="Arial" panose="020B0604020202020204" pitchFamily="34" charset="0"/>
              </a:rPr>
              <a:t>Em Thúy </a:t>
            </a:r>
            <a:r>
              <a:rPr lang="vi-VN" sz="1800" dirty="0">
                <a:solidFill>
                  <a:srgbClr val="000000"/>
                </a:solidFill>
                <a:effectLst/>
                <a:latin typeface="Arial" panose="020B0604020202020204" pitchFamily="34" charset="0"/>
                <a:cs typeface="Arial" panose="020B0604020202020204" pitchFamily="34" charset="0"/>
              </a:rPr>
              <a:t>– Trần Văn Cẩn</a:t>
            </a:r>
            <a:endParaRPr lang="vi-VN" sz="1800" dirty="0">
              <a:effectLst/>
              <a:latin typeface="Arial" panose="020B0604020202020204" pitchFamily="34" charset="0"/>
              <a:cs typeface="Arial" panose="020B0604020202020204" pitchFamily="34" charset="0"/>
            </a:endParaRPr>
          </a:p>
        </p:txBody>
      </p:sp>
      <p:sp>
        <p:nvSpPr>
          <p:cNvPr id="14" name="Double Bracket 13">
            <a:extLst>
              <a:ext uri="{FF2B5EF4-FFF2-40B4-BE49-F238E27FC236}">
                <a16:creationId xmlns:a16="http://schemas.microsoft.com/office/drawing/2014/main" id="{2E7A1F96-3C78-0278-75E8-2BD13F80A53E}"/>
              </a:ext>
            </a:extLst>
          </p:cNvPr>
          <p:cNvSpPr/>
          <p:nvPr/>
        </p:nvSpPr>
        <p:spPr>
          <a:xfrm>
            <a:off x="4748049" y="3106609"/>
            <a:ext cx="4198882" cy="625032"/>
          </a:xfrm>
          <a:prstGeom prst="bracketPair">
            <a:avLst/>
          </a:prstGeom>
          <a:solidFill>
            <a:schemeClr val="bg1"/>
          </a:solidFill>
          <a:ln w="190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13000"/>
              </a:lnSpc>
            </a:pPr>
            <a:r>
              <a:rPr lang="vi-VN" sz="1800" i="1" dirty="0">
                <a:solidFill>
                  <a:srgbClr val="000000"/>
                </a:solidFill>
                <a:effectLst/>
                <a:latin typeface="Arial" panose="020B0604020202020204" pitchFamily="34" charset="0"/>
                <a:cs typeface="Arial" panose="020B0604020202020204" pitchFamily="34" charset="0"/>
              </a:rPr>
              <a:t>Cái bát </a:t>
            </a:r>
            <a:r>
              <a:rPr lang="vi-VN" sz="1800" dirty="0">
                <a:solidFill>
                  <a:srgbClr val="000000"/>
                </a:solidFill>
                <a:effectLst/>
                <a:latin typeface="Arial" panose="020B0604020202020204" pitchFamily="34" charset="0"/>
                <a:cs typeface="Arial" panose="020B0604020202020204" pitchFamily="34" charset="0"/>
              </a:rPr>
              <a:t>– Nguyễn Sĩ Ngọc</a:t>
            </a:r>
            <a:endParaRPr lang="vi-VN" sz="1800" dirty="0">
              <a:effectLst/>
              <a:latin typeface="Arial" panose="020B0604020202020204" pitchFamily="34" charset="0"/>
              <a:cs typeface="Arial" panose="020B0604020202020204" pitchFamily="34" charset="0"/>
            </a:endParaRPr>
          </a:p>
        </p:txBody>
      </p:sp>
      <p:sp>
        <p:nvSpPr>
          <p:cNvPr id="15" name="Double Bracket 14">
            <a:extLst>
              <a:ext uri="{FF2B5EF4-FFF2-40B4-BE49-F238E27FC236}">
                <a16:creationId xmlns:a16="http://schemas.microsoft.com/office/drawing/2014/main" id="{4D9DC760-27B3-B2DD-DCB0-FD2780F8000C}"/>
              </a:ext>
            </a:extLst>
          </p:cNvPr>
          <p:cNvSpPr/>
          <p:nvPr/>
        </p:nvSpPr>
        <p:spPr>
          <a:xfrm>
            <a:off x="4748049" y="3993602"/>
            <a:ext cx="4198882" cy="625032"/>
          </a:xfrm>
          <a:prstGeom prst="bracketPair">
            <a:avLst/>
          </a:prstGeom>
          <a:solidFill>
            <a:schemeClr val="bg1"/>
          </a:solidFill>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13000"/>
              </a:lnSpc>
            </a:pPr>
            <a:r>
              <a:rPr lang="vi-VN" sz="1800" i="1" dirty="0">
                <a:solidFill>
                  <a:srgbClr val="000000"/>
                </a:solidFill>
                <a:effectLst/>
                <a:latin typeface="Arial" panose="020B0604020202020204" pitchFamily="34" charset="0"/>
                <a:cs typeface="Arial" panose="020B0604020202020204" pitchFamily="34" charset="0"/>
              </a:rPr>
              <a:t>Chơi ô ăn quan </a:t>
            </a:r>
            <a:r>
              <a:rPr lang="vi-VN" sz="1800" dirty="0">
                <a:solidFill>
                  <a:srgbClr val="000000"/>
                </a:solidFill>
                <a:effectLst/>
                <a:latin typeface="Arial" panose="020B0604020202020204" pitchFamily="34" charset="0"/>
                <a:cs typeface="Arial" panose="020B0604020202020204" pitchFamily="34" charset="0"/>
              </a:rPr>
              <a:t>– Nguyễn Phan Chánh</a:t>
            </a:r>
            <a:endParaRPr lang="vi-VN" sz="18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684757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par>
                                <p:cTn id="9" presetID="1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p:tgtEl>
                                          <p:spTgt spid="2050"/>
                                        </p:tgtEl>
                                        <p:attrNameLst>
                                          <p:attrName>ppt_y</p:attrName>
                                        </p:attrNameLst>
                                      </p:cBhvr>
                                      <p:tavLst>
                                        <p:tav tm="0">
                                          <p:val>
                                            <p:strVal val="#ppt_y+#ppt_h*1.125000"/>
                                          </p:val>
                                        </p:tav>
                                        <p:tav tm="100000">
                                          <p:val>
                                            <p:strVal val="#ppt_y"/>
                                          </p:val>
                                        </p:tav>
                                      </p:tavLst>
                                    </p:anim>
                                    <p:animEffect transition="in" filter="wipe(up)">
                                      <p:cBhvr>
                                        <p:cTn id="12" dur="500"/>
                                        <p:tgtEl>
                                          <p:spTgt spid="2050"/>
                                        </p:tgtEl>
                                      </p:cBhvr>
                                    </p:animEffect>
                                  </p:childTnLst>
                                </p:cTn>
                              </p:par>
                              <p:par>
                                <p:cTn id="13" presetID="12" presetClass="entr" presetSubtype="4" fill="hold" nodeType="withEffect">
                                  <p:stCondLst>
                                    <p:cond delay="0"/>
                                  </p:stCondLst>
                                  <p:childTnLst>
                                    <p:set>
                                      <p:cBhvr>
                                        <p:cTn id="14" dur="1" fill="hold">
                                          <p:stCondLst>
                                            <p:cond delay="0"/>
                                          </p:stCondLst>
                                        </p:cTn>
                                        <p:tgtEl>
                                          <p:spTgt spid="2056"/>
                                        </p:tgtEl>
                                        <p:attrNameLst>
                                          <p:attrName>style.visibility</p:attrName>
                                        </p:attrNameLst>
                                      </p:cBhvr>
                                      <p:to>
                                        <p:strVal val="visible"/>
                                      </p:to>
                                    </p:set>
                                    <p:anim calcmode="lin" valueType="num">
                                      <p:cBhvr additive="base">
                                        <p:cTn id="15" dur="500"/>
                                        <p:tgtEl>
                                          <p:spTgt spid="2056"/>
                                        </p:tgtEl>
                                        <p:attrNameLst>
                                          <p:attrName>ppt_y</p:attrName>
                                        </p:attrNameLst>
                                      </p:cBhvr>
                                      <p:tavLst>
                                        <p:tav tm="0">
                                          <p:val>
                                            <p:strVal val="#ppt_y+#ppt_h*1.125000"/>
                                          </p:val>
                                        </p:tav>
                                        <p:tav tm="100000">
                                          <p:val>
                                            <p:strVal val="#ppt_y"/>
                                          </p:val>
                                        </p:tav>
                                      </p:tavLst>
                                    </p:anim>
                                    <p:animEffect transition="in" filter="wipe(up)">
                                      <p:cBhvr>
                                        <p:cTn id="16" dur="500"/>
                                        <p:tgtEl>
                                          <p:spTgt spid="2056"/>
                                        </p:tgtEl>
                                      </p:cBhvr>
                                    </p:animEffect>
                                  </p:childTnLst>
                                </p:cTn>
                              </p:par>
                              <p:par>
                                <p:cTn id="17" presetID="12" presetClass="entr" presetSubtype="4" fill="hold" nodeType="withEffect">
                                  <p:stCondLst>
                                    <p:cond delay="0"/>
                                  </p:stCondLst>
                                  <p:childTnLst>
                                    <p:set>
                                      <p:cBhvr>
                                        <p:cTn id="18" dur="1" fill="hold">
                                          <p:stCondLst>
                                            <p:cond delay="0"/>
                                          </p:stCondLst>
                                        </p:cTn>
                                        <p:tgtEl>
                                          <p:spTgt spid="2052"/>
                                        </p:tgtEl>
                                        <p:attrNameLst>
                                          <p:attrName>style.visibility</p:attrName>
                                        </p:attrNameLst>
                                      </p:cBhvr>
                                      <p:to>
                                        <p:strVal val="visible"/>
                                      </p:to>
                                    </p:set>
                                    <p:anim calcmode="lin" valueType="num">
                                      <p:cBhvr additive="base">
                                        <p:cTn id="19" dur="500"/>
                                        <p:tgtEl>
                                          <p:spTgt spid="2052"/>
                                        </p:tgtEl>
                                        <p:attrNameLst>
                                          <p:attrName>ppt_y</p:attrName>
                                        </p:attrNameLst>
                                      </p:cBhvr>
                                      <p:tavLst>
                                        <p:tav tm="0">
                                          <p:val>
                                            <p:strVal val="#ppt_y+#ppt_h*1.125000"/>
                                          </p:val>
                                        </p:tav>
                                        <p:tav tm="100000">
                                          <p:val>
                                            <p:strVal val="#ppt_y"/>
                                          </p:val>
                                        </p:tav>
                                      </p:tavLst>
                                    </p:anim>
                                    <p:animEffect transition="in" filter="wipe(up)">
                                      <p:cBhvr>
                                        <p:cTn id="20" dur="500"/>
                                        <p:tgtEl>
                                          <p:spTgt spid="2052"/>
                                        </p:tgtEl>
                                      </p:cBhvr>
                                    </p:animEffect>
                                  </p:childTnLst>
                                </p:cTn>
                              </p:par>
                              <p:par>
                                <p:cTn id="21" presetID="12" presetClass="entr" presetSubtype="4" fill="hold" nodeType="withEffect">
                                  <p:stCondLst>
                                    <p:cond delay="0"/>
                                  </p:stCondLst>
                                  <p:childTnLst>
                                    <p:set>
                                      <p:cBhvr>
                                        <p:cTn id="22" dur="1" fill="hold">
                                          <p:stCondLst>
                                            <p:cond delay="0"/>
                                          </p:stCondLst>
                                        </p:cTn>
                                        <p:tgtEl>
                                          <p:spTgt spid="2054"/>
                                        </p:tgtEl>
                                        <p:attrNameLst>
                                          <p:attrName>style.visibility</p:attrName>
                                        </p:attrNameLst>
                                      </p:cBhvr>
                                      <p:to>
                                        <p:strVal val="visible"/>
                                      </p:to>
                                    </p:set>
                                    <p:anim calcmode="lin" valueType="num">
                                      <p:cBhvr additive="base">
                                        <p:cTn id="23" dur="500"/>
                                        <p:tgtEl>
                                          <p:spTgt spid="2054"/>
                                        </p:tgtEl>
                                        <p:attrNameLst>
                                          <p:attrName>ppt_y</p:attrName>
                                        </p:attrNameLst>
                                      </p:cBhvr>
                                      <p:tavLst>
                                        <p:tav tm="0">
                                          <p:val>
                                            <p:strVal val="#ppt_y+#ppt_h*1.125000"/>
                                          </p:val>
                                        </p:tav>
                                        <p:tav tm="100000">
                                          <p:val>
                                            <p:strVal val="#ppt_y"/>
                                          </p:val>
                                        </p:tav>
                                      </p:tavLst>
                                    </p:anim>
                                    <p:animEffect transition="in" filter="wipe(up)">
                                      <p:cBhvr>
                                        <p:cTn id="24" dur="500"/>
                                        <p:tgtEl>
                                          <p:spTgt spid="2054"/>
                                        </p:tgtEl>
                                      </p:cBhvr>
                                    </p:animEffect>
                                  </p:childTnLst>
                                </p:cTn>
                              </p:par>
                              <p:par>
                                <p:cTn id="25" presetID="12" presetClass="entr" presetSubtype="4" fill="hold" nodeType="withEffect">
                                  <p:stCondLst>
                                    <p:cond delay="0"/>
                                  </p:stCondLst>
                                  <p:childTnLst>
                                    <p:set>
                                      <p:cBhvr>
                                        <p:cTn id="26" dur="1" fill="hold">
                                          <p:stCondLst>
                                            <p:cond delay="0"/>
                                          </p:stCondLst>
                                        </p:cTn>
                                        <p:tgtEl>
                                          <p:spTgt spid="2058"/>
                                        </p:tgtEl>
                                        <p:attrNameLst>
                                          <p:attrName>style.visibility</p:attrName>
                                        </p:attrNameLst>
                                      </p:cBhvr>
                                      <p:to>
                                        <p:strVal val="visible"/>
                                      </p:to>
                                    </p:set>
                                    <p:anim calcmode="lin" valueType="num">
                                      <p:cBhvr additive="base">
                                        <p:cTn id="27" dur="500"/>
                                        <p:tgtEl>
                                          <p:spTgt spid="2058"/>
                                        </p:tgtEl>
                                        <p:attrNameLst>
                                          <p:attrName>ppt_y</p:attrName>
                                        </p:attrNameLst>
                                      </p:cBhvr>
                                      <p:tavLst>
                                        <p:tav tm="0">
                                          <p:val>
                                            <p:strVal val="#ppt_y+#ppt_h*1.125000"/>
                                          </p:val>
                                        </p:tav>
                                        <p:tav tm="100000">
                                          <p:val>
                                            <p:strVal val="#ppt_y"/>
                                          </p:val>
                                        </p:tav>
                                      </p:tavLst>
                                    </p:anim>
                                    <p:animEffect transition="in" filter="wipe(up)">
                                      <p:cBhvr>
                                        <p:cTn id="28" dur="500"/>
                                        <p:tgtEl>
                                          <p:spTgt spid="205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up)">
                                      <p:cBhvr>
                                        <p:cTn id="33" dur="500"/>
                                        <p:tgtEl>
                                          <p:spTgt spid="7"/>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up)">
                                      <p:cBhvr>
                                        <p:cTn id="36" dur="500"/>
                                        <p:tgtEl>
                                          <p:spTgt spid="8"/>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up)">
                                      <p:cBhvr>
                                        <p:cTn id="39" dur="500"/>
                                        <p:tgtEl>
                                          <p:spTgt spid="9"/>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up)">
                                      <p:cBhvr>
                                        <p:cTn id="42" dur="500"/>
                                        <p:tgtEl>
                                          <p:spTgt spid="13"/>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up)">
                                      <p:cBhvr>
                                        <p:cTn id="45" dur="500"/>
                                        <p:tgtEl>
                                          <p:spTgt spid="14"/>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up)">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3" grpId="0" animBg="1"/>
      <p:bldP spid="14" grpId="0" animBg="1"/>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sp>
        <p:nvSpPr>
          <p:cNvPr id="6" name="Google Shape;1560;p58">
            <a:extLst>
              <a:ext uri="{FF2B5EF4-FFF2-40B4-BE49-F238E27FC236}">
                <a16:creationId xmlns:a16="http://schemas.microsoft.com/office/drawing/2014/main" id="{00D9A624-9E88-6ED3-20CE-86F961929C0B}"/>
              </a:ext>
            </a:extLst>
          </p:cNvPr>
          <p:cNvSpPr txBox="1">
            <a:spLocks noGrp="1"/>
          </p:cNvSpPr>
          <p:nvPr>
            <p:ph type="title"/>
          </p:nvPr>
        </p:nvSpPr>
        <p:spPr>
          <a:xfrm>
            <a:off x="2339340" y="231665"/>
            <a:ext cx="446532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2600" b="1" dirty="0">
                <a:solidFill>
                  <a:schemeClr val="accent4">
                    <a:lumMod val="75000"/>
                  </a:schemeClr>
                </a:solidFill>
                <a:latin typeface="Arial" panose="020B0604020202020204" pitchFamily="34" charset="0"/>
                <a:cs typeface="Arial" panose="020B0604020202020204" pitchFamily="34" charset="0"/>
              </a:rPr>
              <a:t>Gợi ý ý tưởng thực hành</a:t>
            </a:r>
            <a:endParaRPr sz="2600" b="1" dirty="0">
              <a:solidFill>
                <a:schemeClr val="accent4">
                  <a:lumMod val="75000"/>
                </a:schemeClr>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497D73C8-8749-BF80-C21F-CF78D7352DE8}"/>
              </a:ext>
            </a:extLst>
          </p:cNvPr>
          <p:cNvGrpSpPr/>
          <p:nvPr/>
        </p:nvGrpSpPr>
        <p:grpSpPr>
          <a:xfrm>
            <a:off x="562609" y="968446"/>
            <a:ext cx="2804164" cy="1915068"/>
            <a:chOff x="448309" y="939921"/>
            <a:chExt cx="2804164" cy="1915068"/>
          </a:xfrm>
        </p:grpSpPr>
        <p:pic>
          <p:nvPicPr>
            <p:cNvPr id="7" name="Picture 2" descr="Cách Vẽ Tranh Sơn Dầu | 3 Bước Để Vẽ Một Bức Tranh Sơn Dầu Đẹp - Tranh Sơn  Dầu Nghệ Thuật">
              <a:extLst>
                <a:ext uri="{FF2B5EF4-FFF2-40B4-BE49-F238E27FC236}">
                  <a16:creationId xmlns:a16="http://schemas.microsoft.com/office/drawing/2014/main" id="{28ABA7CB-B9DB-7397-0CC3-D3F3516C7D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885" y="939921"/>
              <a:ext cx="2669269" cy="17795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Double Bracket 7">
              <a:extLst>
                <a:ext uri="{FF2B5EF4-FFF2-40B4-BE49-F238E27FC236}">
                  <a16:creationId xmlns:a16="http://schemas.microsoft.com/office/drawing/2014/main" id="{764379C7-258F-C5EA-14A1-39D16F379E9C}"/>
                </a:ext>
              </a:extLst>
            </p:cNvPr>
            <p:cNvSpPr/>
            <p:nvPr/>
          </p:nvSpPr>
          <p:spPr>
            <a:xfrm>
              <a:off x="448309" y="2389195"/>
              <a:ext cx="2804164" cy="465794"/>
            </a:xfrm>
            <a:prstGeom prst="bracketPair">
              <a:avLst/>
            </a:prstGeom>
            <a:solidFill>
              <a:schemeClr val="bg1"/>
            </a:solidFill>
            <a:ln>
              <a:solidFill>
                <a:srgbClr val="91CBCD"/>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vi-VN" sz="2000" b="1" dirty="0">
                  <a:solidFill>
                    <a:schemeClr val="accent4">
                      <a:lumMod val="75000"/>
                    </a:schemeClr>
                  </a:solidFill>
                  <a:latin typeface="Arial" panose="020B0604020202020204" pitchFamily="34" charset="0"/>
                  <a:cs typeface="Arial" panose="020B0604020202020204" pitchFamily="34" charset="0"/>
                </a:rPr>
                <a:t>Vẽ tranh sơn dầu</a:t>
              </a:r>
            </a:p>
          </p:txBody>
        </p:sp>
      </p:grpSp>
      <p:sp>
        <p:nvSpPr>
          <p:cNvPr id="9" name="Rectangle: Rounded Corners 8">
            <a:extLst>
              <a:ext uri="{FF2B5EF4-FFF2-40B4-BE49-F238E27FC236}">
                <a16:creationId xmlns:a16="http://schemas.microsoft.com/office/drawing/2014/main" id="{35A6AFBF-C2BA-8ACE-870D-96D5CBA75C1C}"/>
              </a:ext>
            </a:extLst>
          </p:cNvPr>
          <p:cNvSpPr/>
          <p:nvPr/>
        </p:nvSpPr>
        <p:spPr>
          <a:xfrm>
            <a:off x="3627120" y="968446"/>
            <a:ext cx="5154657" cy="1914352"/>
          </a:xfrm>
          <a:prstGeom prst="roundRect">
            <a:avLst>
              <a:gd name="adj" fmla="val 8303"/>
            </a:avLst>
          </a:prstGeom>
        </p:spPr>
        <p:style>
          <a:lnRef idx="2">
            <a:schemeClr val="accent6"/>
          </a:lnRef>
          <a:fillRef idx="1">
            <a:schemeClr val="lt1"/>
          </a:fillRef>
          <a:effectRef idx="0">
            <a:schemeClr val="accent6"/>
          </a:effectRef>
          <a:fontRef idx="minor">
            <a:schemeClr val="dk1"/>
          </a:fontRef>
        </p:style>
        <p:txBody>
          <a:bodyPr bIns="180000" rtlCol="0" anchor="ctr"/>
          <a:lstStyle/>
          <a:p>
            <a:pPr marL="342900" indent="-342900" algn="just">
              <a:lnSpc>
                <a:spcPct val="150000"/>
              </a:lnSpc>
              <a:buFont typeface="Arial" panose="020B0604020202020204" pitchFamily="34" charset="0"/>
              <a:buChar char="•"/>
            </a:pPr>
            <a:r>
              <a:rPr lang="vi-VN" sz="2000" b="0" i="0" dirty="0">
                <a:effectLst/>
                <a:latin typeface="Arial" panose="020B0604020202020204" pitchFamily="34" charset="0"/>
                <a:cs typeface="Arial" panose="020B0604020202020204" pitchFamily="34" charset="0"/>
              </a:rPr>
              <a:t>Khi thực hiện vẽ tranh sơn dầu, chúng ta sẽ tiến hành các bước vẽ tranh sơn dầu nhiều lớp. Thực hiện lần lượt các màu đậm vẽ trước và màu nhạt vẽ sau.</a:t>
            </a:r>
          </a:p>
        </p:txBody>
      </p:sp>
      <p:sp>
        <p:nvSpPr>
          <p:cNvPr id="10" name="Rectangle: Rounded Corners 9">
            <a:extLst>
              <a:ext uri="{FF2B5EF4-FFF2-40B4-BE49-F238E27FC236}">
                <a16:creationId xmlns:a16="http://schemas.microsoft.com/office/drawing/2014/main" id="{675CE26F-FF0B-A1C4-F4C5-C0BBF2ACA3EA}"/>
              </a:ext>
            </a:extLst>
          </p:cNvPr>
          <p:cNvSpPr/>
          <p:nvPr/>
        </p:nvSpPr>
        <p:spPr>
          <a:xfrm>
            <a:off x="476523" y="3047595"/>
            <a:ext cx="8190954" cy="1864240"/>
          </a:xfrm>
          <a:prstGeom prst="roundRect">
            <a:avLst>
              <a:gd name="adj" fmla="val 8303"/>
            </a:avLst>
          </a:prstGeom>
          <a:noFill/>
          <a:ln>
            <a:noFill/>
          </a:ln>
        </p:spPr>
        <p:style>
          <a:lnRef idx="2">
            <a:schemeClr val="accent6"/>
          </a:lnRef>
          <a:fillRef idx="1">
            <a:schemeClr val="lt1"/>
          </a:fillRef>
          <a:effectRef idx="0">
            <a:schemeClr val="accent6"/>
          </a:effectRef>
          <a:fontRef idx="minor">
            <a:schemeClr val="dk1"/>
          </a:fontRef>
        </p:style>
        <p:txBody>
          <a:bodyPr bIns="180000" rtlCol="0" anchor="ctr"/>
          <a:lstStyle/>
          <a:p>
            <a:pPr marL="342900" indent="-342900" algn="just">
              <a:lnSpc>
                <a:spcPct val="150000"/>
              </a:lnSpc>
              <a:buFont typeface="Arial" panose="020B0604020202020204" pitchFamily="34" charset="0"/>
              <a:buChar char="•"/>
            </a:pPr>
            <a:r>
              <a:rPr lang="vi-VN" sz="2000" b="0" i="0" dirty="0">
                <a:solidFill>
                  <a:schemeClr val="tx1"/>
                </a:solidFill>
                <a:effectLst/>
                <a:latin typeface="Arial" panose="020B0604020202020204" pitchFamily="34" charset="0"/>
                <a:cs typeface="Arial" panose="020B0604020202020204" pitchFamily="34" charset="0"/>
              </a:rPr>
              <a:t>Nếu trong quá trình thực hiện các quy trình vẽ tranh sơn dầu bạn gây ra lỗi khi sử dụng kỹ thuật vẽ sơn dầu sai, bạn chỉ cần sử dụng một chút dầu hỏa hoặc xăng, bôi đều lên vị trí cần tẩy, và rồi dùng bay để cạo nhẹ là nó sẽ bong ra.</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31"/>
        <p:cNvGrpSpPr/>
        <p:nvPr/>
      </p:nvGrpSpPr>
      <p:grpSpPr>
        <a:xfrm>
          <a:off x="0" y="0"/>
          <a:ext cx="0" cy="0"/>
          <a:chOff x="0" y="0"/>
          <a:chExt cx="0" cy="0"/>
        </a:xfrm>
      </p:grpSpPr>
      <p:sp>
        <p:nvSpPr>
          <p:cNvPr id="6" name="Google Shape;1560;p58">
            <a:extLst>
              <a:ext uri="{FF2B5EF4-FFF2-40B4-BE49-F238E27FC236}">
                <a16:creationId xmlns:a16="http://schemas.microsoft.com/office/drawing/2014/main" id="{C0ADD78C-4D12-D9A4-2A3B-5407F263BBBB}"/>
              </a:ext>
            </a:extLst>
          </p:cNvPr>
          <p:cNvSpPr txBox="1">
            <a:spLocks noGrp="1"/>
          </p:cNvSpPr>
          <p:nvPr>
            <p:ph type="title"/>
          </p:nvPr>
        </p:nvSpPr>
        <p:spPr>
          <a:xfrm>
            <a:off x="1828800" y="231665"/>
            <a:ext cx="5486400" cy="572700"/>
          </a:xfrm>
          <a:prstGeom prst="rect">
            <a:avLst/>
          </a:prstGeom>
        </p:spPr>
        <p:txBody>
          <a:bodyPr spcFirstLastPara="1" wrap="square" lIns="91425" tIns="91425" rIns="91425" bIns="91425" anchor="t" anchorCtr="0">
            <a:noAutofit/>
          </a:bodyPr>
          <a:lstStyle/>
          <a:p>
            <a:pPr algn="ctr"/>
            <a:r>
              <a:rPr lang="vi-VN" sz="2600" b="1" dirty="0">
                <a:solidFill>
                  <a:schemeClr val="accent3">
                    <a:lumMod val="75000"/>
                  </a:schemeClr>
                </a:solidFill>
                <a:effectLst/>
                <a:latin typeface="Arial" panose="020B0604020202020204" pitchFamily="34" charset="0"/>
                <a:cs typeface="Arial" panose="020B0604020202020204" pitchFamily="34" charset="0"/>
              </a:rPr>
              <a:t>Trưng bày, giới thiệu sản phẩm</a:t>
            </a:r>
            <a:endParaRPr lang="vi-VN" sz="2600" dirty="0">
              <a:solidFill>
                <a:schemeClr val="accent3">
                  <a:lumMod val="75000"/>
                </a:schemeClr>
              </a:solidFill>
              <a:effectLst/>
              <a:latin typeface="Arial" panose="020B0604020202020204" pitchFamily="34" charset="0"/>
              <a:cs typeface="Arial" panose="020B0604020202020204" pitchFamily="34" charset="0"/>
            </a:endParaRPr>
          </a:p>
        </p:txBody>
      </p:sp>
      <p:cxnSp>
        <p:nvCxnSpPr>
          <p:cNvPr id="8" name="Google Shape;5159;p86">
            <a:extLst>
              <a:ext uri="{FF2B5EF4-FFF2-40B4-BE49-F238E27FC236}">
                <a16:creationId xmlns:a16="http://schemas.microsoft.com/office/drawing/2014/main" id="{E2AB59AA-1BB8-1949-22F5-EE02179B112B}"/>
              </a:ext>
            </a:extLst>
          </p:cNvPr>
          <p:cNvCxnSpPr>
            <a:cxnSpLocks/>
            <a:stCxn id="23" idx="6"/>
            <a:endCxn id="14" idx="2"/>
          </p:cNvCxnSpPr>
          <p:nvPr/>
        </p:nvCxnSpPr>
        <p:spPr>
          <a:xfrm>
            <a:off x="1454349" y="2825685"/>
            <a:ext cx="6235086" cy="2"/>
          </a:xfrm>
          <a:prstGeom prst="straightConnector1">
            <a:avLst/>
          </a:prstGeom>
          <a:ln>
            <a:solidFill>
              <a:schemeClr val="accent4">
                <a:lumMod val="60000"/>
                <a:lumOff val="4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grpSp>
        <p:nvGrpSpPr>
          <p:cNvPr id="9" name="Google Shape;5162;p86">
            <a:extLst>
              <a:ext uri="{FF2B5EF4-FFF2-40B4-BE49-F238E27FC236}">
                <a16:creationId xmlns:a16="http://schemas.microsoft.com/office/drawing/2014/main" id="{FF1CFCA4-CFA8-BF2C-188B-CF7E442823EA}"/>
              </a:ext>
            </a:extLst>
          </p:cNvPr>
          <p:cNvGrpSpPr/>
          <p:nvPr/>
        </p:nvGrpSpPr>
        <p:grpSpPr>
          <a:xfrm>
            <a:off x="738060" y="2115617"/>
            <a:ext cx="716289" cy="1068348"/>
            <a:chOff x="2182679" y="1903452"/>
            <a:chExt cx="792300" cy="1181720"/>
          </a:xfrm>
        </p:grpSpPr>
        <p:cxnSp>
          <p:nvCxnSpPr>
            <p:cNvPr id="22" name="Google Shape;5163;p86">
              <a:extLst>
                <a:ext uri="{FF2B5EF4-FFF2-40B4-BE49-F238E27FC236}">
                  <a16:creationId xmlns:a16="http://schemas.microsoft.com/office/drawing/2014/main" id="{3FAC3E29-DABA-53BA-4070-0865DAA48F78}"/>
                </a:ext>
              </a:extLst>
            </p:cNvPr>
            <p:cNvCxnSpPr>
              <a:cxnSpLocks/>
              <a:stCxn id="24" idx="0"/>
            </p:cNvCxnSpPr>
            <p:nvPr/>
          </p:nvCxnSpPr>
          <p:spPr>
            <a:xfrm flipV="1">
              <a:off x="2578961" y="1903452"/>
              <a:ext cx="0" cy="490362"/>
            </a:xfrm>
            <a:prstGeom prst="straightConnector1">
              <a:avLst/>
            </a:prstGeom>
            <a:noFill/>
            <a:ln w="12700" cap="flat" cmpd="sng">
              <a:solidFill>
                <a:schemeClr val="accent3"/>
              </a:solidFill>
              <a:prstDash val="solid"/>
              <a:round/>
              <a:headEnd type="none" w="med" len="med"/>
              <a:tailEnd type="none" w="med" len="med"/>
            </a:ln>
          </p:spPr>
        </p:cxnSp>
        <p:sp>
          <p:nvSpPr>
            <p:cNvPr id="23" name="Google Shape;5160;p86">
              <a:extLst>
                <a:ext uri="{FF2B5EF4-FFF2-40B4-BE49-F238E27FC236}">
                  <a16:creationId xmlns:a16="http://schemas.microsoft.com/office/drawing/2014/main" id="{8B05F5C0-E3F2-F21E-1C9E-82F3D56299C9}"/>
                </a:ext>
              </a:extLst>
            </p:cNvPr>
            <p:cNvSpPr/>
            <p:nvPr/>
          </p:nvSpPr>
          <p:spPr>
            <a:xfrm>
              <a:off x="2182679" y="2292572"/>
              <a:ext cx="792300" cy="792600"/>
            </a:xfrm>
            <a:prstGeom prst="ellipse">
              <a:avLst/>
            </a:prstGeom>
            <a:no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164;p86">
              <a:extLst>
                <a:ext uri="{FF2B5EF4-FFF2-40B4-BE49-F238E27FC236}">
                  <a16:creationId xmlns:a16="http://schemas.microsoft.com/office/drawing/2014/main" id="{11D57389-9857-17B4-DA2C-15BAC1FCFD6A}"/>
                </a:ext>
              </a:extLst>
            </p:cNvPr>
            <p:cNvSpPr/>
            <p:nvPr/>
          </p:nvSpPr>
          <p:spPr>
            <a:xfrm>
              <a:off x="2283911" y="2393814"/>
              <a:ext cx="590100" cy="59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5165;p86">
            <a:extLst>
              <a:ext uri="{FF2B5EF4-FFF2-40B4-BE49-F238E27FC236}">
                <a16:creationId xmlns:a16="http://schemas.microsoft.com/office/drawing/2014/main" id="{C93A870D-EE75-5921-9012-7C6C43CD5333}"/>
              </a:ext>
            </a:extLst>
          </p:cNvPr>
          <p:cNvGrpSpPr/>
          <p:nvPr/>
        </p:nvGrpSpPr>
        <p:grpSpPr>
          <a:xfrm>
            <a:off x="2909735" y="2467091"/>
            <a:ext cx="716943" cy="1011003"/>
            <a:chOff x="3775721" y="1729289"/>
            <a:chExt cx="136500" cy="192487"/>
          </a:xfrm>
        </p:grpSpPr>
        <p:cxnSp>
          <p:nvCxnSpPr>
            <p:cNvPr id="19" name="Google Shape;5166;p86">
              <a:extLst>
                <a:ext uri="{FF2B5EF4-FFF2-40B4-BE49-F238E27FC236}">
                  <a16:creationId xmlns:a16="http://schemas.microsoft.com/office/drawing/2014/main" id="{26BF178A-830B-0C00-F1B0-99B48C197A82}"/>
                </a:ext>
              </a:extLst>
            </p:cNvPr>
            <p:cNvCxnSpPr>
              <a:cxnSpLocks/>
            </p:cNvCxnSpPr>
            <p:nvPr/>
          </p:nvCxnSpPr>
          <p:spPr>
            <a:xfrm>
              <a:off x="3843849" y="1848278"/>
              <a:ext cx="0" cy="73498"/>
            </a:xfrm>
            <a:prstGeom prst="straightConnector1">
              <a:avLst/>
            </a:prstGeom>
            <a:noFill/>
            <a:ln w="12700" cap="flat" cmpd="sng">
              <a:solidFill>
                <a:schemeClr val="tx2"/>
              </a:solidFill>
              <a:prstDash val="solid"/>
              <a:round/>
              <a:headEnd type="none" w="med" len="med"/>
              <a:tailEnd type="none" w="med" len="med"/>
            </a:ln>
          </p:spPr>
        </p:cxnSp>
        <p:sp>
          <p:nvSpPr>
            <p:cNvPr id="20" name="Google Shape;5167;p86">
              <a:extLst>
                <a:ext uri="{FF2B5EF4-FFF2-40B4-BE49-F238E27FC236}">
                  <a16:creationId xmlns:a16="http://schemas.microsoft.com/office/drawing/2014/main" id="{C8E01348-5B67-68DF-9651-E022ACC9C43E}"/>
                </a:ext>
              </a:extLst>
            </p:cNvPr>
            <p:cNvSpPr/>
            <p:nvPr/>
          </p:nvSpPr>
          <p:spPr>
            <a:xfrm>
              <a:off x="3775721" y="1729289"/>
              <a:ext cx="136500" cy="136500"/>
            </a:xfrm>
            <a:prstGeom prst="ellipse">
              <a:avLst/>
            </a:prstGeom>
            <a:noFill/>
            <a:ln w="19050" cap="flat" cmpd="sng">
              <a:solidFill>
                <a:schemeClr val="tx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5168;p86">
              <a:extLst>
                <a:ext uri="{FF2B5EF4-FFF2-40B4-BE49-F238E27FC236}">
                  <a16:creationId xmlns:a16="http://schemas.microsoft.com/office/drawing/2014/main" id="{6E567F9A-1819-E21A-C65E-1FC51D07C4E5}"/>
                </a:ext>
              </a:extLst>
            </p:cNvPr>
            <p:cNvSpPr/>
            <p:nvPr/>
          </p:nvSpPr>
          <p:spPr>
            <a:xfrm>
              <a:off x="3793137" y="1746713"/>
              <a:ext cx="101700" cy="101700"/>
            </a:xfrm>
            <a:prstGeom prst="ellipse">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5169;p86">
            <a:extLst>
              <a:ext uri="{FF2B5EF4-FFF2-40B4-BE49-F238E27FC236}">
                <a16:creationId xmlns:a16="http://schemas.microsoft.com/office/drawing/2014/main" id="{8953FC6C-4480-AF9E-89BB-035A2F23A0F8}"/>
              </a:ext>
            </a:extLst>
          </p:cNvPr>
          <p:cNvGrpSpPr/>
          <p:nvPr/>
        </p:nvGrpSpPr>
        <p:grpSpPr>
          <a:xfrm>
            <a:off x="5521565" y="2115617"/>
            <a:ext cx="716289" cy="1068348"/>
            <a:chOff x="5393704" y="1903452"/>
            <a:chExt cx="792300" cy="1181720"/>
          </a:xfrm>
        </p:grpSpPr>
        <p:cxnSp>
          <p:nvCxnSpPr>
            <p:cNvPr id="16" name="Google Shape;5170;p86">
              <a:extLst>
                <a:ext uri="{FF2B5EF4-FFF2-40B4-BE49-F238E27FC236}">
                  <a16:creationId xmlns:a16="http://schemas.microsoft.com/office/drawing/2014/main" id="{8E8642EA-D9AE-51EC-BE18-436F8E091780}"/>
                </a:ext>
              </a:extLst>
            </p:cNvPr>
            <p:cNvCxnSpPr>
              <a:cxnSpLocks/>
              <a:stCxn id="18" idx="0"/>
            </p:cNvCxnSpPr>
            <p:nvPr/>
          </p:nvCxnSpPr>
          <p:spPr>
            <a:xfrm flipV="1">
              <a:off x="5789986" y="1903452"/>
              <a:ext cx="0" cy="490362"/>
            </a:xfrm>
            <a:prstGeom prst="straightConnector1">
              <a:avLst/>
            </a:prstGeom>
            <a:noFill/>
            <a:ln w="12700" cap="flat" cmpd="sng">
              <a:solidFill>
                <a:schemeClr val="accent5"/>
              </a:solidFill>
              <a:prstDash val="solid"/>
              <a:round/>
              <a:headEnd type="none" w="med" len="med"/>
              <a:tailEnd type="none" w="med" len="med"/>
            </a:ln>
          </p:spPr>
        </p:cxnSp>
        <p:sp>
          <p:nvSpPr>
            <p:cNvPr id="17" name="Google Shape;5172;p86">
              <a:extLst>
                <a:ext uri="{FF2B5EF4-FFF2-40B4-BE49-F238E27FC236}">
                  <a16:creationId xmlns:a16="http://schemas.microsoft.com/office/drawing/2014/main" id="{8D535254-3023-4686-6F35-71E28B61F7D6}"/>
                </a:ext>
              </a:extLst>
            </p:cNvPr>
            <p:cNvSpPr/>
            <p:nvPr/>
          </p:nvSpPr>
          <p:spPr>
            <a:xfrm>
              <a:off x="5393704" y="2292572"/>
              <a:ext cx="792300" cy="7926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171;p86">
              <a:extLst>
                <a:ext uri="{FF2B5EF4-FFF2-40B4-BE49-F238E27FC236}">
                  <a16:creationId xmlns:a16="http://schemas.microsoft.com/office/drawing/2014/main" id="{5D8CFA85-782B-D9EF-BDE7-53425435F90B}"/>
                </a:ext>
              </a:extLst>
            </p:cNvPr>
            <p:cNvSpPr/>
            <p:nvPr/>
          </p:nvSpPr>
          <p:spPr>
            <a:xfrm>
              <a:off x="5494936" y="2393814"/>
              <a:ext cx="590100" cy="5901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5173;p86">
            <a:extLst>
              <a:ext uri="{FF2B5EF4-FFF2-40B4-BE49-F238E27FC236}">
                <a16:creationId xmlns:a16="http://schemas.microsoft.com/office/drawing/2014/main" id="{51BEFF45-8788-6DEF-6E3E-408973699A6B}"/>
              </a:ext>
            </a:extLst>
          </p:cNvPr>
          <p:cNvGrpSpPr/>
          <p:nvPr/>
        </p:nvGrpSpPr>
        <p:grpSpPr>
          <a:xfrm>
            <a:off x="7689435" y="2467405"/>
            <a:ext cx="716289" cy="1010688"/>
            <a:chOff x="6999166" y="2292572"/>
            <a:chExt cx="792300" cy="1117938"/>
          </a:xfrm>
        </p:grpSpPr>
        <p:cxnSp>
          <p:nvCxnSpPr>
            <p:cNvPr id="13" name="Google Shape;5174;p86">
              <a:extLst>
                <a:ext uri="{FF2B5EF4-FFF2-40B4-BE49-F238E27FC236}">
                  <a16:creationId xmlns:a16="http://schemas.microsoft.com/office/drawing/2014/main" id="{EF4E6409-99A4-91AF-A163-2434421AF509}"/>
                </a:ext>
              </a:extLst>
            </p:cNvPr>
            <p:cNvCxnSpPr>
              <a:cxnSpLocks/>
            </p:cNvCxnSpPr>
            <p:nvPr/>
          </p:nvCxnSpPr>
          <p:spPr>
            <a:xfrm>
              <a:off x="7395553" y="2983964"/>
              <a:ext cx="0" cy="426546"/>
            </a:xfrm>
            <a:prstGeom prst="straightConnector1">
              <a:avLst/>
            </a:prstGeom>
            <a:noFill/>
            <a:ln w="12700" cap="flat" cmpd="sng">
              <a:solidFill>
                <a:schemeClr val="accent2">
                  <a:lumMod val="75000"/>
                </a:schemeClr>
              </a:solidFill>
              <a:prstDash val="solid"/>
              <a:round/>
              <a:headEnd type="none" w="med" len="med"/>
              <a:tailEnd type="none" w="med" len="med"/>
            </a:ln>
          </p:spPr>
        </p:cxnSp>
        <p:sp>
          <p:nvSpPr>
            <p:cNvPr id="14" name="Google Shape;5161;p86">
              <a:extLst>
                <a:ext uri="{FF2B5EF4-FFF2-40B4-BE49-F238E27FC236}">
                  <a16:creationId xmlns:a16="http://schemas.microsoft.com/office/drawing/2014/main" id="{4D31EDA8-1539-7A10-238C-31E3409D5FC4}"/>
                </a:ext>
              </a:extLst>
            </p:cNvPr>
            <p:cNvSpPr/>
            <p:nvPr/>
          </p:nvSpPr>
          <p:spPr>
            <a:xfrm>
              <a:off x="6999166" y="2292572"/>
              <a:ext cx="792300" cy="792600"/>
            </a:xfrm>
            <a:prstGeom prst="ellipse">
              <a:avLst/>
            </a:prstGeom>
            <a:noFill/>
            <a:ln w="19050" cap="flat" cmpd="sng">
              <a:solidFill>
                <a:schemeClr val="accent2">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175;p86">
              <a:extLst>
                <a:ext uri="{FF2B5EF4-FFF2-40B4-BE49-F238E27FC236}">
                  <a16:creationId xmlns:a16="http://schemas.microsoft.com/office/drawing/2014/main" id="{E8E3FEF9-4B23-7350-2473-117ED593CDF4}"/>
                </a:ext>
              </a:extLst>
            </p:cNvPr>
            <p:cNvSpPr/>
            <p:nvPr/>
          </p:nvSpPr>
          <p:spPr>
            <a:xfrm>
              <a:off x="7100398" y="2393814"/>
              <a:ext cx="590100" cy="590100"/>
            </a:xfrm>
            <a:prstGeom prst="ellipse">
              <a:avLst/>
            </a:pr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Rectangle 28">
            <a:extLst>
              <a:ext uri="{FF2B5EF4-FFF2-40B4-BE49-F238E27FC236}">
                <a16:creationId xmlns:a16="http://schemas.microsoft.com/office/drawing/2014/main" id="{ABC13B6A-FEA2-EBEE-29EF-3A3837E81A37}"/>
              </a:ext>
            </a:extLst>
          </p:cNvPr>
          <p:cNvSpPr/>
          <p:nvPr/>
        </p:nvSpPr>
        <p:spPr>
          <a:xfrm>
            <a:off x="829580" y="1150620"/>
            <a:ext cx="2933896" cy="964997"/>
          </a:xfrm>
          <a:prstGeom prst="rect">
            <a:avLst/>
          </a:prstGeom>
          <a:ln>
            <a:solidFill>
              <a:schemeClr val="accent3"/>
            </a:solidFill>
          </a:ln>
        </p:spPr>
        <p:style>
          <a:lnRef idx="2">
            <a:schemeClr val="accent6">
              <a:shade val="15000"/>
            </a:schemeClr>
          </a:lnRef>
          <a:fillRef idx="1">
            <a:schemeClr val="accent6"/>
          </a:fillRef>
          <a:effectRef idx="0">
            <a:schemeClr val="accent6"/>
          </a:effectRef>
          <a:fontRef idx="minor">
            <a:schemeClr val="lt1"/>
          </a:fontRef>
        </p:style>
        <p:txBody>
          <a:bodyPr bIns="144000" rtlCol="0" anchor="ctr"/>
          <a:lstStyle/>
          <a:p>
            <a:pPr algn="ctr">
              <a:lnSpc>
                <a:spcPct val="150000"/>
              </a:lnSpc>
            </a:pPr>
            <a:r>
              <a:rPr lang="vi-VN" sz="1800" dirty="0">
                <a:solidFill>
                  <a:schemeClr val="tx1"/>
                </a:solidFill>
                <a:effectLst/>
                <a:latin typeface="Arial" panose="020B0604020202020204" pitchFamily="34" charset="0"/>
                <a:cs typeface="Arial" panose="020B0604020202020204" pitchFamily="34" charset="0"/>
              </a:rPr>
              <a:t>Tên ngành nghề được nêu trong sản phẩm là gì?</a:t>
            </a:r>
          </a:p>
        </p:txBody>
      </p:sp>
      <p:sp>
        <p:nvSpPr>
          <p:cNvPr id="31" name="Rectangle 30">
            <a:extLst>
              <a:ext uri="{FF2B5EF4-FFF2-40B4-BE49-F238E27FC236}">
                <a16:creationId xmlns:a16="http://schemas.microsoft.com/office/drawing/2014/main" id="{644B0BC0-489D-F987-410D-EAB388D01FDA}"/>
              </a:ext>
            </a:extLst>
          </p:cNvPr>
          <p:cNvSpPr/>
          <p:nvPr/>
        </p:nvSpPr>
        <p:spPr>
          <a:xfrm>
            <a:off x="1096204" y="3478098"/>
            <a:ext cx="2888618" cy="964997"/>
          </a:xfrm>
          <a:prstGeom prst="rect">
            <a:avLst/>
          </a:prstGeom>
          <a:ln>
            <a:solidFill>
              <a:schemeClr val="tx2"/>
            </a:solidFill>
          </a:ln>
        </p:spPr>
        <p:style>
          <a:lnRef idx="2">
            <a:schemeClr val="accent6">
              <a:shade val="15000"/>
            </a:schemeClr>
          </a:lnRef>
          <a:fillRef idx="1">
            <a:schemeClr val="accent6"/>
          </a:fillRef>
          <a:effectRef idx="0">
            <a:schemeClr val="accent6"/>
          </a:effectRef>
          <a:fontRef idx="minor">
            <a:schemeClr val="lt1"/>
          </a:fontRef>
        </p:style>
        <p:txBody>
          <a:bodyPr bIns="144000" rtlCol="0" anchor="ctr"/>
          <a:lstStyle/>
          <a:p>
            <a:pPr algn="ctr">
              <a:lnSpc>
                <a:spcPct val="150000"/>
              </a:lnSpc>
            </a:pPr>
            <a:r>
              <a:rPr lang="vi-VN" sz="1800" dirty="0">
                <a:solidFill>
                  <a:schemeClr val="tx1"/>
                </a:solidFill>
                <a:effectLst/>
                <a:latin typeface="Arial" panose="020B0604020202020204" pitchFamily="34" charset="0"/>
                <a:cs typeface="Arial" panose="020B0604020202020204" pitchFamily="34" charset="0"/>
              </a:rPr>
              <a:t>Giới thiệu những sản phẩm mà ngành đó tạo ra.</a:t>
            </a:r>
          </a:p>
        </p:txBody>
      </p:sp>
      <p:sp>
        <p:nvSpPr>
          <p:cNvPr id="1728" name="Rectangle 1727">
            <a:extLst>
              <a:ext uri="{FF2B5EF4-FFF2-40B4-BE49-F238E27FC236}">
                <a16:creationId xmlns:a16="http://schemas.microsoft.com/office/drawing/2014/main" id="{4B2482B9-8499-ADEF-6AA7-C13DE03570EA}"/>
              </a:ext>
            </a:extLst>
          </p:cNvPr>
          <p:cNvSpPr/>
          <p:nvPr/>
        </p:nvSpPr>
        <p:spPr>
          <a:xfrm>
            <a:off x="5357300" y="1150620"/>
            <a:ext cx="3144403" cy="964997"/>
          </a:xfrm>
          <a:prstGeom prst="rect">
            <a:avLst/>
          </a:prstGeom>
          <a:ln>
            <a:solidFill>
              <a:schemeClr val="accent5"/>
            </a:solidFill>
          </a:ln>
        </p:spPr>
        <p:style>
          <a:lnRef idx="2">
            <a:schemeClr val="accent6">
              <a:shade val="15000"/>
            </a:schemeClr>
          </a:lnRef>
          <a:fillRef idx="1">
            <a:schemeClr val="accent6"/>
          </a:fillRef>
          <a:effectRef idx="0">
            <a:schemeClr val="accent6"/>
          </a:effectRef>
          <a:fontRef idx="minor">
            <a:schemeClr val="lt1"/>
          </a:fontRef>
        </p:style>
        <p:txBody>
          <a:bodyPr bIns="144000" rtlCol="0" anchor="ctr"/>
          <a:lstStyle/>
          <a:p>
            <a:pPr algn="ctr">
              <a:lnSpc>
                <a:spcPct val="150000"/>
              </a:lnSpc>
            </a:pPr>
            <a:r>
              <a:rPr lang="vi-VN" sz="1800" dirty="0">
                <a:solidFill>
                  <a:schemeClr val="tx1"/>
                </a:solidFill>
                <a:effectLst/>
                <a:latin typeface="Arial" panose="020B0604020202020204" pitchFamily="34" charset="0"/>
                <a:cs typeface="Arial" panose="020B0604020202020204" pitchFamily="34" charset="0"/>
              </a:rPr>
              <a:t>Thông tin bổ sung cho bài giới thiệu của mình, của bạn.</a:t>
            </a:r>
          </a:p>
        </p:txBody>
      </p:sp>
      <p:sp>
        <p:nvSpPr>
          <p:cNvPr id="1729" name="Rectangle 1728">
            <a:extLst>
              <a:ext uri="{FF2B5EF4-FFF2-40B4-BE49-F238E27FC236}">
                <a16:creationId xmlns:a16="http://schemas.microsoft.com/office/drawing/2014/main" id="{52D14FE9-B59B-744B-E301-66055F6431F4}"/>
              </a:ext>
            </a:extLst>
          </p:cNvPr>
          <p:cNvSpPr/>
          <p:nvPr/>
        </p:nvSpPr>
        <p:spPr>
          <a:xfrm>
            <a:off x="4800601" y="3478097"/>
            <a:ext cx="3445317" cy="964993"/>
          </a:xfrm>
          <a:prstGeom prst="rect">
            <a:avLst/>
          </a:prstGeom>
          <a:ln>
            <a:solidFill>
              <a:schemeClr val="accent2">
                <a:lumMod val="75000"/>
              </a:schemeClr>
            </a:solidFill>
          </a:ln>
        </p:spPr>
        <p:style>
          <a:lnRef idx="2">
            <a:schemeClr val="accent6">
              <a:shade val="15000"/>
            </a:schemeClr>
          </a:lnRef>
          <a:fillRef idx="1">
            <a:schemeClr val="accent6"/>
          </a:fillRef>
          <a:effectRef idx="0">
            <a:schemeClr val="accent6"/>
          </a:effectRef>
          <a:fontRef idx="minor">
            <a:schemeClr val="lt1"/>
          </a:fontRef>
        </p:style>
        <p:txBody>
          <a:bodyPr bIns="144000" rtlCol="0" anchor="ctr"/>
          <a:lstStyle/>
          <a:p>
            <a:pPr algn="ctr">
              <a:lnSpc>
                <a:spcPct val="150000"/>
              </a:lnSpc>
            </a:pPr>
            <a:r>
              <a:rPr lang="vi-VN" sz="1800" dirty="0">
                <a:solidFill>
                  <a:schemeClr val="tx1"/>
                </a:solidFill>
                <a:effectLst/>
                <a:latin typeface="Arial" panose="020B0604020202020204" pitchFamily="34" charset="0"/>
                <a:cs typeface="Arial" panose="020B0604020202020204" pitchFamily="34" charset="0"/>
              </a:rPr>
              <a:t>Nêu những cơ hội chọn ngành nghề liên quan đến mĩ thuật.</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up)">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728"/>
                                        </p:tgtEl>
                                        <p:attrNameLst>
                                          <p:attrName>style.visibility</p:attrName>
                                        </p:attrNameLst>
                                      </p:cBhvr>
                                      <p:to>
                                        <p:strVal val="visible"/>
                                      </p:to>
                                    </p:set>
                                    <p:animEffect transition="in" filter="wipe(down)">
                                      <p:cBhvr>
                                        <p:cTn id="42" dur="500"/>
                                        <p:tgtEl>
                                          <p:spTgt spid="1728"/>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Effect transition="in" filter="fade">
                                      <p:cBhvr>
                                        <p:cTn id="49" dur="500"/>
                                        <p:tgtEl>
                                          <p:spTgt spid="12"/>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1729"/>
                                        </p:tgtEl>
                                        <p:attrNameLst>
                                          <p:attrName>style.visibility</p:attrName>
                                        </p:attrNameLst>
                                      </p:cBhvr>
                                      <p:to>
                                        <p:strVal val="visible"/>
                                      </p:to>
                                    </p:set>
                                    <p:animEffect transition="in" filter="wipe(up)">
                                      <p:cBhvr>
                                        <p:cTn id="52" dur="500"/>
                                        <p:tgtEl>
                                          <p:spTgt spid="17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9" grpId="0" animBg="1"/>
      <p:bldP spid="31" grpId="0" animBg="1"/>
      <p:bldP spid="1728" grpId="0" animBg="1"/>
      <p:bldP spid="172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13"/>
        <p:cNvGrpSpPr/>
        <p:nvPr/>
      </p:nvGrpSpPr>
      <p:grpSpPr>
        <a:xfrm>
          <a:off x="0" y="0"/>
          <a:ext cx="0" cy="0"/>
          <a:chOff x="0" y="0"/>
          <a:chExt cx="0" cy="0"/>
        </a:xfrm>
      </p:grpSpPr>
      <p:grpSp>
        <p:nvGrpSpPr>
          <p:cNvPr id="2416" name="Google Shape;2416;p78"/>
          <p:cNvGrpSpPr/>
          <p:nvPr/>
        </p:nvGrpSpPr>
        <p:grpSpPr>
          <a:xfrm>
            <a:off x="4813591" y="268080"/>
            <a:ext cx="2860428" cy="4607340"/>
            <a:chOff x="1341650" y="238125"/>
            <a:chExt cx="2367750" cy="3813775"/>
          </a:xfrm>
        </p:grpSpPr>
        <p:sp>
          <p:nvSpPr>
            <p:cNvPr id="2417" name="Google Shape;2417;p78"/>
            <p:cNvSpPr/>
            <p:nvPr/>
          </p:nvSpPr>
          <p:spPr>
            <a:xfrm>
              <a:off x="1751850" y="906675"/>
              <a:ext cx="540100" cy="3145225"/>
            </a:xfrm>
            <a:custGeom>
              <a:avLst/>
              <a:gdLst/>
              <a:ahLst/>
              <a:cxnLst/>
              <a:rect l="l" t="t" r="r" b="b"/>
              <a:pathLst>
                <a:path w="21604" h="125809" extrusionOk="0">
                  <a:moveTo>
                    <a:pt x="20061" y="0"/>
                  </a:moveTo>
                  <a:cubicBezTo>
                    <a:pt x="19358" y="0"/>
                    <a:pt x="18744" y="517"/>
                    <a:pt x="18642" y="1234"/>
                  </a:cubicBezTo>
                  <a:lnTo>
                    <a:pt x="119" y="124161"/>
                  </a:lnTo>
                  <a:cubicBezTo>
                    <a:pt x="1" y="124944"/>
                    <a:pt x="541" y="125675"/>
                    <a:pt x="1324" y="125792"/>
                  </a:cubicBezTo>
                  <a:cubicBezTo>
                    <a:pt x="1396" y="125803"/>
                    <a:pt x="1468" y="125809"/>
                    <a:pt x="1539" y="125809"/>
                  </a:cubicBezTo>
                  <a:cubicBezTo>
                    <a:pt x="2236" y="125809"/>
                    <a:pt x="2848" y="125298"/>
                    <a:pt x="2955" y="124587"/>
                  </a:cubicBezTo>
                  <a:lnTo>
                    <a:pt x="21479" y="1659"/>
                  </a:lnTo>
                  <a:cubicBezTo>
                    <a:pt x="21604" y="872"/>
                    <a:pt x="21063" y="134"/>
                    <a:pt x="20275" y="16"/>
                  </a:cubicBezTo>
                  <a:cubicBezTo>
                    <a:pt x="20203" y="5"/>
                    <a:pt x="20131" y="0"/>
                    <a:pt x="200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78"/>
            <p:cNvSpPr/>
            <p:nvPr/>
          </p:nvSpPr>
          <p:spPr>
            <a:xfrm>
              <a:off x="2791225" y="907100"/>
              <a:ext cx="539825" cy="3144775"/>
            </a:xfrm>
            <a:custGeom>
              <a:avLst/>
              <a:gdLst/>
              <a:ahLst/>
              <a:cxnLst/>
              <a:rect l="l" t="t" r="r" b="b"/>
              <a:pathLst>
                <a:path w="21593" h="125791" extrusionOk="0">
                  <a:moveTo>
                    <a:pt x="1537" y="1"/>
                  </a:moveTo>
                  <a:cubicBezTo>
                    <a:pt x="1466" y="1"/>
                    <a:pt x="1394" y="6"/>
                    <a:pt x="1322" y="17"/>
                  </a:cubicBezTo>
                  <a:cubicBezTo>
                    <a:pt x="541" y="134"/>
                    <a:pt x="1" y="861"/>
                    <a:pt x="115" y="1642"/>
                  </a:cubicBezTo>
                  <a:lnTo>
                    <a:pt x="18640" y="124570"/>
                  </a:lnTo>
                  <a:cubicBezTo>
                    <a:pt x="18746" y="125280"/>
                    <a:pt x="19357" y="125791"/>
                    <a:pt x="20055" y="125791"/>
                  </a:cubicBezTo>
                  <a:cubicBezTo>
                    <a:pt x="20126" y="125791"/>
                    <a:pt x="20198" y="125785"/>
                    <a:pt x="20270" y="125774"/>
                  </a:cubicBezTo>
                  <a:cubicBezTo>
                    <a:pt x="21054" y="125657"/>
                    <a:pt x="21593" y="124927"/>
                    <a:pt x="21475" y="124144"/>
                  </a:cubicBezTo>
                  <a:lnTo>
                    <a:pt x="2952" y="1216"/>
                  </a:lnTo>
                  <a:cubicBezTo>
                    <a:pt x="2843" y="508"/>
                    <a:pt x="2232" y="1"/>
                    <a:pt x="15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78"/>
            <p:cNvSpPr/>
            <p:nvPr/>
          </p:nvSpPr>
          <p:spPr>
            <a:xfrm>
              <a:off x="2505725" y="238125"/>
              <a:ext cx="71500" cy="3201025"/>
            </a:xfrm>
            <a:custGeom>
              <a:avLst/>
              <a:gdLst/>
              <a:ahLst/>
              <a:cxnLst/>
              <a:rect l="l" t="t" r="r" b="b"/>
              <a:pathLst>
                <a:path w="2860" h="128041" extrusionOk="0">
                  <a:moveTo>
                    <a:pt x="1430" y="0"/>
                  </a:moveTo>
                  <a:cubicBezTo>
                    <a:pt x="641" y="0"/>
                    <a:pt x="1" y="640"/>
                    <a:pt x="1" y="1430"/>
                  </a:cubicBezTo>
                  <a:lnTo>
                    <a:pt x="1" y="126625"/>
                  </a:lnTo>
                  <a:cubicBezTo>
                    <a:pt x="8" y="127408"/>
                    <a:pt x="646" y="128040"/>
                    <a:pt x="1430" y="128040"/>
                  </a:cubicBezTo>
                  <a:cubicBezTo>
                    <a:pt x="2214" y="128040"/>
                    <a:pt x="2852" y="127408"/>
                    <a:pt x="2860" y="126625"/>
                  </a:cubicBezTo>
                  <a:lnTo>
                    <a:pt x="2860" y="1430"/>
                  </a:lnTo>
                  <a:cubicBezTo>
                    <a:pt x="2860" y="640"/>
                    <a:pt x="2219" y="0"/>
                    <a:pt x="14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78"/>
            <p:cNvSpPr/>
            <p:nvPr/>
          </p:nvSpPr>
          <p:spPr>
            <a:xfrm>
              <a:off x="1913750" y="3118775"/>
              <a:ext cx="1255425" cy="71775"/>
            </a:xfrm>
            <a:custGeom>
              <a:avLst/>
              <a:gdLst/>
              <a:ahLst/>
              <a:cxnLst/>
              <a:rect l="l" t="t" r="r" b="b"/>
              <a:pathLst>
                <a:path w="50217" h="2871" extrusionOk="0">
                  <a:moveTo>
                    <a:pt x="1435" y="0"/>
                  </a:moveTo>
                  <a:cubicBezTo>
                    <a:pt x="643" y="0"/>
                    <a:pt x="1" y="643"/>
                    <a:pt x="1" y="1436"/>
                  </a:cubicBezTo>
                  <a:cubicBezTo>
                    <a:pt x="1" y="2228"/>
                    <a:pt x="643" y="2870"/>
                    <a:pt x="1435" y="2870"/>
                  </a:cubicBezTo>
                  <a:lnTo>
                    <a:pt x="48781" y="2870"/>
                  </a:lnTo>
                  <a:cubicBezTo>
                    <a:pt x="49574" y="2870"/>
                    <a:pt x="50217" y="2228"/>
                    <a:pt x="50217" y="1436"/>
                  </a:cubicBezTo>
                  <a:cubicBezTo>
                    <a:pt x="50217" y="643"/>
                    <a:pt x="49574" y="0"/>
                    <a:pt x="48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78"/>
            <p:cNvSpPr/>
            <p:nvPr/>
          </p:nvSpPr>
          <p:spPr>
            <a:xfrm>
              <a:off x="2307425" y="435900"/>
              <a:ext cx="468075" cy="71775"/>
            </a:xfrm>
            <a:custGeom>
              <a:avLst/>
              <a:gdLst/>
              <a:ahLst/>
              <a:cxnLst/>
              <a:rect l="l" t="t" r="r" b="b"/>
              <a:pathLst>
                <a:path w="18723" h="2871" extrusionOk="0">
                  <a:moveTo>
                    <a:pt x="1421" y="0"/>
                  </a:moveTo>
                  <a:cubicBezTo>
                    <a:pt x="634" y="8"/>
                    <a:pt x="0" y="648"/>
                    <a:pt x="0" y="1435"/>
                  </a:cubicBezTo>
                  <a:cubicBezTo>
                    <a:pt x="0" y="2223"/>
                    <a:pt x="634" y="2862"/>
                    <a:pt x="1421" y="2870"/>
                  </a:cubicBezTo>
                  <a:lnTo>
                    <a:pt x="17301" y="2870"/>
                  </a:lnTo>
                  <a:cubicBezTo>
                    <a:pt x="18088" y="2862"/>
                    <a:pt x="18722" y="2223"/>
                    <a:pt x="18722" y="1435"/>
                  </a:cubicBezTo>
                  <a:cubicBezTo>
                    <a:pt x="18722" y="648"/>
                    <a:pt x="18088" y="8"/>
                    <a:pt x="17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78"/>
            <p:cNvSpPr/>
            <p:nvPr/>
          </p:nvSpPr>
          <p:spPr>
            <a:xfrm>
              <a:off x="1341650" y="652800"/>
              <a:ext cx="2367750" cy="2395325"/>
            </a:xfrm>
            <a:custGeom>
              <a:avLst/>
              <a:gdLst/>
              <a:ahLst/>
              <a:cxnLst/>
              <a:rect l="l" t="t" r="r" b="b"/>
              <a:pathLst>
                <a:path w="94710" h="95813" extrusionOk="0">
                  <a:moveTo>
                    <a:pt x="0" y="0"/>
                  </a:moveTo>
                  <a:lnTo>
                    <a:pt x="94709" y="0"/>
                  </a:lnTo>
                  <a:lnTo>
                    <a:pt x="94709" y="95812"/>
                  </a:lnTo>
                  <a:lnTo>
                    <a:pt x="0" y="9581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78"/>
            <p:cNvSpPr/>
            <p:nvPr/>
          </p:nvSpPr>
          <p:spPr>
            <a:xfrm>
              <a:off x="1475200" y="938525"/>
              <a:ext cx="2019250" cy="1799650"/>
            </a:xfrm>
            <a:custGeom>
              <a:avLst/>
              <a:gdLst/>
              <a:ahLst/>
              <a:cxnLst/>
              <a:rect l="l" t="t" r="r" b="b"/>
              <a:pathLst>
                <a:path w="80770" h="71986" extrusionOk="0">
                  <a:moveTo>
                    <a:pt x="80423" y="69668"/>
                  </a:moveTo>
                  <a:cubicBezTo>
                    <a:pt x="80769" y="62687"/>
                    <a:pt x="80638" y="56302"/>
                    <a:pt x="80118" y="50474"/>
                  </a:cubicBezTo>
                  <a:cubicBezTo>
                    <a:pt x="78492" y="32223"/>
                    <a:pt x="73027" y="19995"/>
                    <a:pt x="66404" y="12140"/>
                  </a:cubicBezTo>
                  <a:cubicBezTo>
                    <a:pt x="59668" y="4150"/>
                    <a:pt x="51757" y="763"/>
                    <a:pt x="45397" y="173"/>
                  </a:cubicBezTo>
                  <a:cubicBezTo>
                    <a:pt x="43536" y="0"/>
                    <a:pt x="41740" y="74"/>
                    <a:pt x="40092" y="350"/>
                  </a:cubicBezTo>
                  <a:cubicBezTo>
                    <a:pt x="39115" y="514"/>
                    <a:pt x="37955" y="589"/>
                    <a:pt x="36681" y="671"/>
                  </a:cubicBezTo>
                  <a:cubicBezTo>
                    <a:pt x="35001" y="780"/>
                    <a:pt x="33166" y="900"/>
                    <a:pt x="31657" y="1110"/>
                  </a:cubicBezTo>
                  <a:cubicBezTo>
                    <a:pt x="17810" y="3038"/>
                    <a:pt x="0" y="11911"/>
                    <a:pt x="4462" y="71986"/>
                  </a:cubicBezTo>
                  <a:lnTo>
                    <a:pt x="15241" y="70496"/>
                  </a:lnTo>
                  <a:cubicBezTo>
                    <a:pt x="11770" y="23764"/>
                    <a:pt x="23546" y="17153"/>
                    <a:pt x="32745" y="15871"/>
                  </a:cubicBezTo>
                  <a:cubicBezTo>
                    <a:pt x="34569" y="15618"/>
                    <a:pt x="35930" y="15529"/>
                    <a:pt x="37176" y="15448"/>
                  </a:cubicBezTo>
                  <a:cubicBezTo>
                    <a:pt x="38737" y="15347"/>
                    <a:pt x="40159" y="15254"/>
                    <a:pt x="41389" y="15049"/>
                  </a:cubicBezTo>
                  <a:cubicBezTo>
                    <a:pt x="42306" y="14896"/>
                    <a:pt x="43408" y="14863"/>
                    <a:pt x="44663" y="14980"/>
                  </a:cubicBezTo>
                  <a:cubicBezTo>
                    <a:pt x="49093" y="15392"/>
                    <a:pt x="54606" y="17757"/>
                    <a:pt x="59313" y="23338"/>
                  </a:cubicBezTo>
                  <a:cubicBezTo>
                    <a:pt x="64134" y="29056"/>
                    <a:pt x="68134" y="38220"/>
                    <a:pt x="69385" y="52252"/>
                  </a:cubicBezTo>
                  <a:cubicBezTo>
                    <a:pt x="69814" y="57072"/>
                    <a:pt x="69915" y="62520"/>
                    <a:pt x="69611" y="68665"/>
                  </a:cubicBezTo>
                  <a:lnTo>
                    <a:pt x="80423" y="6966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78"/>
            <p:cNvSpPr/>
            <p:nvPr/>
          </p:nvSpPr>
          <p:spPr>
            <a:xfrm>
              <a:off x="1794375" y="1342150"/>
              <a:ext cx="1411375" cy="1357750"/>
            </a:xfrm>
            <a:custGeom>
              <a:avLst/>
              <a:gdLst/>
              <a:ahLst/>
              <a:cxnLst/>
              <a:rect l="l" t="t" r="r" b="b"/>
              <a:pathLst>
                <a:path w="56455" h="54310" extrusionOk="0">
                  <a:moveTo>
                    <a:pt x="56205" y="52698"/>
                  </a:moveTo>
                  <a:cubicBezTo>
                    <a:pt x="56205" y="52698"/>
                    <a:pt x="56205" y="52698"/>
                    <a:pt x="56205" y="52698"/>
                  </a:cubicBezTo>
                  <a:lnTo>
                    <a:pt x="56206" y="52698"/>
                  </a:lnTo>
                  <a:lnTo>
                    <a:pt x="56205" y="52698"/>
                  </a:lnTo>
                  <a:close/>
                  <a:moveTo>
                    <a:pt x="30311" y="0"/>
                  </a:moveTo>
                  <a:cubicBezTo>
                    <a:pt x="29494" y="0"/>
                    <a:pt x="28711" y="73"/>
                    <a:pt x="27976" y="209"/>
                  </a:cubicBezTo>
                  <a:cubicBezTo>
                    <a:pt x="27344" y="327"/>
                    <a:pt x="26688" y="373"/>
                    <a:pt x="25969" y="423"/>
                  </a:cubicBezTo>
                  <a:cubicBezTo>
                    <a:pt x="16459" y="1089"/>
                    <a:pt x="0" y="2243"/>
                    <a:pt x="3504" y="54310"/>
                  </a:cubicBezTo>
                  <a:lnTo>
                    <a:pt x="14285" y="52995"/>
                  </a:lnTo>
                  <a:cubicBezTo>
                    <a:pt x="11812" y="16228"/>
                    <a:pt x="21125" y="15576"/>
                    <a:pt x="26505" y="15199"/>
                  </a:cubicBezTo>
                  <a:cubicBezTo>
                    <a:pt x="27609" y="15122"/>
                    <a:pt x="28613" y="15051"/>
                    <a:pt x="29400" y="14905"/>
                  </a:cubicBezTo>
                  <a:cubicBezTo>
                    <a:pt x="29672" y="14854"/>
                    <a:pt x="29974" y="14828"/>
                    <a:pt x="30304" y="14828"/>
                  </a:cubicBezTo>
                  <a:cubicBezTo>
                    <a:pt x="30472" y="14828"/>
                    <a:pt x="30647" y="14835"/>
                    <a:pt x="30829" y="14849"/>
                  </a:cubicBezTo>
                  <a:cubicBezTo>
                    <a:pt x="33183" y="15035"/>
                    <a:pt x="36179" y="16420"/>
                    <a:pt x="38833" y="19784"/>
                  </a:cubicBezTo>
                  <a:cubicBezTo>
                    <a:pt x="41719" y="23443"/>
                    <a:pt x="44181" y="29444"/>
                    <a:pt x="45107" y="38797"/>
                  </a:cubicBezTo>
                  <a:cubicBezTo>
                    <a:pt x="45484" y="42606"/>
                    <a:pt x="45603" y="46943"/>
                    <a:pt x="45396" y="51868"/>
                  </a:cubicBezTo>
                  <a:lnTo>
                    <a:pt x="56205" y="52698"/>
                  </a:lnTo>
                  <a:lnTo>
                    <a:pt x="56205" y="52698"/>
                  </a:lnTo>
                  <a:cubicBezTo>
                    <a:pt x="56454" y="46814"/>
                    <a:pt x="56304" y="41547"/>
                    <a:pt x="55838" y="36845"/>
                  </a:cubicBezTo>
                  <a:cubicBezTo>
                    <a:pt x="54526" y="23585"/>
                    <a:pt x="50712" y="14668"/>
                    <a:pt x="46184" y="8929"/>
                  </a:cubicBezTo>
                  <a:cubicBezTo>
                    <a:pt x="41424" y="2894"/>
                    <a:pt x="35869" y="396"/>
                    <a:pt x="31435" y="45"/>
                  </a:cubicBezTo>
                  <a:cubicBezTo>
                    <a:pt x="31054" y="15"/>
                    <a:pt x="30679" y="0"/>
                    <a:pt x="303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78"/>
            <p:cNvSpPr/>
            <p:nvPr/>
          </p:nvSpPr>
          <p:spPr>
            <a:xfrm>
              <a:off x="2141575" y="1751225"/>
              <a:ext cx="755525" cy="887025"/>
            </a:xfrm>
            <a:custGeom>
              <a:avLst/>
              <a:gdLst/>
              <a:ahLst/>
              <a:cxnLst/>
              <a:rect l="l" t="t" r="r" b="b"/>
              <a:pathLst>
                <a:path w="30221" h="35481" extrusionOk="0">
                  <a:moveTo>
                    <a:pt x="15936" y="0"/>
                  </a:moveTo>
                  <a:cubicBezTo>
                    <a:pt x="15392" y="0"/>
                    <a:pt x="14850" y="68"/>
                    <a:pt x="14321" y="201"/>
                  </a:cubicBezTo>
                  <a:cubicBezTo>
                    <a:pt x="14296" y="208"/>
                    <a:pt x="14131" y="222"/>
                    <a:pt x="13951" y="238"/>
                  </a:cubicBezTo>
                  <a:cubicBezTo>
                    <a:pt x="8842" y="695"/>
                    <a:pt x="0" y="1485"/>
                    <a:pt x="1737" y="35481"/>
                  </a:cubicBezTo>
                  <a:lnTo>
                    <a:pt x="12522" y="34455"/>
                  </a:lnTo>
                  <a:cubicBezTo>
                    <a:pt x="11543" y="15285"/>
                    <a:pt x="13490" y="15111"/>
                    <a:pt x="14614" y="15010"/>
                  </a:cubicBezTo>
                  <a:cubicBezTo>
                    <a:pt x="15083" y="14969"/>
                    <a:pt x="15518" y="14930"/>
                    <a:pt x="15967" y="14841"/>
                  </a:cubicBezTo>
                  <a:cubicBezTo>
                    <a:pt x="16046" y="14921"/>
                    <a:pt x="16218" y="15150"/>
                    <a:pt x="16513" y="15595"/>
                  </a:cubicBezTo>
                  <a:cubicBezTo>
                    <a:pt x="17413" y="16948"/>
                    <a:pt x="18265" y="19354"/>
                    <a:pt x="18804" y="23320"/>
                  </a:cubicBezTo>
                  <a:cubicBezTo>
                    <a:pt x="19196" y="26207"/>
                    <a:pt x="19384" y="29758"/>
                    <a:pt x="19274" y="34097"/>
                  </a:cubicBezTo>
                  <a:lnTo>
                    <a:pt x="30079" y="34580"/>
                  </a:lnTo>
                  <a:lnTo>
                    <a:pt x="30080" y="34579"/>
                  </a:lnTo>
                  <a:cubicBezTo>
                    <a:pt x="30220" y="29091"/>
                    <a:pt x="29963" y="24475"/>
                    <a:pt x="29440" y="20615"/>
                  </a:cubicBezTo>
                  <a:cubicBezTo>
                    <a:pt x="28490" y="13616"/>
                    <a:pt x="26611" y="8805"/>
                    <a:pt x="24512" y="5650"/>
                  </a:cubicBezTo>
                  <a:cubicBezTo>
                    <a:pt x="21891" y="1712"/>
                    <a:pt x="18798" y="130"/>
                    <a:pt x="16273" y="9"/>
                  </a:cubicBezTo>
                  <a:cubicBezTo>
                    <a:pt x="16161" y="3"/>
                    <a:pt x="16048" y="0"/>
                    <a:pt x="15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78"/>
            <p:cNvSpPr/>
            <p:nvPr/>
          </p:nvSpPr>
          <p:spPr>
            <a:xfrm>
              <a:off x="2221025" y="939700"/>
              <a:ext cx="694475" cy="1046100"/>
            </a:xfrm>
            <a:custGeom>
              <a:avLst/>
              <a:gdLst/>
              <a:ahLst/>
              <a:cxnLst/>
              <a:rect l="l" t="t" r="r" b="b"/>
              <a:pathLst>
                <a:path w="27779" h="41844" extrusionOk="0">
                  <a:moveTo>
                    <a:pt x="11749" y="24814"/>
                  </a:moveTo>
                  <a:cubicBezTo>
                    <a:pt x="10557" y="16668"/>
                    <a:pt x="7809" y="14210"/>
                    <a:pt x="6441" y="14503"/>
                  </a:cubicBezTo>
                  <a:cubicBezTo>
                    <a:pt x="3149" y="12027"/>
                    <a:pt x="2003" y="18801"/>
                    <a:pt x="11497" y="26074"/>
                  </a:cubicBezTo>
                  <a:cubicBezTo>
                    <a:pt x="11371" y="26745"/>
                    <a:pt x="11259" y="27423"/>
                    <a:pt x="11160" y="28107"/>
                  </a:cubicBezTo>
                  <a:cubicBezTo>
                    <a:pt x="10980" y="29116"/>
                    <a:pt x="10828" y="30137"/>
                    <a:pt x="10700" y="31170"/>
                  </a:cubicBezTo>
                  <a:cubicBezTo>
                    <a:pt x="6085" y="19851"/>
                    <a:pt x="1233" y="19620"/>
                    <a:pt x="1136" y="22244"/>
                  </a:cubicBezTo>
                  <a:cubicBezTo>
                    <a:pt x="1" y="23234"/>
                    <a:pt x="3623" y="28811"/>
                    <a:pt x="10635" y="31718"/>
                  </a:cubicBezTo>
                  <a:cubicBezTo>
                    <a:pt x="10254" y="35032"/>
                    <a:pt x="10173" y="38329"/>
                    <a:pt x="10189" y="41716"/>
                  </a:cubicBezTo>
                  <a:cubicBezTo>
                    <a:pt x="10191" y="41844"/>
                    <a:pt x="11436" y="41555"/>
                    <a:pt x="11422" y="40981"/>
                  </a:cubicBezTo>
                  <a:cubicBezTo>
                    <a:pt x="11336" y="39069"/>
                    <a:pt x="11259" y="36367"/>
                    <a:pt x="11310" y="34507"/>
                  </a:cubicBezTo>
                  <a:cubicBezTo>
                    <a:pt x="20874" y="32870"/>
                    <a:pt x="22781" y="27647"/>
                    <a:pt x="22348" y="26845"/>
                  </a:cubicBezTo>
                  <a:cubicBezTo>
                    <a:pt x="24543" y="24462"/>
                    <a:pt x="14694" y="28849"/>
                    <a:pt x="11434" y="33646"/>
                  </a:cubicBezTo>
                  <a:cubicBezTo>
                    <a:pt x="11527" y="31875"/>
                    <a:pt x="11694" y="30137"/>
                    <a:pt x="11934" y="28431"/>
                  </a:cubicBezTo>
                  <a:cubicBezTo>
                    <a:pt x="27779" y="23057"/>
                    <a:pt x="27147" y="21120"/>
                    <a:pt x="22148" y="20712"/>
                  </a:cubicBezTo>
                  <a:cubicBezTo>
                    <a:pt x="20355" y="19648"/>
                    <a:pt x="15332" y="24923"/>
                    <a:pt x="12012" y="27988"/>
                  </a:cubicBezTo>
                  <a:cubicBezTo>
                    <a:pt x="12329" y="26262"/>
                    <a:pt x="12729" y="24579"/>
                    <a:pt x="13211" y="22937"/>
                  </a:cubicBezTo>
                  <a:cubicBezTo>
                    <a:pt x="20606" y="20318"/>
                    <a:pt x="24875" y="17615"/>
                    <a:pt x="23740" y="16760"/>
                  </a:cubicBezTo>
                  <a:cubicBezTo>
                    <a:pt x="27110" y="11173"/>
                    <a:pt x="17232" y="13561"/>
                    <a:pt x="13482" y="22049"/>
                  </a:cubicBezTo>
                  <a:cubicBezTo>
                    <a:pt x="14096" y="20120"/>
                    <a:pt x="14835" y="18259"/>
                    <a:pt x="15713" y="16479"/>
                  </a:cubicBezTo>
                  <a:cubicBezTo>
                    <a:pt x="19739" y="13596"/>
                    <a:pt x="20906" y="11614"/>
                    <a:pt x="20699" y="10517"/>
                  </a:cubicBezTo>
                  <a:cubicBezTo>
                    <a:pt x="26179" y="0"/>
                    <a:pt x="17676" y="1545"/>
                    <a:pt x="15241" y="11846"/>
                  </a:cubicBezTo>
                  <a:cubicBezTo>
                    <a:pt x="14735" y="12793"/>
                    <a:pt x="14541" y="14023"/>
                    <a:pt x="14942" y="15534"/>
                  </a:cubicBezTo>
                  <a:cubicBezTo>
                    <a:pt x="14514" y="16388"/>
                    <a:pt x="14121" y="17262"/>
                    <a:pt x="13763" y="18155"/>
                  </a:cubicBezTo>
                  <a:cubicBezTo>
                    <a:pt x="14289" y="4906"/>
                    <a:pt x="11039" y="4738"/>
                    <a:pt x="9956" y="8879"/>
                  </a:cubicBezTo>
                  <a:cubicBezTo>
                    <a:pt x="8783" y="10344"/>
                    <a:pt x="8483" y="14150"/>
                    <a:pt x="13165" y="19745"/>
                  </a:cubicBezTo>
                  <a:cubicBezTo>
                    <a:pt x="12592" y="21381"/>
                    <a:pt x="12120" y="23071"/>
                    <a:pt x="11749" y="248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78"/>
            <p:cNvSpPr/>
            <p:nvPr/>
          </p:nvSpPr>
          <p:spPr>
            <a:xfrm>
              <a:off x="2075800" y="1870650"/>
              <a:ext cx="825925" cy="888100"/>
            </a:xfrm>
            <a:custGeom>
              <a:avLst/>
              <a:gdLst/>
              <a:ahLst/>
              <a:cxnLst/>
              <a:rect l="l" t="t" r="r" b="b"/>
              <a:pathLst>
                <a:path w="33037" h="35524" extrusionOk="0">
                  <a:moveTo>
                    <a:pt x="20013" y="15121"/>
                  </a:moveTo>
                  <a:cubicBezTo>
                    <a:pt x="27457" y="16201"/>
                    <a:pt x="33037" y="20657"/>
                    <a:pt x="33037" y="25991"/>
                  </a:cubicBezTo>
                  <a:cubicBezTo>
                    <a:pt x="33037" y="30037"/>
                    <a:pt x="29826" y="33578"/>
                    <a:pt x="25025" y="35523"/>
                  </a:cubicBezTo>
                  <a:lnTo>
                    <a:pt x="8012" y="35523"/>
                  </a:lnTo>
                  <a:cubicBezTo>
                    <a:pt x="3211" y="33578"/>
                    <a:pt x="0" y="30037"/>
                    <a:pt x="0" y="25991"/>
                  </a:cubicBezTo>
                  <a:cubicBezTo>
                    <a:pt x="0" y="20505"/>
                    <a:pt x="5902" y="15947"/>
                    <a:pt x="13663" y="15037"/>
                  </a:cubicBezTo>
                  <a:lnTo>
                    <a:pt x="13663" y="15037"/>
                  </a:lnTo>
                  <a:cubicBezTo>
                    <a:pt x="13572" y="12639"/>
                    <a:pt x="13859" y="6769"/>
                    <a:pt x="14248" y="4044"/>
                  </a:cubicBezTo>
                  <a:lnTo>
                    <a:pt x="13259" y="4044"/>
                  </a:lnTo>
                  <a:cubicBezTo>
                    <a:pt x="13061" y="2883"/>
                    <a:pt x="13057" y="1571"/>
                    <a:pt x="13259" y="1"/>
                  </a:cubicBezTo>
                  <a:lnTo>
                    <a:pt x="20141" y="1"/>
                  </a:lnTo>
                  <a:cubicBezTo>
                    <a:pt x="20328" y="1010"/>
                    <a:pt x="20341" y="2787"/>
                    <a:pt x="20141" y="4044"/>
                  </a:cubicBezTo>
                  <a:lnTo>
                    <a:pt x="19501" y="4044"/>
                  </a:lnTo>
                  <a:cubicBezTo>
                    <a:pt x="19847" y="6460"/>
                    <a:pt x="20262" y="12887"/>
                    <a:pt x="20012" y="15121"/>
                  </a:cubicBezTo>
                  <a:lnTo>
                    <a:pt x="20012" y="1512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78"/>
            <p:cNvSpPr/>
            <p:nvPr/>
          </p:nvSpPr>
          <p:spPr>
            <a:xfrm>
              <a:off x="1525075" y="1215900"/>
              <a:ext cx="151075" cy="184100"/>
            </a:xfrm>
            <a:custGeom>
              <a:avLst/>
              <a:gdLst/>
              <a:ahLst/>
              <a:cxnLst/>
              <a:rect l="l" t="t" r="r" b="b"/>
              <a:pathLst>
                <a:path w="6043" h="7364" extrusionOk="0">
                  <a:moveTo>
                    <a:pt x="6043" y="3740"/>
                  </a:moveTo>
                  <a:cubicBezTo>
                    <a:pt x="4531" y="3248"/>
                    <a:pt x="3761" y="2424"/>
                    <a:pt x="3029" y="1"/>
                  </a:cubicBezTo>
                  <a:cubicBezTo>
                    <a:pt x="2388" y="1942"/>
                    <a:pt x="1394" y="3177"/>
                    <a:pt x="1" y="3618"/>
                  </a:cubicBezTo>
                  <a:cubicBezTo>
                    <a:pt x="1697" y="4134"/>
                    <a:pt x="2521" y="5776"/>
                    <a:pt x="3177" y="7363"/>
                  </a:cubicBezTo>
                  <a:cubicBezTo>
                    <a:pt x="3433" y="5856"/>
                    <a:pt x="4255" y="4176"/>
                    <a:pt x="6043" y="374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78"/>
            <p:cNvSpPr/>
            <p:nvPr/>
          </p:nvSpPr>
          <p:spPr>
            <a:xfrm>
              <a:off x="2859275" y="951225"/>
              <a:ext cx="425400" cy="423725"/>
            </a:xfrm>
            <a:custGeom>
              <a:avLst/>
              <a:gdLst/>
              <a:ahLst/>
              <a:cxnLst/>
              <a:rect l="l" t="t" r="r" b="b"/>
              <a:pathLst>
                <a:path w="17016" h="16949" extrusionOk="0">
                  <a:moveTo>
                    <a:pt x="8570" y="1"/>
                  </a:moveTo>
                  <a:cubicBezTo>
                    <a:pt x="13250" y="1"/>
                    <a:pt x="17015" y="3794"/>
                    <a:pt x="16982" y="8474"/>
                  </a:cubicBezTo>
                  <a:cubicBezTo>
                    <a:pt x="16948" y="13153"/>
                    <a:pt x="13125" y="16948"/>
                    <a:pt x="8446" y="16948"/>
                  </a:cubicBezTo>
                  <a:cubicBezTo>
                    <a:pt x="3766" y="16948"/>
                    <a:pt x="1" y="13153"/>
                    <a:pt x="34" y="8474"/>
                  </a:cubicBezTo>
                  <a:cubicBezTo>
                    <a:pt x="68" y="3794"/>
                    <a:pt x="3891" y="1"/>
                    <a:pt x="85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78"/>
            <p:cNvSpPr/>
            <p:nvPr/>
          </p:nvSpPr>
          <p:spPr>
            <a:xfrm>
              <a:off x="3044375" y="2515175"/>
              <a:ext cx="373825" cy="292250"/>
            </a:xfrm>
            <a:custGeom>
              <a:avLst/>
              <a:gdLst/>
              <a:ahLst/>
              <a:cxnLst/>
              <a:rect l="l" t="t" r="r" b="b"/>
              <a:pathLst>
                <a:path w="14953" h="11690" extrusionOk="0">
                  <a:moveTo>
                    <a:pt x="4911" y="0"/>
                  </a:moveTo>
                  <a:lnTo>
                    <a:pt x="14953" y="4072"/>
                  </a:lnTo>
                  <a:cubicBezTo>
                    <a:pt x="14773" y="4576"/>
                    <a:pt x="14551" y="5064"/>
                    <a:pt x="14286" y="5529"/>
                  </a:cubicBezTo>
                  <a:cubicBezTo>
                    <a:pt x="11574" y="10299"/>
                    <a:pt x="5179" y="11689"/>
                    <a:pt x="1" y="8637"/>
                  </a:cubicBezTo>
                  <a:lnTo>
                    <a:pt x="491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78"/>
            <p:cNvSpPr/>
            <p:nvPr/>
          </p:nvSpPr>
          <p:spPr>
            <a:xfrm>
              <a:off x="1685300" y="1081400"/>
              <a:ext cx="189400" cy="269125"/>
            </a:xfrm>
            <a:custGeom>
              <a:avLst/>
              <a:gdLst/>
              <a:ahLst/>
              <a:cxnLst/>
              <a:rect l="l" t="t" r="r" b="b"/>
              <a:pathLst>
                <a:path w="7576" h="10765" extrusionOk="0">
                  <a:moveTo>
                    <a:pt x="426" y="0"/>
                  </a:moveTo>
                  <a:cubicBezTo>
                    <a:pt x="307" y="0"/>
                    <a:pt x="204" y="88"/>
                    <a:pt x="188" y="209"/>
                  </a:cubicBezTo>
                  <a:cubicBezTo>
                    <a:pt x="1" y="2161"/>
                    <a:pt x="527" y="2604"/>
                    <a:pt x="1261" y="2675"/>
                  </a:cubicBezTo>
                  <a:cubicBezTo>
                    <a:pt x="1332" y="2681"/>
                    <a:pt x="1403" y="2684"/>
                    <a:pt x="1474" y="2684"/>
                  </a:cubicBezTo>
                  <a:cubicBezTo>
                    <a:pt x="1624" y="2684"/>
                    <a:pt x="1775" y="2672"/>
                    <a:pt x="1928" y="2660"/>
                  </a:cubicBezTo>
                  <a:cubicBezTo>
                    <a:pt x="2075" y="2648"/>
                    <a:pt x="2225" y="2637"/>
                    <a:pt x="2367" y="2637"/>
                  </a:cubicBezTo>
                  <a:cubicBezTo>
                    <a:pt x="2415" y="2637"/>
                    <a:pt x="2462" y="2638"/>
                    <a:pt x="2508" y="2641"/>
                  </a:cubicBezTo>
                  <a:cubicBezTo>
                    <a:pt x="3131" y="2683"/>
                    <a:pt x="3647" y="3110"/>
                    <a:pt x="3496" y="5394"/>
                  </a:cubicBezTo>
                  <a:cubicBezTo>
                    <a:pt x="3416" y="6607"/>
                    <a:pt x="4139" y="6872"/>
                    <a:pt x="4977" y="7179"/>
                  </a:cubicBezTo>
                  <a:cubicBezTo>
                    <a:pt x="5934" y="7529"/>
                    <a:pt x="7074" y="7945"/>
                    <a:pt x="6895" y="10510"/>
                  </a:cubicBezTo>
                  <a:cubicBezTo>
                    <a:pt x="6886" y="10641"/>
                    <a:pt x="6986" y="10756"/>
                    <a:pt x="7117" y="10764"/>
                  </a:cubicBezTo>
                  <a:cubicBezTo>
                    <a:pt x="7123" y="10764"/>
                    <a:pt x="7128" y="10764"/>
                    <a:pt x="7134" y="10764"/>
                  </a:cubicBezTo>
                  <a:cubicBezTo>
                    <a:pt x="7258" y="10764"/>
                    <a:pt x="7363" y="10667"/>
                    <a:pt x="7372" y="10541"/>
                  </a:cubicBezTo>
                  <a:lnTo>
                    <a:pt x="7371" y="10541"/>
                  </a:lnTo>
                  <a:cubicBezTo>
                    <a:pt x="7575" y="7620"/>
                    <a:pt x="6251" y="7137"/>
                    <a:pt x="5140" y="6730"/>
                  </a:cubicBezTo>
                  <a:cubicBezTo>
                    <a:pt x="4482" y="6490"/>
                    <a:pt x="3916" y="6282"/>
                    <a:pt x="3973" y="5425"/>
                  </a:cubicBezTo>
                  <a:cubicBezTo>
                    <a:pt x="4150" y="2734"/>
                    <a:pt x="3417" y="2222"/>
                    <a:pt x="2537" y="2164"/>
                  </a:cubicBezTo>
                  <a:cubicBezTo>
                    <a:pt x="2481" y="2160"/>
                    <a:pt x="2424" y="2159"/>
                    <a:pt x="2368" y="2159"/>
                  </a:cubicBezTo>
                  <a:cubicBezTo>
                    <a:pt x="2207" y="2159"/>
                    <a:pt x="2048" y="2172"/>
                    <a:pt x="1891" y="2184"/>
                  </a:cubicBezTo>
                  <a:cubicBezTo>
                    <a:pt x="1743" y="2195"/>
                    <a:pt x="1598" y="2207"/>
                    <a:pt x="1464" y="2207"/>
                  </a:cubicBezTo>
                  <a:cubicBezTo>
                    <a:pt x="1409" y="2207"/>
                    <a:pt x="1356" y="2205"/>
                    <a:pt x="1306" y="2200"/>
                  </a:cubicBezTo>
                  <a:cubicBezTo>
                    <a:pt x="841" y="2155"/>
                    <a:pt x="513" y="1811"/>
                    <a:pt x="663" y="254"/>
                  </a:cubicBezTo>
                  <a:cubicBezTo>
                    <a:pt x="671" y="125"/>
                    <a:pt x="575" y="14"/>
                    <a:pt x="447" y="1"/>
                  </a:cubicBezTo>
                  <a:cubicBezTo>
                    <a:pt x="440" y="1"/>
                    <a:pt x="433" y="0"/>
                    <a:pt x="426" y="0"/>
                  </a:cubicBezTo>
                  <a:close/>
                </a:path>
              </a:pathLst>
            </a:custGeom>
            <a:solidFill>
              <a:schemeClr val="dk1"/>
            </a:solidFill>
            <a:ln w="3500" cap="flat" cmpd="sng">
              <a:solidFill>
                <a:schemeClr val="dk1"/>
              </a:solidFill>
              <a:prstDash val="solid"/>
              <a:miter lim="112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78"/>
            <p:cNvSpPr/>
            <p:nvPr/>
          </p:nvSpPr>
          <p:spPr>
            <a:xfrm>
              <a:off x="1741650" y="1055000"/>
              <a:ext cx="189375" cy="269525"/>
            </a:xfrm>
            <a:custGeom>
              <a:avLst/>
              <a:gdLst/>
              <a:ahLst/>
              <a:cxnLst/>
              <a:rect l="l" t="t" r="r" b="b"/>
              <a:pathLst>
                <a:path w="7575" h="10781" extrusionOk="0">
                  <a:moveTo>
                    <a:pt x="427" y="0"/>
                  </a:moveTo>
                  <a:cubicBezTo>
                    <a:pt x="302" y="0"/>
                    <a:pt x="196" y="97"/>
                    <a:pt x="188" y="225"/>
                  </a:cubicBezTo>
                  <a:cubicBezTo>
                    <a:pt x="0" y="2176"/>
                    <a:pt x="528" y="2620"/>
                    <a:pt x="1262" y="2690"/>
                  </a:cubicBezTo>
                  <a:cubicBezTo>
                    <a:pt x="1333" y="2697"/>
                    <a:pt x="1404" y="2700"/>
                    <a:pt x="1475" y="2700"/>
                  </a:cubicBezTo>
                  <a:cubicBezTo>
                    <a:pt x="1624" y="2700"/>
                    <a:pt x="1775" y="2688"/>
                    <a:pt x="1927" y="2676"/>
                  </a:cubicBezTo>
                  <a:cubicBezTo>
                    <a:pt x="2076" y="2664"/>
                    <a:pt x="2226" y="2652"/>
                    <a:pt x="2368" y="2652"/>
                  </a:cubicBezTo>
                  <a:cubicBezTo>
                    <a:pt x="2415" y="2652"/>
                    <a:pt x="2462" y="2654"/>
                    <a:pt x="2508" y="2657"/>
                  </a:cubicBezTo>
                  <a:cubicBezTo>
                    <a:pt x="3130" y="2698"/>
                    <a:pt x="3647" y="3126"/>
                    <a:pt x="3495" y="5411"/>
                  </a:cubicBezTo>
                  <a:cubicBezTo>
                    <a:pt x="3415" y="6623"/>
                    <a:pt x="4138" y="6888"/>
                    <a:pt x="4977" y="7194"/>
                  </a:cubicBezTo>
                  <a:cubicBezTo>
                    <a:pt x="5934" y="7545"/>
                    <a:pt x="7073" y="7961"/>
                    <a:pt x="6895" y="10525"/>
                  </a:cubicBezTo>
                  <a:cubicBezTo>
                    <a:pt x="6886" y="10657"/>
                    <a:pt x="6986" y="10771"/>
                    <a:pt x="7117" y="10780"/>
                  </a:cubicBezTo>
                  <a:cubicBezTo>
                    <a:pt x="7122" y="10781"/>
                    <a:pt x="7127" y="10781"/>
                    <a:pt x="7132" y="10781"/>
                  </a:cubicBezTo>
                  <a:cubicBezTo>
                    <a:pt x="7258" y="10781"/>
                    <a:pt x="7363" y="10684"/>
                    <a:pt x="7372" y="10557"/>
                  </a:cubicBezTo>
                  <a:cubicBezTo>
                    <a:pt x="7575" y="7637"/>
                    <a:pt x="6252" y="7153"/>
                    <a:pt x="5139" y="6745"/>
                  </a:cubicBezTo>
                  <a:cubicBezTo>
                    <a:pt x="4483" y="6505"/>
                    <a:pt x="3916" y="6298"/>
                    <a:pt x="3972" y="5440"/>
                  </a:cubicBezTo>
                  <a:cubicBezTo>
                    <a:pt x="4150" y="2750"/>
                    <a:pt x="3418" y="2238"/>
                    <a:pt x="2538" y="2180"/>
                  </a:cubicBezTo>
                  <a:cubicBezTo>
                    <a:pt x="2482" y="2176"/>
                    <a:pt x="2427" y="2175"/>
                    <a:pt x="2372" y="2175"/>
                  </a:cubicBezTo>
                  <a:cubicBezTo>
                    <a:pt x="2210" y="2175"/>
                    <a:pt x="2049" y="2187"/>
                    <a:pt x="1890" y="2200"/>
                  </a:cubicBezTo>
                  <a:cubicBezTo>
                    <a:pt x="1744" y="2211"/>
                    <a:pt x="1599" y="2223"/>
                    <a:pt x="1466" y="2223"/>
                  </a:cubicBezTo>
                  <a:cubicBezTo>
                    <a:pt x="1410" y="2223"/>
                    <a:pt x="1357" y="2221"/>
                    <a:pt x="1307" y="2216"/>
                  </a:cubicBezTo>
                  <a:cubicBezTo>
                    <a:pt x="841" y="2171"/>
                    <a:pt x="513" y="1827"/>
                    <a:pt x="662" y="269"/>
                  </a:cubicBezTo>
                  <a:cubicBezTo>
                    <a:pt x="680" y="136"/>
                    <a:pt x="583" y="15"/>
                    <a:pt x="449" y="1"/>
                  </a:cubicBezTo>
                  <a:cubicBezTo>
                    <a:pt x="442" y="0"/>
                    <a:pt x="434" y="0"/>
                    <a:pt x="427" y="0"/>
                  </a:cubicBezTo>
                  <a:close/>
                </a:path>
              </a:pathLst>
            </a:custGeom>
            <a:solidFill>
              <a:schemeClr val="dk1"/>
            </a:solidFill>
            <a:ln w="3500" cap="flat" cmpd="sng">
              <a:solidFill>
                <a:schemeClr val="dk1"/>
              </a:solidFill>
              <a:prstDash val="solid"/>
              <a:miter lim="112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78"/>
            <p:cNvSpPr/>
            <p:nvPr/>
          </p:nvSpPr>
          <p:spPr>
            <a:xfrm>
              <a:off x="1794200" y="1015150"/>
              <a:ext cx="189350" cy="269050"/>
            </a:xfrm>
            <a:custGeom>
              <a:avLst/>
              <a:gdLst/>
              <a:ahLst/>
              <a:cxnLst/>
              <a:rect l="l" t="t" r="r" b="b"/>
              <a:pathLst>
                <a:path w="7574" h="10762" extrusionOk="0">
                  <a:moveTo>
                    <a:pt x="423" y="0"/>
                  </a:moveTo>
                  <a:cubicBezTo>
                    <a:pt x="305" y="0"/>
                    <a:pt x="204" y="88"/>
                    <a:pt x="188" y="207"/>
                  </a:cubicBezTo>
                  <a:cubicBezTo>
                    <a:pt x="0" y="2159"/>
                    <a:pt x="527" y="2602"/>
                    <a:pt x="1261" y="2673"/>
                  </a:cubicBezTo>
                  <a:cubicBezTo>
                    <a:pt x="1332" y="2679"/>
                    <a:pt x="1403" y="2682"/>
                    <a:pt x="1474" y="2682"/>
                  </a:cubicBezTo>
                  <a:cubicBezTo>
                    <a:pt x="1624" y="2682"/>
                    <a:pt x="1775" y="2670"/>
                    <a:pt x="1927" y="2658"/>
                  </a:cubicBezTo>
                  <a:cubicBezTo>
                    <a:pt x="2075" y="2646"/>
                    <a:pt x="2225" y="2635"/>
                    <a:pt x="2367" y="2635"/>
                  </a:cubicBezTo>
                  <a:cubicBezTo>
                    <a:pt x="2414" y="2635"/>
                    <a:pt x="2461" y="2636"/>
                    <a:pt x="2507" y="2639"/>
                  </a:cubicBezTo>
                  <a:cubicBezTo>
                    <a:pt x="3131" y="2680"/>
                    <a:pt x="3646" y="3108"/>
                    <a:pt x="3495" y="5392"/>
                  </a:cubicBezTo>
                  <a:cubicBezTo>
                    <a:pt x="3416" y="6605"/>
                    <a:pt x="4138" y="6870"/>
                    <a:pt x="4976" y="7177"/>
                  </a:cubicBezTo>
                  <a:cubicBezTo>
                    <a:pt x="5933" y="7527"/>
                    <a:pt x="7072" y="7943"/>
                    <a:pt x="6894" y="10508"/>
                  </a:cubicBezTo>
                  <a:cubicBezTo>
                    <a:pt x="6885" y="10639"/>
                    <a:pt x="6985" y="10754"/>
                    <a:pt x="7117" y="10761"/>
                  </a:cubicBezTo>
                  <a:cubicBezTo>
                    <a:pt x="7123" y="10762"/>
                    <a:pt x="7128" y="10762"/>
                    <a:pt x="7134" y="10762"/>
                  </a:cubicBezTo>
                  <a:cubicBezTo>
                    <a:pt x="7258" y="10762"/>
                    <a:pt x="7362" y="10665"/>
                    <a:pt x="7371" y="10539"/>
                  </a:cubicBezTo>
                  <a:cubicBezTo>
                    <a:pt x="7574" y="7618"/>
                    <a:pt x="6251" y="7135"/>
                    <a:pt x="5138" y="6728"/>
                  </a:cubicBezTo>
                  <a:cubicBezTo>
                    <a:pt x="4482" y="6488"/>
                    <a:pt x="3915" y="6280"/>
                    <a:pt x="3971" y="5422"/>
                  </a:cubicBezTo>
                  <a:cubicBezTo>
                    <a:pt x="4150" y="2732"/>
                    <a:pt x="3417" y="2220"/>
                    <a:pt x="2537" y="2162"/>
                  </a:cubicBezTo>
                  <a:cubicBezTo>
                    <a:pt x="2481" y="2158"/>
                    <a:pt x="2424" y="2157"/>
                    <a:pt x="2368" y="2157"/>
                  </a:cubicBezTo>
                  <a:cubicBezTo>
                    <a:pt x="2207" y="2157"/>
                    <a:pt x="2047" y="2170"/>
                    <a:pt x="1889" y="2182"/>
                  </a:cubicBezTo>
                  <a:cubicBezTo>
                    <a:pt x="1742" y="2193"/>
                    <a:pt x="1597" y="2204"/>
                    <a:pt x="1464" y="2204"/>
                  </a:cubicBezTo>
                  <a:cubicBezTo>
                    <a:pt x="1409" y="2204"/>
                    <a:pt x="1356" y="2202"/>
                    <a:pt x="1306" y="2198"/>
                  </a:cubicBezTo>
                  <a:cubicBezTo>
                    <a:pt x="840" y="2153"/>
                    <a:pt x="512" y="1808"/>
                    <a:pt x="663" y="252"/>
                  </a:cubicBezTo>
                  <a:cubicBezTo>
                    <a:pt x="669" y="124"/>
                    <a:pt x="574" y="14"/>
                    <a:pt x="446" y="1"/>
                  </a:cubicBezTo>
                  <a:cubicBezTo>
                    <a:pt x="438" y="1"/>
                    <a:pt x="430" y="0"/>
                    <a:pt x="423" y="0"/>
                  </a:cubicBezTo>
                  <a:close/>
                </a:path>
              </a:pathLst>
            </a:custGeom>
            <a:solidFill>
              <a:schemeClr val="dk1"/>
            </a:solidFill>
            <a:ln w="3500" cap="flat" cmpd="sng">
              <a:solidFill>
                <a:schemeClr val="dk1"/>
              </a:solidFill>
              <a:prstDash val="solid"/>
              <a:miter lim="112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78"/>
            <p:cNvSpPr/>
            <p:nvPr/>
          </p:nvSpPr>
          <p:spPr>
            <a:xfrm>
              <a:off x="1716325" y="3022925"/>
              <a:ext cx="1650275" cy="71775"/>
            </a:xfrm>
            <a:custGeom>
              <a:avLst/>
              <a:gdLst/>
              <a:ahLst/>
              <a:cxnLst/>
              <a:rect l="l" t="t" r="r" b="b"/>
              <a:pathLst>
                <a:path w="66011" h="2871" extrusionOk="0">
                  <a:moveTo>
                    <a:pt x="1435" y="0"/>
                  </a:moveTo>
                  <a:cubicBezTo>
                    <a:pt x="643" y="0"/>
                    <a:pt x="1" y="642"/>
                    <a:pt x="1" y="1436"/>
                  </a:cubicBezTo>
                  <a:cubicBezTo>
                    <a:pt x="1" y="2228"/>
                    <a:pt x="643" y="2870"/>
                    <a:pt x="1435" y="2870"/>
                  </a:cubicBezTo>
                  <a:lnTo>
                    <a:pt x="64575" y="2870"/>
                  </a:lnTo>
                  <a:cubicBezTo>
                    <a:pt x="65368" y="2870"/>
                    <a:pt x="66011" y="2228"/>
                    <a:pt x="66011" y="1436"/>
                  </a:cubicBezTo>
                  <a:cubicBezTo>
                    <a:pt x="66011" y="642"/>
                    <a:pt x="65368" y="0"/>
                    <a:pt x="645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40" name="Google Shape;2440;p78"/>
          <p:cNvGrpSpPr/>
          <p:nvPr/>
        </p:nvGrpSpPr>
        <p:grpSpPr>
          <a:xfrm rot="4374690">
            <a:off x="7078891" y="2673782"/>
            <a:ext cx="464745" cy="1542598"/>
            <a:chOff x="5287675" y="2638225"/>
            <a:chExt cx="854850" cy="2837450"/>
          </a:xfrm>
        </p:grpSpPr>
        <p:sp>
          <p:nvSpPr>
            <p:cNvPr id="2441" name="Google Shape;2441;p78"/>
            <p:cNvSpPr/>
            <p:nvPr/>
          </p:nvSpPr>
          <p:spPr>
            <a:xfrm>
              <a:off x="5773725" y="2986875"/>
              <a:ext cx="306625" cy="317050"/>
            </a:xfrm>
            <a:custGeom>
              <a:avLst/>
              <a:gdLst/>
              <a:ahLst/>
              <a:cxnLst/>
              <a:rect l="l" t="t" r="r" b="b"/>
              <a:pathLst>
                <a:path w="12265" h="12682" extrusionOk="0">
                  <a:moveTo>
                    <a:pt x="609" y="531"/>
                  </a:moveTo>
                  <a:cubicBezTo>
                    <a:pt x="1" y="3499"/>
                    <a:pt x="11" y="9184"/>
                    <a:pt x="496" y="11175"/>
                  </a:cubicBezTo>
                  <a:cubicBezTo>
                    <a:pt x="1334" y="12477"/>
                    <a:pt x="10890" y="12682"/>
                    <a:pt x="11286" y="11328"/>
                  </a:cubicBezTo>
                  <a:cubicBezTo>
                    <a:pt x="12193" y="8226"/>
                    <a:pt x="12265" y="4028"/>
                    <a:pt x="11825" y="689"/>
                  </a:cubicBezTo>
                  <a:cubicBezTo>
                    <a:pt x="8240" y="0"/>
                    <a:pt x="4348" y="584"/>
                    <a:pt x="609" y="53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78"/>
            <p:cNvSpPr/>
            <p:nvPr/>
          </p:nvSpPr>
          <p:spPr>
            <a:xfrm>
              <a:off x="5841750" y="3035025"/>
              <a:ext cx="23375" cy="217500"/>
            </a:xfrm>
            <a:custGeom>
              <a:avLst/>
              <a:gdLst/>
              <a:ahLst/>
              <a:cxnLst/>
              <a:rect l="l" t="t" r="r" b="b"/>
              <a:pathLst>
                <a:path w="935" h="8700" extrusionOk="0">
                  <a:moveTo>
                    <a:pt x="678" y="1"/>
                  </a:moveTo>
                  <a:cubicBezTo>
                    <a:pt x="562" y="1"/>
                    <a:pt x="460" y="87"/>
                    <a:pt x="444" y="206"/>
                  </a:cubicBezTo>
                  <a:cubicBezTo>
                    <a:pt x="262" y="1456"/>
                    <a:pt x="137" y="2936"/>
                    <a:pt x="71" y="4374"/>
                  </a:cubicBezTo>
                  <a:cubicBezTo>
                    <a:pt x="3" y="5898"/>
                    <a:pt x="0" y="7373"/>
                    <a:pt x="68" y="8475"/>
                  </a:cubicBezTo>
                  <a:cubicBezTo>
                    <a:pt x="75" y="8602"/>
                    <a:pt x="181" y="8700"/>
                    <a:pt x="306" y="8700"/>
                  </a:cubicBezTo>
                  <a:cubicBezTo>
                    <a:pt x="311" y="8700"/>
                    <a:pt x="315" y="8700"/>
                    <a:pt x="320" y="8699"/>
                  </a:cubicBezTo>
                  <a:cubicBezTo>
                    <a:pt x="453" y="8692"/>
                    <a:pt x="553" y="8578"/>
                    <a:pt x="545" y="8447"/>
                  </a:cubicBezTo>
                  <a:cubicBezTo>
                    <a:pt x="477" y="7358"/>
                    <a:pt x="480" y="5900"/>
                    <a:pt x="548" y="4394"/>
                  </a:cubicBezTo>
                  <a:cubicBezTo>
                    <a:pt x="612" y="2975"/>
                    <a:pt x="736" y="1512"/>
                    <a:pt x="916" y="273"/>
                  </a:cubicBezTo>
                  <a:cubicBezTo>
                    <a:pt x="934" y="143"/>
                    <a:pt x="843" y="21"/>
                    <a:pt x="713" y="3"/>
                  </a:cubicBezTo>
                  <a:cubicBezTo>
                    <a:pt x="701" y="2"/>
                    <a:pt x="690" y="1"/>
                    <a:pt x="678" y="1"/>
                  </a:cubicBezTo>
                  <a:close/>
                </a:path>
              </a:pathLst>
            </a:custGeom>
            <a:solidFill>
              <a:schemeClr val="dk1"/>
            </a:solidFill>
            <a:ln w="3500" cap="flat" cmpd="sng">
              <a:solidFill>
                <a:schemeClr val="dk1"/>
              </a:solidFill>
              <a:prstDash val="solid"/>
              <a:miter lim="112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78"/>
            <p:cNvSpPr/>
            <p:nvPr/>
          </p:nvSpPr>
          <p:spPr>
            <a:xfrm>
              <a:off x="5945025" y="3114375"/>
              <a:ext cx="21900" cy="145875"/>
            </a:xfrm>
            <a:custGeom>
              <a:avLst/>
              <a:gdLst/>
              <a:ahLst/>
              <a:cxnLst/>
              <a:rect l="l" t="t" r="r" b="b"/>
              <a:pathLst>
                <a:path w="876" h="5835" extrusionOk="0">
                  <a:moveTo>
                    <a:pt x="590" y="0"/>
                  </a:moveTo>
                  <a:cubicBezTo>
                    <a:pt x="588" y="0"/>
                    <a:pt x="585" y="0"/>
                    <a:pt x="582" y="0"/>
                  </a:cubicBezTo>
                  <a:cubicBezTo>
                    <a:pt x="451" y="4"/>
                    <a:pt x="346" y="114"/>
                    <a:pt x="351" y="246"/>
                  </a:cubicBezTo>
                  <a:cubicBezTo>
                    <a:pt x="392" y="1512"/>
                    <a:pt x="398" y="2376"/>
                    <a:pt x="350" y="3156"/>
                  </a:cubicBezTo>
                  <a:cubicBezTo>
                    <a:pt x="302" y="3931"/>
                    <a:pt x="201" y="4622"/>
                    <a:pt x="30" y="5545"/>
                  </a:cubicBezTo>
                  <a:cubicBezTo>
                    <a:pt x="1" y="5676"/>
                    <a:pt x="87" y="5806"/>
                    <a:pt x="220" y="5831"/>
                  </a:cubicBezTo>
                  <a:cubicBezTo>
                    <a:pt x="234" y="5833"/>
                    <a:pt x="248" y="5834"/>
                    <a:pt x="262" y="5834"/>
                  </a:cubicBezTo>
                  <a:cubicBezTo>
                    <a:pt x="379" y="5834"/>
                    <a:pt x="482" y="5749"/>
                    <a:pt x="499" y="5630"/>
                  </a:cubicBezTo>
                  <a:cubicBezTo>
                    <a:pt x="673" y="4687"/>
                    <a:pt x="777" y="3979"/>
                    <a:pt x="826" y="3184"/>
                  </a:cubicBezTo>
                  <a:cubicBezTo>
                    <a:pt x="875" y="2393"/>
                    <a:pt x="871" y="1516"/>
                    <a:pt x="828" y="231"/>
                  </a:cubicBezTo>
                  <a:cubicBezTo>
                    <a:pt x="824" y="102"/>
                    <a:pt x="718" y="0"/>
                    <a:pt x="590" y="0"/>
                  </a:cubicBezTo>
                  <a:close/>
                </a:path>
              </a:pathLst>
            </a:custGeom>
            <a:solidFill>
              <a:schemeClr val="dk1"/>
            </a:solidFill>
            <a:ln w="3500" cap="flat" cmpd="sng">
              <a:solidFill>
                <a:schemeClr val="dk1"/>
              </a:solidFill>
              <a:prstDash val="solid"/>
              <a:miter lim="112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78"/>
            <p:cNvSpPr/>
            <p:nvPr/>
          </p:nvSpPr>
          <p:spPr>
            <a:xfrm>
              <a:off x="5793350" y="3267200"/>
              <a:ext cx="233550" cy="1529650"/>
            </a:xfrm>
            <a:custGeom>
              <a:avLst/>
              <a:gdLst/>
              <a:ahLst/>
              <a:cxnLst/>
              <a:rect l="l" t="t" r="r" b="b"/>
              <a:pathLst>
                <a:path w="9342" h="61186" extrusionOk="0">
                  <a:moveTo>
                    <a:pt x="2376" y="1"/>
                  </a:moveTo>
                  <a:cubicBezTo>
                    <a:pt x="2307" y="3888"/>
                    <a:pt x="629" y="11859"/>
                    <a:pt x="903" y="17894"/>
                  </a:cubicBezTo>
                  <a:cubicBezTo>
                    <a:pt x="627" y="22444"/>
                    <a:pt x="3243" y="19302"/>
                    <a:pt x="2760" y="23718"/>
                  </a:cubicBezTo>
                  <a:cubicBezTo>
                    <a:pt x="0" y="48970"/>
                    <a:pt x="2549" y="61161"/>
                    <a:pt x="4489" y="61186"/>
                  </a:cubicBezTo>
                  <a:cubicBezTo>
                    <a:pt x="4490" y="61186"/>
                    <a:pt x="4492" y="61186"/>
                    <a:pt x="4494" y="61186"/>
                  </a:cubicBezTo>
                  <a:cubicBezTo>
                    <a:pt x="6275" y="61186"/>
                    <a:pt x="9050" y="50080"/>
                    <a:pt x="6817" y="23878"/>
                  </a:cubicBezTo>
                  <a:cubicBezTo>
                    <a:pt x="6520" y="20381"/>
                    <a:pt x="8816" y="22031"/>
                    <a:pt x="8764" y="18151"/>
                  </a:cubicBezTo>
                  <a:cubicBezTo>
                    <a:pt x="9342" y="11208"/>
                    <a:pt x="7869" y="3116"/>
                    <a:pt x="7899" y="78"/>
                  </a:cubicBezTo>
                  <a:lnTo>
                    <a:pt x="23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78"/>
            <p:cNvSpPr/>
            <p:nvPr/>
          </p:nvSpPr>
          <p:spPr>
            <a:xfrm>
              <a:off x="5784025" y="3266250"/>
              <a:ext cx="271825" cy="454750"/>
            </a:xfrm>
            <a:custGeom>
              <a:avLst/>
              <a:gdLst/>
              <a:ahLst/>
              <a:cxnLst/>
              <a:rect l="l" t="t" r="r" b="b"/>
              <a:pathLst>
                <a:path w="10873" h="18190" extrusionOk="0">
                  <a:moveTo>
                    <a:pt x="9137" y="18189"/>
                  </a:moveTo>
                  <a:lnTo>
                    <a:pt x="1276" y="17932"/>
                  </a:lnTo>
                  <a:cubicBezTo>
                    <a:pt x="658" y="11893"/>
                    <a:pt x="1" y="3888"/>
                    <a:pt x="83" y="0"/>
                  </a:cubicBezTo>
                  <a:lnTo>
                    <a:pt x="10873" y="153"/>
                  </a:lnTo>
                  <a:cubicBezTo>
                    <a:pt x="10855" y="3191"/>
                    <a:pt x="10170" y="11252"/>
                    <a:pt x="9137" y="1818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78"/>
            <p:cNvSpPr/>
            <p:nvPr/>
          </p:nvSpPr>
          <p:spPr>
            <a:xfrm>
              <a:off x="5594825" y="2638225"/>
              <a:ext cx="244475" cy="327550"/>
            </a:xfrm>
            <a:custGeom>
              <a:avLst/>
              <a:gdLst/>
              <a:ahLst/>
              <a:cxnLst/>
              <a:rect l="l" t="t" r="r" b="b"/>
              <a:pathLst>
                <a:path w="9779" h="13102" extrusionOk="0">
                  <a:moveTo>
                    <a:pt x="2764" y="1"/>
                  </a:moveTo>
                  <a:cubicBezTo>
                    <a:pt x="4655" y="4025"/>
                    <a:pt x="1" y="8291"/>
                    <a:pt x="3610" y="12315"/>
                  </a:cubicBezTo>
                  <a:cubicBezTo>
                    <a:pt x="4111" y="13101"/>
                    <a:pt x="7059" y="12833"/>
                    <a:pt x="7431" y="12018"/>
                  </a:cubicBezTo>
                  <a:cubicBezTo>
                    <a:pt x="9779" y="6879"/>
                    <a:pt x="5905" y="1722"/>
                    <a:pt x="2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78"/>
            <p:cNvSpPr/>
            <p:nvPr/>
          </p:nvSpPr>
          <p:spPr>
            <a:xfrm>
              <a:off x="5678200" y="2735400"/>
              <a:ext cx="35775" cy="207175"/>
            </a:xfrm>
            <a:custGeom>
              <a:avLst/>
              <a:gdLst/>
              <a:ahLst/>
              <a:cxnLst/>
              <a:rect l="l" t="t" r="r" b="b"/>
              <a:pathLst>
                <a:path w="1431" h="8287" extrusionOk="0">
                  <a:moveTo>
                    <a:pt x="869" y="0"/>
                  </a:moveTo>
                  <a:cubicBezTo>
                    <a:pt x="765" y="0"/>
                    <a:pt x="670" y="69"/>
                    <a:pt x="640" y="173"/>
                  </a:cubicBezTo>
                  <a:cubicBezTo>
                    <a:pt x="179" y="1780"/>
                    <a:pt x="0" y="3232"/>
                    <a:pt x="63" y="4552"/>
                  </a:cubicBezTo>
                  <a:cubicBezTo>
                    <a:pt x="126" y="5880"/>
                    <a:pt x="433" y="7070"/>
                    <a:pt x="943" y="8149"/>
                  </a:cubicBezTo>
                  <a:cubicBezTo>
                    <a:pt x="984" y="8235"/>
                    <a:pt x="1070" y="8286"/>
                    <a:pt x="1160" y="8286"/>
                  </a:cubicBezTo>
                  <a:cubicBezTo>
                    <a:pt x="1194" y="8286"/>
                    <a:pt x="1228" y="8279"/>
                    <a:pt x="1261" y="8263"/>
                  </a:cubicBezTo>
                  <a:cubicBezTo>
                    <a:pt x="1380" y="8207"/>
                    <a:pt x="1430" y="8065"/>
                    <a:pt x="1374" y="7946"/>
                  </a:cubicBezTo>
                  <a:cubicBezTo>
                    <a:pt x="890" y="6922"/>
                    <a:pt x="598" y="5791"/>
                    <a:pt x="539" y="4529"/>
                  </a:cubicBezTo>
                  <a:cubicBezTo>
                    <a:pt x="478" y="3262"/>
                    <a:pt x="652" y="1862"/>
                    <a:pt x="1099" y="305"/>
                  </a:cubicBezTo>
                  <a:cubicBezTo>
                    <a:pt x="1135" y="178"/>
                    <a:pt x="1062" y="46"/>
                    <a:pt x="935" y="10"/>
                  </a:cubicBezTo>
                  <a:cubicBezTo>
                    <a:pt x="913" y="3"/>
                    <a:pt x="891" y="0"/>
                    <a:pt x="869" y="0"/>
                  </a:cubicBezTo>
                  <a:close/>
                </a:path>
              </a:pathLst>
            </a:custGeom>
            <a:solidFill>
              <a:schemeClr val="dk1"/>
            </a:solidFill>
            <a:ln w="3500" cap="flat" cmpd="sng">
              <a:solidFill>
                <a:schemeClr val="dk1"/>
              </a:solidFill>
              <a:prstDash val="solid"/>
              <a:miter lim="112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78"/>
            <p:cNvSpPr/>
            <p:nvPr/>
          </p:nvSpPr>
          <p:spPr>
            <a:xfrm>
              <a:off x="5738125" y="2807425"/>
              <a:ext cx="18275" cy="134575"/>
            </a:xfrm>
            <a:custGeom>
              <a:avLst/>
              <a:gdLst/>
              <a:ahLst/>
              <a:cxnLst/>
              <a:rect l="l" t="t" r="r" b="b"/>
              <a:pathLst>
                <a:path w="731" h="5383" extrusionOk="0">
                  <a:moveTo>
                    <a:pt x="283" y="1"/>
                  </a:moveTo>
                  <a:cubicBezTo>
                    <a:pt x="275" y="1"/>
                    <a:pt x="267" y="1"/>
                    <a:pt x="259" y="2"/>
                  </a:cubicBezTo>
                  <a:cubicBezTo>
                    <a:pt x="127" y="15"/>
                    <a:pt x="32" y="132"/>
                    <a:pt x="45" y="263"/>
                  </a:cubicBezTo>
                  <a:cubicBezTo>
                    <a:pt x="250" y="2265"/>
                    <a:pt x="172" y="3166"/>
                    <a:pt x="80" y="4244"/>
                  </a:cubicBezTo>
                  <a:cubicBezTo>
                    <a:pt x="56" y="4514"/>
                    <a:pt x="32" y="4793"/>
                    <a:pt x="10" y="5128"/>
                  </a:cubicBezTo>
                  <a:cubicBezTo>
                    <a:pt x="1" y="5260"/>
                    <a:pt x="100" y="5373"/>
                    <a:pt x="232" y="5382"/>
                  </a:cubicBezTo>
                  <a:cubicBezTo>
                    <a:pt x="237" y="5383"/>
                    <a:pt x="243" y="5383"/>
                    <a:pt x="248" y="5383"/>
                  </a:cubicBezTo>
                  <a:cubicBezTo>
                    <a:pt x="374" y="5383"/>
                    <a:pt x="478" y="5286"/>
                    <a:pt x="487" y="5160"/>
                  </a:cubicBezTo>
                  <a:lnTo>
                    <a:pt x="487" y="5159"/>
                  </a:lnTo>
                  <a:cubicBezTo>
                    <a:pt x="507" y="4857"/>
                    <a:pt x="531" y="4564"/>
                    <a:pt x="556" y="4284"/>
                  </a:cubicBezTo>
                  <a:cubicBezTo>
                    <a:pt x="650" y="3185"/>
                    <a:pt x="730" y="2266"/>
                    <a:pt x="520" y="215"/>
                  </a:cubicBezTo>
                  <a:cubicBezTo>
                    <a:pt x="508" y="92"/>
                    <a:pt x="404" y="1"/>
                    <a:pt x="283" y="1"/>
                  </a:cubicBezTo>
                  <a:close/>
                </a:path>
              </a:pathLst>
            </a:custGeom>
            <a:solidFill>
              <a:schemeClr val="dk1"/>
            </a:solidFill>
            <a:ln w="3500" cap="flat" cmpd="sng">
              <a:solidFill>
                <a:schemeClr val="dk1"/>
              </a:solidFill>
              <a:prstDash val="solid"/>
              <a:miter lim="112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78"/>
            <p:cNvSpPr/>
            <p:nvPr/>
          </p:nvSpPr>
          <p:spPr>
            <a:xfrm>
              <a:off x="5685075" y="2938650"/>
              <a:ext cx="228950" cy="2001225"/>
            </a:xfrm>
            <a:custGeom>
              <a:avLst/>
              <a:gdLst/>
              <a:ahLst/>
              <a:cxnLst/>
              <a:rect l="l" t="t" r="r" b="b"/>
              <a:pathLst>
                <a:path w="9158" h="80049" extrusionOk="0">
                  <a:moveTo>
                    <a:pt x="3821" y="1"/>
                  </a:moveTo>
                  <a:lnTo>
                    <a:pt x="0" y="298"/>
                  </a:lnTo>
                  <a:cubicBezTo>
                    <a:pt x="236" y="3481"/>
                    <a:pt x="688" y="10034"/>
                    <a:pt x="1325" y="18643"/>
                  </a:cubicBezTo>
                  <a:cubicBezTo>
                    <a:pt x="2824" y="38950"/>
                    <a:pt x="5191" y="68659"/>
                    <a:pt x="7137" y="79162"/>
                  </a:cubicBezTo>
                  <a:cubicBezTo>
                    <a:pt x="7272" y="79756"/>
                    <a:pt x="7669" y="80049"/>
                    <a:pt x="8058" y="80049"/>
                  </a:cubicBezTo>
                  <a:cubicBezTo>
                    <a:pt x="8477" y="80049"/>
                    <a:pt x="8887" y="79709"/>
                    <a:pt x="8952" y="79040"/>
                  </a:cubicBezTo>
                  <a:cubicBezTo>
                    <a:pt x="9157" y="68381"/>
                    <a:pt x="6939" y="38611"/>
                    <a:pt x="5332" y="18331"/>
                  </a:cubicBezTo>
                  <a:lnTo>
                    <a:pt x="38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78"/>
            <p:cNvSpPr/>
            <p:nvPr/>
          </p:nvSpPr>
          <p:spPr>
            <a:xfrm>
              <a:off x="5685075" y="2938650"/>
              <a:ext cx="133325" cy="466100"/>
            </a:xfrm>
            <a:custGeom>
              <a:avLst/>
              <a:gdLst/>
              <a:ahLst/>
              <a:cxnLst/>
              <a:rect l="l" t="t" r="r" b="b"/>
              <a:pathLst>
                <a:path w="5333" h="18644" extrusionOk="0">
                  <a:moveTo>
                    <a:pt x="3821" y="1"/>
                  </a:moveTo>
                  <a:lnTo>
                    <a:pt x="0" y="298"/>
                  </a:lnTo>
                  <a:lnTo>
                    <a:pt x="1325" y="18643"/>
                  </a:lnTo>
                  <a:lnTo>
                    <a:pt x="5332" y="18331"/>
                  </a:lnTo>
                  <a:cubicBezTo>
                    <a:pt x="4651" y="9881"/>
                    <a:pt x="4073" y="3078"/>
                    <a:pt x="38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78"/>
            <p:cNvSpPr/>
            <p:nvPr/>
          </p:nvSpPr>
          <p:spPr>
            <a:xfrm>
              <a:off x="5495325" y="3051775"/>
              <a:ext cx="188900" cy="317425"/>
            </a:xfrm>
            <a:custGeom>
              <a:avLst/>
              <a:gdLst/>
              <a:ahLst/>
              <a:cxnLst/>
              <a:rect l="l" t="t" r="r" b="b"/>
              <a:pathLst>
                <a:path w="7556" h="12697" extrusionOk="0">
                  <a:moveTo>
                    <a:pt x="1" y="1042"/>
                  </a:moveTo>
                  <a:cubicBezTo>
                    <a:pt x="51" y="4592"/>
                    <a:pt x="883" y="8867"/>
                    <a:pt x="1952" y="11507"/>
                  </a:cubicBezTo>
                  <a:cubicBezTo>
                    <a:pt x="2616" y="12696"/>
                    <a:pt x="7296" y="11805"/>
                    <a:pt x="7383" y="10504"/>
                  </a:cubicBezTo>
                  <a:cubicBezTo>
                    <a:pt x="7555" y="7895"/>
                    <a:pt x="7059" y="3014"/>
                    <a:pt x="56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78"/>
            <p:cNvSpPr/>
            <p:nvPr/>
          </p:nvSpPr>
          <p:spPr>
            <a:xfrm>
              <a:off x="5531700" y="3104500"/>
              <a:ext cx="46900" cy="214750"/>
            </a:xfrm>
            <a:custGeom>
              <a:avLst/>
              <a:gdLst/>
              <a:ahLst/>
              <a:cxnLst/>
              <a:rect l="l" t="t" r="r" b="b"/>
              <a:pathLst>
                <a:path w="1876" h="8590" extrusionOk="0">
                  <a:moveTo>
                    <a:pt x="252" y="1"/>
                  </a:moveTo>
                  <a:cubicBezTo>
                    <a:pt x="243" y="1"/>
                    <a:pt x="234" y="1"/>
                    <a:pt x="225" y="2"/>
                  </a:cubicBezTo>
                  <a:cubicBezTo>
                    <a:pt x="95" y="18"/>
                    <a:pt x="0" y="136"/>
                    <a:pt x="15" y="267"/>
                  </a:cubicBezTo>
                  <a:cubicBezTo>
                    <a:pt x="160" y="1511"/>
                    <a:pt x="375" y="2973"/>
                    <a:pt x="613" y="4388"/>
                  </a:cubicBezTo>
                  <a:cubicBezTo>
                    <a:pt x="865" y="5885"/>
                    <a:pt x="1141" y="7330"/>
                    <a:pt x="1383" y="8405"/>
                  </a:cubicBezTo>
                  <a:cubicBezTo>
                    <a:pt x="1409" y="8515"/>
                    <a:pt x="1507" y="8590"/>
                    <a:pt x="1615" y="8590"/>
                  </a:cubicBezTo>
                  <a:cubicBezTo>
                    <a:pt x="1633" y="8590"/>
                    <a:pt x="1650" y="8588"/>
                    <a:pt x="1668" y="8584"/>
                  </a:cubicBezTo>
                  <a:cubicBezTo>
                    <a:pt x="1795" y="8555"/>
                    <a:pt x="1876" y="8429"/>
                    <a:pt x="1849" y="8301"/>
                  </a:cubicBezTo>
                  <a:cubicBezTo>
                    <a:pt x="1610" y="7239"/>
                    <a:pt x="1335" y="5804"/>
                    <a:pt x="1085" y="4310"/>
                  </a:cubicBezTo>
                  <a:cubicBezTo>
                    <a:pt x="848" y="2906"/>
                    <a:pt x="633" y="1451"/>
                    <a:pt x="490" y="212"/>
                  </a:cubicBezTo>
                  <a:cubicBezTo>
                    <a:pt x="476" y="91"/>
                    <a:pt x="372" y="1"/>
                    <a:pt x="252" y="1"/>
                  </a:cubicBezTo>
                  <a:close/>
                </a:path>
              </a:pathLst>
            </a:custGeom>
            <a:solidFill>
              <a:schemeClr val="dk1"/>
            </a:solidFill>
            <a:ln w="3500" cap="flat" cmpd="sng">
              <a:solidFill>
                <a:schemeClr val="dk1"/>
              </a:solidFill>
              <a:prstDash val="solid"/>
              <a:miter lim="112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78"/>
            <p:cNvSpPr/>
            <p:nvPr/>
          </p:nvSpPr>
          <p:spPr>
            <a:xfrm>
              <a:off x="5597025" y="3171625"/>
              <a:ext cx="28125" cy="134750"/>
            </a:xfrm>
            <a:custGeom>
              <a:avLst/>
              <a:gdLst/>
              <a:ahLst/>
              <a:cxnLst/>
              <a:rect l="l" t="t" r="r" b="b"/>
              <a:pathLst>
                <a:path w="1125" h="5390" extrusionOk="0">
                  <a:moveTo>
                    <a:pt x="260" y="0"/>
                  </a:moveTo>
                  <a:cubicBezTo>
                    <a:pt x="244" y="0"/>
                    <a:pt x="228" y="2"/>
                    <a:pt x="211" y="5"/>
                  </a:cubicBezTo>
                  <a:cubicBezTo>
                    <a:pt x="82" y="32"/>
                    <a:pt x="0" y="159"/>
                    <a:pt x="27" y="288"/>
                  </a:cubicBezTo>
                  <a:cubicBezTo>
                    <a:pt x="286" y="1527"/>
                    <a:pt x="426" y="2353"/>
                    <a:pt x="508" y="3066"/>
                  </a:cubicBezTo>
                  <a:cubicBezTo>
                    <a:pt x="590" y="3781"/>
                    <a:pt x="613" y="4377"/>
                    <a:pt x="643" y="5159"/>
                  </a:cubicBezTo>
                  <a:cubicBezTo>
                    <a:pt x="648" y="5288"/>
                    <a:pt x="753" y="5389"/>
                    <a:pt x="882" y="5389"/>
                  </a:cubicBezTo>
                  <a:cubicBezTo>
                    <a:pt x="885" y="5389"/>
                    <a:pt x="888" y="5389"/>
                    <a:pt x="890" y="5389"/>
                  </a:cubicBezTo>
                  <a:cubicBezTo>
                    <a:pt x="1022" y="5385"/>
                    <a:pt x="1125" y="5274"/>
                    <a:pt x="1120" y="5142"/>
                  </a:cubicBezTo>
                  <a:lnTo>
                    <a:pt x="1119" y="5141"/>
                  </a:lnTo>
                  <a:cubicBezTo>
                    <a:pt x="1089" y="4342"/>
                    <a:pt x="1064" y="3732"/>
                    <a:pt x="981" y="3011"/>
                  </a:cubicBezTo>
                  <a:cubicBezTo>
                    <a:pt x="899" y="2287"/>
                    <a:pt x="758" y="1449"/>
                    <a:pt x="494" y="191"/>
                  </a:cubicBezTo>
                  <a:cubicBezTo>
                    <a:pt x="471" y="78"/>
                    <a:pt x="371" y="0"/>
                    <a:pt x="260" y="0"/>
                  </a:cubicBezTo>
                  <a:close/>
                </a:path>
              </a:pathLst>
            </a:custGeom>
            <a:solidFill>
              <a:schemeClr val="dk1"/>
            </a:solidFill>
            <a:ln w="3500" cap="flat" cmpd="sng">
              <a:solidFill>
                <a:schemeClr val="dk1"/>
              </a:solidFill>
              <a:prstDash val="solid"/>
              <a:miter lim="112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78"/>
            <p:cNvSpPr/>
            <p:nvPr/>
          </p:nvSpPr>
          <p:spPr>
            <a:xfrm>
              <a:off x="5544100" y="3314375"/>
              <a:ext cx="449650" cy="1949525"/>
            </a:xfrm>
            <a:custGeom>
              <a:avLst/>
              <a:gdLst/>
              <a:ahLst/>
              <a:cxnLst/>
              <a:rect l="l" t="t" r="r" b="b"/>
              <a:pathLst>
                <a:path w="17986" h="77981" extrusionOk="0">
                  <a:moveTo>
                    <a:pt x="5433" y="0"/>
                  </a:moveTo>
                  <a:lnTo>
                    <a:pt x="1" y="1004"/>
                  </a:lnTo>
                  <a:cubicBezTo>
                    <a:pt x="692" y="4830"/>
                    <a:pt x="2531" y="12620"/>
                    <a:pt x="3979" y="18485"/>
                  </a:cubicBezTo>
                  <a:cubicBezTo>
                    <a:pt x="7427" y="37659"/>
                    <a:pt x="13031" y="65817"/>
                    <a:pt x="15740" y="77107"/>
                  </a:cubicBezTo>
                  <a:cubicBezTo>
                    <a:pt x="15875" y="77669"/>
                    <a:pt x="16407" y="77981"/>
                    <a:pt x="16907" y="77981"/>
                  </a:cubicBezTo>
                  <a:cubicBezTo>
                    <a:pt x="17466" y="77981"/>
                    <a:pt x="17986" y="77593"/>
                    <a:pt x="17873" y="76732"/>
                  </a:cubicBezTo>
                  <a:cubicBezTo>
                    <a:pt x="16091" y="63195"/>
                    <a:pt x="11556" y="37029"/>
                    <a:pt x="7965" y="17897"/>
                  </a:cubicBezTo>
                  <a:cubicBezTo>
                    <a:pt x="7175" y="10976"/>
                    <a:pt x="5997" y="2987"/>
                    <a:pt x="5433" y="1"/>
                  </a:cubicBezTo>
                  <a:lnTo>
                    <a:pt x="54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78"/>
            <p:cNvSpPr/>
            <p:nvPr/>
          </p:nvSpPr>
          <p:spPr>
            <a:xfrm>
              <a:off x="5544125" y="3314375"/>
              <a:ext cx="199100" cy="462125"/>
            </a:xfrm>
            <a:custGeom>
              <a:avLst/>
              <a:gdLst/>
              <a:ahLst/>
              <a:cxnLst/>
              <a:rect l="l" t="t" r="r" b="b"/>
              <a:pathLst>
                <a:path w="7964" h="18485" extrusionOk="0">
                  <a:moveTo>
                    <a:pt x="7963" y="17897"/>
                  </a:moveTo>
                  <a:lnTo>
                    <a:pt x="3978" y="18484"/>
                  </a:lnTo>
                  <a:cubicBezTo>
                    <a:pt x="2530" y="12619"/>
                    <a:pt x="691" y="4830"/>
                    <a:pt x="1" y="1003"/>
                  </a:cubicBezTo>
                  <a:lnTo>
                    <a:pt x="5432" y="0"/>
                  </a:lnTo>
                  <a:cubicBezTo>
                    <a:pt x="5996" y="2986"/>
                    <a:pt x="7174" y="10975"/>
                    <a:pt x="7964" y="1789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78"/>
            <p:cNvSpPr/>
            <p:nvPr/>
          </p:nvSpPr>
          <p:spPr>
            <a:xfrm>
              <a:off x="5287675" y="2800125"/>
              <a:ext cx="140375" cy="297525"/>
            </a:xfrm>
            <a:custGeom>
              <a:avLst/>
              <a:gdLst/>
              <a:ahLst/>
              <a:cxnLst/>
              <a:rect l="l" t="t" r="r" b="b"/>
              <a:pathLst>
                <a:path w="5615" h="11901" extrusionOk="0">
                  <a:moveTo>
                    <a:pt x="2609" y="11343"/>
                  </a:moveTo>
                  <a:cubicBezTo>
                    <a:pt x="3114" y="11900"/>
                    <a:pt x="5614" y="11158"/>
                    <a:pt x="5535" y="10457"/>
                  </a:cubicBezTo>
                  <a:cubicBezTo>
                    <a:pt x="5150" y="7078"/>
                    <a:pt x="3184" y="2414"/>
                    <a:pt x="830" y="1"/>
                  </a:cubicBezTo>
                  <a:cubicBezTo>
                    <a:pt x="0" y="3181"/>
                    <a:pt x="1307" y="8316"/>
                    <a:pt x="2609" y="1134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78"/>
            <p:cNvSpPr/>
            <p:nvPr/>
          </p:nvSpPr>
          <p:spPr>
            <a:xfrm>
              <a:off x="5319325" y="2932725"/>
              <a:ext cx="57575" cy="137775"/>
            </a:xfrm>
            <a:custGeom>
              <a:avLst/>
              <a:gdLst/>
              <a:ahLst/>
              <a:cxnLst/>
              <a:rect l="l" t="t" r="r" b="b"/>
              <a:pathLst>
                <a:path w="2303" h="5511" extrusionOk="0">
                  <a:moveTo>
                    <a:pt x="257" y="1"/>
                  </a:moveTo>
                  <a:cubicBezTo>
                    <a:pt x="241" y="1"/>
                    <a:pt x="225" y="2"/>
                    <a:pt x="209" y="6"/>
                  </a:cubicBezTo>
                  <a:cubicBezTo>
                    <a:pt x="83" y="31"/>
                    <a:pt x="0" y="153"/>
                    <a:pt x="22" y="281"/>
                  </a:cubicBezTo>
                  <a:cubicBezTo>
                    <a:pt x="170" y="1007"/>
                    <a:pt x="517" y="2193"/>
                    <a:pt x="892" y="3256"/>
                  </a:cubicBezTo>
                  <a:cubicBezTo>
                    <a:pt x="1217" y="4181"/>
                    <a:pt x="1568" y="5021"/>
                    <a:pt x="1835" y="5408"/>
                  </a:cubicBezTo>
                  <a:cubicBezTo>
                    <a:pt x="1881" y="5474"/>
                    <a:pt x="1956" y="5510"/>
                    <a:pt x="2032" y="5510"/>
                  </a:cubicBezTo>
                  <a:cubicBezTo>
                    <a:pt x="2078" y="5510"/>
                    <a:pt x="2126" y="5497"/>
                    <a:pt x="2167" y="5468"/>
                  </a:cubicBezTo>
                  <a:cubicBezTo>
                    <a:pt x="2275" y="5393"/>
                    <a:pt x="2302" y="5245"/>
                    <a:pt x="2228" y="5136"/>
                  </a:cubicBezTo>
                  <a:lnTo>
                    <a:pt x="2227" y="5136"/>
                  </a:lnTo>
                  <a:cubicBezTo>
                    <a:pt x="1987" y="4788"/>
                    <a:pt x="1656" y="3988"/>
                    <a:pt x="1342" y="3097"/>
                  </a:cubicBezTo>
                  <a:cubicBezTo>
                    <a:pt x="972" y="2049"/>
                    <a:pt x="632" y="889"/>
                    <a:pt x="490" y="185"/>
                  </a:cubicBezTo>
                  <a:cubicBezTo>
                    <a:pt x="463" y="75"/>
                    <a:pt x="366" y="1"/>
                    <a:pt x="257" y="1"/>
                  </a:cubicBezTo>
                  <a:close/>
                </a:path>
              </a:pathLst>
            </a:custGeom>
            <a:solidFill>
              <a:schemeClr val="dk1"/>
            </a:solidFill>
            <a:ln w="3500" cap="flat" cmpd="sng">
              <a:solidFill>
                <a:schemeClr val="dk1"/>
              </a:solidFill>
              <a:prstDash val="solid"/>
              <a:miter lim="112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78"/>
            <p:cNvSpPr/>
            <p:nvPr/>
          </p:nvSpPr>
          <p:spPr>
            <a:xfrm>
              <a:off x="5373300" y="2987875"/>
              <a:ext cx="26750" cy="75450"/>
            </a:xfrm>
            <a:custGeom>
              <a:avLst/>
              <a:gdLst/>
              <a:ahLst/>
              <a:cxnLst/>
              <a:rect l="l" t="t" r="r" b="b"/>
              <a:pathLst>
                <a:path w="1070" h="3018" extrusionOk="0">
                  <a:moveTo>
                    <a:pt x="269" y="1"/>
                  </a:moveTo>
                  <a:cubicBezTo>
                    <a:pt x="244" y="1"/>
                    <a:pt x="218" y="5"/>
                    <a:pt x="193" y="13"/>
                  </a:cubicBezTo>
                  <a:cubicBezTo>
                    <a:pt x="68" y="56"/>
                    <a:pt x="1" y="191"/>
                    <a:pt x="43" y="316"/>
                  </a:cubicBezTo>
                  <a:cubicBezTo>
                    <a:pt x="258" y="944"/>
                    <a:pt x="375" y="1363"/>
                    <a:pt x="447" y="1725"/>
                  </a:cubicBezTo>
                  <a:cubicBezTo>
                    <a:pt x="520" y="2086"/>
                    <a:pt x="551" y="2399"/>
                    <a:pt x="589" y="2811"/>
                  </a:cubicBezTo>
                  <a:cubicBezTo>
                    <a:pt x="605" y="2930"/>
                    <a:pt x="706" y="3017"/>
                    <a:pt x="824" y="3017"/>
                  </a:cubicBezTo>
                  <a:cubicBezTo>
                    <a:pt x="831" y="3017"/>
                    <a:pt x="839" y="3017"/>
                    <a:pt x="847" y="3016"/>
                  </a:cubicBezTo>
                  <a:cubicBezTo>
                    <a:pt x="974" y="3005"/>
                    <a:pt x="1069" y="2895"/>
                    <a:pt x="1064" y="2768"/>
                  </a:cubicBezTo>
                  <a:cubicBezTo>
                    <a:pt x="1023" y="2342"/>
                    <a:pt x="992" y="2017"/>
                    <a:pt x="914" y="1630"/>
                  </a:cubicBezTo>
                  <a:cubicBezTo>
                    <a:pt x="837" y="1243"/>
                    <a:pt x="715" y="806"/>
                    <a:pt x="496" y="163"/>
                  </a:cubicBezTo>
                  <a:cubicBezTo>
                    <a:pt x="462" y="63"/>
                    <a:pt x="369" y="1"/>
                    <a:pt x="269" y="1"/>
                  </a:cubicBezTo>
                  <a:close/>
                </a:path>
              </a:pathLst>
            </a:custGeom>
            <a:solidFill>
              <a:schemeClr val="dk1"/>
            </a:solidFill>
            <a:ln w="3500" cap="flat" cmpd="sng">
              <a:solidFill>
                <a:schemeClr val="dk1"/>
              </a:solidFill>
              <a:prstDash val="solid"/>
              <a:miter lim="112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78"/>
            <p:cNvSpPr/>
            <p:nvPr/>
          </p:nvSpPr>
          <p:spPr>
            <a:xfrm>
              <a:off x="5352875" y="3061525"/>
              <a:ext cx="789650" cy="2414150"/>
            </a:xfrm>
            <a:custGeom>
              <a:avLst/>
              <a:gdLst/>
              <a:ahLst/>
              <a:cxnLst/>
              <a:rect l="l" t="t" r="r" b="b"/>
              <a:pathLst>
                <a:path w="31586" h="96566" extrusionOk="0">
                  <a:moveTo>
                    <a:pt x="2927" y="1"/>
                  </a:moveTo>
                  <a:lnTo>
                    <a:pt x="1" y="887"/>
                  </a:lnTo>
                  <a:lnTo>
                    <a:pt x="2773" y="9901"/>
                  </a:lnTo>
                  <a:lnTo>
                    <a:pt x="29502" y="96179"/>
                  </a:lnTo>
                  <a:cubicBezTo>
                    <a:pt x="29587" y="96453"/>
                    <a:pt x="29854" y="96565"/>
                    <a:pt x="30165" y="96565"/>
                  </a:cubicBezTo>
                  <a:cubicBezTo>
                    <a:pt x="30788" y="96565"/>
                    <a:pt x="31586" y="96115"/>
                    <a:pt x="31439" y="95624"/>
                  </a:cubicBezTo>
                  <a:lnTo>
                    <a:pt x="5629" y="9117"/>
                  </a:lnTo>
                  <a:lnTo>
                    <a:pt x="292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78"/>
            <p:cNvSpPr/>
            <p:nvPr/>
          </p:nvSpPr>
          <p:spPr>
            <a:xfrm>
              <a:off x="5352875" y="3061525"/>
              <a:ext cx="140750" cy="247550"/>
            </a:xfrm>
            <a:custGeom>
              <a:avLst/>
              <a:gdLst/>
              <a:ahLst/>
              <a:cxnLst/>
              <a:rect l="l" t="t" r="r" b="b"/>
              <a:pathLst>
                <a:path w="5630" h="9902" extrusionOk="0">
                  <a:moveTo>
                    <a:pt x="5629" y="9117"/>
                  </a:moveTo>
                  <a:lnTo>
                    <a:pt x="2773" y="9901"/>
                  </a:lnTo>
                  <a:lnTo>
                    <a:pt x="1" y="887"/>
                  </a:lnTo>
                  <a:lnTo>
                    <a:pt x="29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097;p44">
            <a:extLst>
              <a:ext uri="{FF2B5EF4-FFF2-40B4-BE49-F238E27FC236}">
                <a16:creationId xmlns:a16="http://schemas.microsoft.com/office/drawing/2014/main" id="{4DFD37A8-8D8B-B1EB-C3BF-1FB319CBEAEF}"/>
              </a:ext>
            </a:extLst>
          </p:cNvPr>
          <p:cNvSpPr txBox="1">
            <a:spLocks/>
          </p:cNvSpPr>
          <p:nvPr/>
        </p:nvSpPr>
        <p:spPr>
          <a:xfrm>
            <a:off x="2087936" y="1430259"/>
            <a:ext cx="850638" cy="734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Unbounded"/>
              <a:buNone/>
              <a:defRPr sz="4000" b="1" i="0" u="none" strike="noStrike" cap="none">
                <a:solidFill>
                  <a:schemeClr val="lt2"/>
                </a:solidFill>
                <a:latin typeface="Unbounded"/>
                <a:ea typeface="Unbounded"/>
                <a:cs typeface="Unbounded"/>
                <a:sym typeface="Unbounded"/>
              </a:defRPr>
            </a:lvl1pPr>
            <a:lvl2pPr marR="0" lvl="1" algn="l" rtl="0">
              <a:lnSpc>
                <a:spcPct val="100000"/>
              </a:lnSpc>
              <a:spcBef>
                <a:spcPts val="0"/>
              </a:spcBef>
              <a:spcAft>
                <a:spcPts val="0"/>
              </a:spcAft>
              <a:buClr>
                <a:schemeClr val="dk1"/>
              </a:buClr>
              <a:buSzPts val="3000"/>
              <a:buFont typeface="Unbounded"/>
              <a:buNone/>
              <a:defRPr sz="3000" b="0" i="0" u="none" strike="noStrike" cap="none">
                <a:solidFill>
                  <a:schemeClr val="dk1"/>
                </a:solidFill>
                <a:latin typeface="Unbounded"/>
                <a:ea typeface="Unbounded"/>
                <a:cs typeface="Unbounded"/>
                <a:sym typeface="Unbounded"/>
              </a:defRPr>
            </a:lvl2pPr>
            <a:lvl3pPr marR="0" lvl="2" algn="l" rtl="0">
              <a:lnSpc>
                <a:spcPct val="100000"/>
              </a:lnSpc>
              <a:spcBef>
                <a:spcPts val="0"/>
              </a:spcBef>
              <a:spcAft>
                <a:spcPts val="0"/>
              </a:spcAft>
              <a:buClr>
                <a:schemeClr val="dk1"/>
              </a:buClr>
              <a:buSzPts val="3000"/>
              <a:buFont typeface="Unbounded"/>
              <a:buNone/>
              <a:defRPr sz="3000" b="0" i="0" u="none" strike="noStrike" cap="none">
                <a:solidFill>
                  <a:schemeClr val="dk1"/>
                </a:solidFill>
                <a:latin typeface="Unbounded"/>
                <a:ea typeface="Unbounded"/>
                <a:cs typeface="Unbounded"/>
                <a:sym typeface="Unbounded"/>
              </a:defRPr>
            </a:lvl3pPr>
            <a:lvl4pPr marR="0" lvl="3" algn="l" rtl="0">
              <a:lnSpc>
                <a:spcPct val="100000"/>
              </a:lnSpc>
              <a:spcBef>
                <a:spcPts val="0"/>
              </a:spcBef>
              <a:spcAft>
                <a:spcPts val="0"/>
              </a:spcAft>
              <a:buClr>
                <a:schemeClr val="dk1"/>
              </a:buClr>
              <a:buSzPts val="3000"/>
              <a:buFont typeface="Unbounded"/>
              <a:buNone/>
              <a:defRPr sz="3000" b="0" i="0" u="none" strike="noStrike" cap="none">
                <a:solidFill>
                  <a:schemeClr val="dk1"/>
                </a:solidFill>
                <a:latin typeface="Unbounded"/>
                <a:ea typeface="Unbounded"/>
                <a:cs typeface="Unbounded"/>
                <a:sym typeface="Unbounded"/>
              </a:defRPr>
            </a:lvl4pPr>
            <a:lvl5pPr marR="0" lvl="4" algn="l" rtl="0">
              <a:lnSpc>
                <a:spcPct val="100000"/>
              </a:lnSpc>
              <a:spcBef>
                <a:spcPts val="0"/>
              </a:spcBef>
              <a:spcAft>
                <a:spcPts val="0"/>
              </a:spcAft>
              <a:buClr>
                <a:schemeClr val="dk1"/>
              </a:buClr>
              <a:buSzPts val="3000"/>
              <a:buFont typeface="Unbounded"/>
              <a:buNone/>
              <a:defRPr sz="3000" b="0" i="0" u="none" strike="noStrike" cap="none">
                <a:solidFill>
                  <a:schemeClr val="dk1"/>
                </a:solidFill>
                <a:latin typeface="Unbounded"/>
                <a:ea typeface="Unbounded"/>
                <a:cs typeface="Unbounded"/>
                <a:sym typeface="Unbounded"/>
              </a:defRPr>
            </a:lvl5pPr>
            <a:lvl6pPr marR="0" lvl="5" algn="l" rtl="0">
              <a:lnSpc>
                <a:spcPct val="100000"/>
              </a:lnSpc>
              <a:spcBef>
                <a:spcPts val="0"/>
              </a:spcBef>
              <a:spcAft>
                <a:spcPts val="0"/>
              </a:spcAft>
              <a:buClr>
                <a:schemeClr val="dk1"/>
              </a:buClr>
              <a:buSzPts val="3000"/>
              <a:buFont typeface="Unbounded"/>
              <a:buNone/>
              <a:defRPr sz="3000" b="0" i="0" u="none" strike="noStrike" cap="none">
                <a:solidFill>
                  <a:schemeClr val="dk1"/>
                </a:solidFill>
                <a:latin typeface="Unbounded"/>
                <a:ea typeface="Unbounded"/>
                <a:cs typeface="Unbounded"/>
                <a:sym typeface="Unbounded"/>
              </a:defRPr>
            </a:lvl6pPr>
            <a:lvl7pPr marR="0" lvl="6" algn="l" rtl="0">
              <a:lnSpc>
                <a:spcPct val="100000"/>
              </a:lnSpc>
              <a:spcBef>
                <a:spcPts val="0"/>
              </a:spcBef>
              <a:spcAft>
                <a:spcPts val="0"/>
              </a:spcAft>
              <a:buClr>
                <a:schemeClr val="dk1"/>
              </a:buClr>
              <a:buSzPts val="3000"/>
              <a:buFont typeface="Unbounded"/>
              <a:buNone/>
              <a:defRPr sz="3000" b="0" i="0" u="none" strike="noStrike" cap="none">
                <a:solidFill>
                  <a:schemeClr val="dk1"/>
                </a:solidFill>
                <a:latin typeface="Unbounded"/>
                <a:ea typeface="Unbounded"/>
                <a:cs typeface="Unbounded"/>
                <a:sym typeface="Unbounded"/>
              </a:defRPr>
            </a:lvl7pPr>
            <a:lvl8pPr marR="0" lvl="7" algn="l" rtl="0">
              <a:lnSpc>
                <a:spcPct val="100000"/>
              </a:lnSpc>
              <a:spcBef>
                <a:spcPts val="0"/>
              </a:spcBef>
              <a:spcAft>
                <a:spcPts val="0"/>
              </a:spcAft>
              <a:buClr>
                <a:schemeClr val="dk1"/>
              </a:buClr>
              <a:buSzPts val="3000"/>
              <a:buFont typeface="Unbounded"/>
              <a:buNone/>
              <a:defRPr sz="3000" b="0" i="0" u="none" strike="noStrike" cap="none">
                <a:solidFill>
                  <a:schemeClr val="dk1"/>
                </a:solidFill>
                <a:latin typeface="Unbounded"/>
                <a:ea typeface="Unbounded"/>
                <a:cs typeface="Unbounded"/>
                <a:sym typeface="Unbounded"/>
              </a:defRPr>
            </a:lvl8pPr>
            <a:lvl9pPr marR="0" lvl="8" algn="l" rtl="0">
              <a:lnSpc>
                <a:spcPct val="100000"/>
              </a:lnSpc>
              <a:spcBef>
                <a:spcPts val="0"/>
              </a:spcBef>
              <a:spcAft>
                <a:spcPts val="0"/>
              </a:spcAft>
              <a:buClr>
                <a:schemeClr val="dk1"/>
              </a:buClr>
              <a:buSzPts val="3000"/>
              <a:buFont typeface="Unbounded"/>
              <a:buNone/>
              <a:defRPr sz="3000" b="0" i="0" u="none" strike="noStrike" cap="none">
                <a:solidFill>
                  <a:schemeClr val="dk1"/>
                </a:solidFill>
                <a:latin typeface="Unbounded"/>
                <a:ea typeface="Unbounded"/>
                <a:cs typeface="Unbounded"/>
                <a:sym typeface="Unbounded"/>
              </a:defRPr>
            </a:lvl9pPr>
          </a:lstStyle>
          <a:p>
            <a:pPr algn="ctr"/>
            <a:r>
              <a:rPr lang="vi-VN" sz="3600" dirty="0">
                <a:solidFill>
                  <a:schemeClr val="accent3"/>
                </a:solidFill>
                <a:latin typeface="Arial" panose="020B0604020202020204" pitchFamily="34" charset="0"/>
                <a:cs typeface="Arial" panose="020B0604020202020204" pitchFamily="34" charset="0"/>
              </a:rPr>
              <a:t>04</a:t>
            </a:r>
            <a:endParaRPr lang="en" sz="3600" dirty="0">
              <a:solidFill>
                <a:schemeClr val="accent3"/>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C4C363AC-82EC-E9ED-4946-2C18E14A2654}"/>
              </a:ext>
            </a:extLst>
          </p:cNvPr>
          <p:cNvSpPr/>
          <p:nvPr/>
        </p:nvSpPr>
        <p:spPr>
          <a:xfrm>
            <a:off x="858406" y="2359363"/>
            <a:ext cx="3309698" cy="944764"/>
          </a:xfrm>
          <a:prstGeom prst="rect">
            <a:avLst/>
          </a:prstGeom>
          <a:solidFill>
            <a:srgbClr val="F19E6B"/>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3600" b="1" dirty="0" smtClean="0">
                <a:latin typeface="Arial" panose="020B0604020202020204" pitchFamily="34" charset="0"/>
                <a:cs typeface="Arial" panose="020B0604020202020204" pitchFamily="34" charset="0"/>
              </a:rPr>
              <a:t>VẬN</a:t>
            </a:r>
            <a:r>
              <a:rPr lang="vi-VN" sz="3600" b="1" dirty="0" smtClean="0">
                <a:latin typeface="Arial" panose="020B0604020202020204" pitchFamily="34" charset="0"/>
                <a:cs typeface="Arial" panose="020B0604020202020204" pitchFamily="34" charset="0"/>
              </a:rPr>
              <a:t> </a:t>
            </a:r>
            <a:r>
              <a:rPr lang="vi-VN" sz="3600" b="1" dirty="0">
                <a:latin typeface="Arial" panose="020B0604020202020204" pitchFamily="34" charset="0"/>
                <a:cs typeface="Arial" panose="020B0604020202020204" pitchFamily="34" charset="0"/>
              </a:rPr>
              <a:t>DỤNG</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83"/>
        <p:cNvGrpSpPr/>
        <p:nvPr/>
      </p:nvGrpSpPr>
      <p:grpSpPr>
        <a:xfrm>
          <a:off x="0" y="0"/>
          <a:ext cx="0" cy="0"/>
          <a:chOff x="0" y="0"/>
          <a:chExt cx="0" cy="0"/>
        </a:xfrm>
      </p:grpSpPr>
      <p:sp>
        <p:nvSpPr>
          <p:cNvPr id="3" name="Title 2">
            <a:extLst>
              <a:ext uri="{FF2B5EF4-FFF2-40B4-BE49-F238E27FC236}">
                <a16:creationId xmlns:a16="http://schemas.microsoft.com/office/drawing/2014/main" id="{3A576FEF-7219-7031-102A-A5E824CA76C9}"/>
              </a:ext>
            </a:extLst>
          </p:cNvPr>
          <p:cNvSpPr>
            <a:spLocks noGrp="1"/>
          </p:cNvSpPr>
          <p:nvPr>
            <p:ph type="title"/>
          </p:nvPr>
        </p:nvSpPr>
        <p:spPr>
          <a:xfrm>
            <a:off x="3063240" y="498365"/>
            <a:ext cx="3017520" cy="572700"/>
          </a:xfrm>
        </p:spPr>
        <p:txBody>
          <a:bodyPr anchor="ctr"/>
          <a:lstStyle/>
          <a:p>
            <a:pPr algn="ctr"/>
            <a:r>
              <a:rPr lang="vi-VN" sz="2400" b="1" dirty="0">
                <a:solidFill>
                  <a:schemeClr val="accent3"/>
                </a:solidFill>
                <a:latin typeface="Arial" panose="020B0604020202020204" pitchFamily="34" charset="0"/>
                <a:cs typeface="Arial" panose="020B0604020202020204" pitchFamily="34" charset="0"/>
              </a:rPr>
              <a:t>THẢO LUẬN NHÓM</a:t>
            </a:r>
          </a:p>
        </p:txBody>
      </p:sp>
      <p:sp>
        <p:nvSpPr>
          <p:cNvPr id="7" name="Rectangle: Folded Corner 6">
            <a:extLst>
              <a:ext uri="{FF2B5EF4-FFF2-40B4-BE49-F238E27FC236}">
                <a16:creationId xmlns:a16="http://schemas.microsoft.com/office/drawing/2014/main" id="{D03ABD5A-292E-B0A4-CA55-5E51A48578C5}"/>
              </a:ext>
            </a:extLst>
          </p:cNvPr>
          <p:cNvSpPr/>
          <p:nvPr/>
        </p:nvSpPr>
        <p:spPr>
          <a:xfrm>
            <a:off x="3474720" y="1348740"/>
            <a:ext cx="5212080" cy="3078480"/>
          </a:xfrm>
          <a:prstGeom prst="foldedCorner">
            <a:avLst>
              <a:gd name="adj" fmla="val 15249"/>
            </a:avLst>
          </a:prstGeom>
          <a:solidFill>
            <a:schemeClr val="accent4">
              <a:lumMod val="20000"/>
              <a:lumOff val="80000"/>
            </a:schemeClr>
          </a:solidFill>
        </p:spPr>
        <p:style>
          <a:lnRef idx="3">
            <a:schemeClr val="lt1"/>
          </a:lnRef>
          <a:fillRef idx="1">
            <a:schemeClr val="accent4"/>
          </a:fillRef>
          <a:effectRef idx="1">
            <a:schemeClr val="accent4"/>
          </a:effectRef>
          <a:fontRef idx="minor">
            <a:schemeClr val="lt1"/>
          </a:fontRef>
        </p:style>
        <p:txBody>
          <a:bodyPr lIns="180000" tIns="324000" rIns="180000" rtlCol="0" anchor="ctr"/>
          <a:lstStyle/>
          <a:p>
            <a:pPr algn="just">
              <a:lnSpc>
                <a:spcPct val="150000"/>
              </a:lnSpc>
            </a:pPr>
            <a:r>
              <a:rPr lang="vi-VN" sz="2000" dirty="0">
                <a:solidFill>
                  <a:schemeClr val="tx1"/>
                </a:solidFill>
                <a:effectLst/>
                <a:latin typeface="Arial" panose="020B0604020202020204" pitchFamily="34" charset="0"/>
                <a:cs typeface="Arial" panose="020B0604020202020204" pitchFamily="34" charset="0"/>
              </a:rPr>
              <a:t>Dựa theo cách xây dựng nội giới thiệu trong bài, em có thể thực hiện giới thiệu các ngành nghề, sản phẩm của quê hương để chia sẻ hiểu biết của bản thân với bạn bè, khách du lịch và cả cộng đồng.</a:t>
            </a:r>
          </a:p>
        </p:txBody>
      </p:sp>
      <p:sp>
        <p:nvSpPr>
          <p:cNvPr id="8" name="Freeform 32">
            <a:extLst>
              <a:ext uri="{FF2B5EF4-FFF2-40B4-BE49-F238E27FC236}">
                <a16:creationId xmlns:a16="http://schemas.microsoft.com/office/drawing/2014/main" id="{FEAD8C0C-B368-1661-9664-4A50F065D7DC}"/>
              </a:ext>
            </a:extLst>
          </p:cNvPr>
          <p:cNvSpPr/>
          <p:nvPr/>
        </p:nvSpPr>
        <p:spPr>
          <a:xfrm>
            <a:off x="311227" y="2369821"/>
            <a:ext cx="2896793" cy="2773680"/>
          </a:xfrm>
          <a:custGeom>
            <a:avLst/>
            <a:gdLst/>
            <a:ahLst/>
            <a:cxnLst/>
            <a:rect l="l" t="t" r="r" b="b"/>
            <a:pathLst>
              <a:path w="939711" h="899773">
                <a:moveTo>
                  <a:pt x="0" y="0"/>
                </a:moveTo>
                <a:lnTo>
                  <a:pt x="939711" y="0"/>
                </a:lnTo>
                <a:lnTo>
                  <a:pt x="939711" y="899773"/>
                </a:lnTo>
                <a:lnTo>
                  <a:pt x="0" y="89977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sz="1200"/>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744"/>
        <p:cNvGrpSpPr/>
        <p:nvPr/>
      </p:nvGrpSpPr>
      <p:grpSpPr>
        <a:xfrm>
          <a:off x="0" y="0"/>
          <a:ext cx="0" cy="0"/>
          <a:chOff x="0" y="0"/>
          <a:chExt cx="0" cy="0"/>
        </a:xfrm>
      </p:grpSpPr>
      <p:sp>
        <p:nvSpPr>
          <p:cNvPr id="6" name="TextBox 5">
            <a:extLst>
              <a:ext uri="{FF2B5EF4-FFF2-40B4-BE49-F238E27FC236}">
                <a16:creationId xmlns:a16="http://schemas.microsoft.com/office/drawing/2014/main" id="{37065FD8-F259-BE7D-5E81-FDFC9A546544}"/>
              </a:ext>
            </a:extLst>
          </p:cNvPr>
          <p:cNvSpPr txBox="1"/>
          <p:nvPr/>
        </p:nvSpPr>
        <p:spPr>
          <a:xfrm>
            <a:off x="3566160" y="815541"/>
            <a:ext cx="2011680" cy="523220"/>
          </a:xfrm>
          <a:prstGeom prst="rect">
            <a:avLst/>
          </a:prstGeom>
          <a:noFill/>
        </p:spPr>
        <p:txBody>
          <a:bodyPr wrap="square">
            <a:spAutoFit/>
          </a:bodyPr>
          <a:lstStyle/>
          <a:p>
            <a:pPr algn="ctr"/>
            <a:r>
              <a:rPr lang="vi-VN" sz="2800" b="1" dirty="0">
                <a:solidFill>
                  <a:schemeClr val="accent3">
                    <a:lumMod val="75000"/>
                  </a:schemeClr>
                </a:solidFill>
                <a:effectLst/>
                <a:latin typeface="Arial" panose="020B0604020202020204" pitchFamily="34" charset="0"/>
                <a:cs typeface="Arial" panose="020B0604020202020204" pitchFamily="34" charset="0"/>
              </a:rPr>
              <a:t>KẾT LUẬN</a:t>
            </a:r>
          </a:p>
        </p:txBody>
      </p:sp>
      <p:sp>
        <p:nvSpPr>
          <p:cNvPr id="7" name="Double Bracket 6">
            <a:extLst>
              <a:ext uri="{FF2B5EF4-FFF2-40B4-BE49-F238E27FC236}">
                <a16:creationId xmlns:a16="http://schemas.microsoft.com/office/drawing/2014/main" id="{E40DA0AA-FBD1-3F0D-6CDB-A3DC77AEB489}"/>
              </a:ext>
            </a:extLst>
          </p:cNvPr>
          <p:cNvSpPr/>
          <p:nvPr/>
        </p:nvSpPr>
        <p:spPr>
          <a:xfrm>
            <a:off x="701040" y="1462922"/>
            <a:ext cx="7741920" cy="1867017"/>
          </a:xfrm>
          <a:prstGeom prst="bracketPair">
            <a:avLst>
              <a:gd name="adj" fmla="val 9033"/>
            </a:avLst>
          </a:prstGeom>
          <a:solidFill>
            <a:schemeClr val="bg1"/>
          </a:solidFill>
          <a:ln w="19050"/>
        </p:spPr>
        <p:style>
          <a:lnRef idx="1">
            <a:schemeClr val="accent1"/>
          </a:lnRef>
          <a:fillRef idx="0">
            <a:schemeClr val="accent1"/>
          </a:fillRef>
          <a:effectRef idx="0">
            <a:schemeClr val="accent1"/>
          </a:effectRef>
          <a:fontRef idx="minor">
            <a:schemeClr val="tx1"/>
          </a:fontRef>
        </p:style>
        <p:txBody>
          <a:bodyPr bIns="108000" rtlCol="0" anchor="ctr"/>
          <a:lstStyle/>
          <a:p>
            <a:pPr algn="just">
              <a:lnSpc>
                <a:spcPct val="150000"/>
              </a:lnSpc>
            </a:pPr>
            <a:r>
              <a:rPr lang="vi-VN" sz="2000" dirty="0">
                <a:effectLst/>
                <a:latin typeface="Arial" panose="020B0604020202020204" pitchFamily="34" charset="0"/>
                <a:cs typeface="Arial" panose="020B0604020202020204" pitchFamily="34" charset="0"/>
              </a:rPr>
              <a:t>Để trở thành nghệ sĩ tạo hình chuyên nghiệp, cần phải học tập trong các trường mĩ thuật. Hằng năm, các nhà trường mĩ thuật đều tổ chức tuyển sinh với các ngành hội họa, đồ họa, điêu khắc, lí luận mĩ thuật.</a:t>
            </a:r>
          </a:p>
        </p:txBody>
      </p:sp>
      <p:sp>
        <p:nvSpPr>
          <p:cNvPr id="8" name="Double Bracket 7">
            <a:extLst>
              <a:ext uri="{FF2B5EF4-FFF2-40B4-BE49-F238E27FC236}">
                <a16:creationId xmlns:a16="http://schemas.microsoft.com/office/drawing/2014/main" id="{2B850838-F463-5EE4-F6F9-BD970A599F64}"/>
              </a:ext>
            </a:extLst>
          </p:cNvPr>
          <p:cNvSpPr/>
          <p:nvPr/>
        </p:nvSpPr>
        <p:spPr>
          <a:xfrm>
            <a:off x="701040" y="3454100"/>
            <a:ext cx="7741920" cy="1274247"/>
          </a:xfrm>
          <a:prstGeom prst="bracketPair">
            <a:avLst>
              <a:gd name="adj" fmla="val 11482"/>
            </a:avLst>
          </a:prstGeom>
          <a:solidFill>
            <a:schemeClr val="bg1"/>
          </a:solidFill>
          <a:ln w="19050">
            <a:solidFill>
              <a:schemeClr val="tx2"/>
            </a:solidFill>
          </a:ln>
        </p:spPr>
        <p:style>
          <a:lnRef idx="1">
            <a:schemeClr val="accent1"/>
          </a:lnRef>
          <a:fillRef idx="0">
            <a:schemeClr val="accent1"/>
          </a:fillRef>
          <a:effectRef idx="0">
            <a:schemeClr val="accent1"/>
          </a:effectRef>
          <a:fontRef idx="minor">
            <a:schemeClr val="tx1"/>
          </a:fontRef>
        </p:style>
        <p:txBody>
          <a:bodyPr bIns="108000" rtlCol="0" anchor="ctr"/>
          <a:lstStyle/>
          <a:p>
            <a:pPr algn="just">
              <a:lnSpc>
                <a:spcPct val="150000"/>
              </a:lnSpc>
            </a:pPr>
            <a:r>
              <a:rPr lang="vi-VN" sz="2000" dirty="0">
                <a:effectLst/>
                <a:latin typeface="Arial" panose="020B0604020202020204" pitchFamily="34" charset="0"/>
                <a:cs typeface="Arial" panose="020B0604020202020204" pitchFamily="34" charset="0"/>
              </a:rPr>
              <a:t>Sưu tập, trưng bày tác phẩm mĩ thuật vừa là hoạt động trao đổi, mua bán vừa là hình thức giới thiệu tác phẩm với công chúng.</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493"/>
        <p:cNvGrpSpPr/>
        <p:nvPr/>
      </p:nvGrpSpPr>
      <p:grpSpPr>
        <a:xfrm>
          <a:off x="0" y="0"/>
          <a:ext cx="0" cy="0"/>
          <a:chOff x="0" y="0"/>
          <a:chExt cx="0" cy="0"/>
        </a:xfrm>
      </p:grpSpPr>
      <p:sp>
        <p:nvSpPr>
          <p:cNvPr id="3" name="Title 2">
            <a:extLst>
              <a:ext uri="{FF2B5EF4-FFF2-40B4-BE49-F238E27FC236}">
                <a16:creationId xmlns:a16="http://schemas.microsoft.com/office/drawing/2014/main" id="{91D461F6-C431-F56C-95AA-F7F458177100}"/>
              </a:ext>
            </a:extLst>
          </p:cNvPr>
          <p:cNvSpPr>
            <a:spLocks noGrp="1"/>
          </p:cNvSpPr>
          <p:nvPr>
            <p:ph type="title"/>
          </p:nvPr>
        </p:nvSpPr>
        <p:spPr>
          <a:xfrm>
            <a:off x="2202180" y="544085"/>
            <a:ext cx="4739640" cy="572700"/>
          </a:xfrm>
        </p:spPr>
        <p:txBody>
          <a:bodyPr anchor="ctr"/>
          <a:lstStyle/>
          <a:p>
            <a:pPr algn="ctr"/>
            <a:r>
              <a:rPr lang="vi-VN" sz="3300" b="1" dirty="0">
                <a:solidFill>
                  <a:schemeClr val="tx2">
                    <a:lumMod val="75000"/>
                  </a:schemeClr>
                </a:solidFill>
                <a:latin typeface="Arial" panose="020B0604020202020204" pitchFamily="34" charset="0"/>
                <a:cs typeface="Arial" panose="020B0604020202020204" pitchFamily="34" charset="0"/>
              </a:rPr>
              <a:t>HƯỚNG DẪN VỀ NHÀ</a:t>
            </a:r>
          </a:p>
        </p:txBody>
      </p:sp>
      <p:sp>
        <p:nvSpPr>
          <p:cNvPr id="8" name="Speech Bubble: Rectangle 7">
            <a:extLst>
              <a:ext uri="{FF2B5EF4-FFF2-40B4-BE49-F238E27FC236}">
                <a16:creationId xmlns:a16="http://schemas.microsoft.com/office/drawing/2014/main" id="{A3F6679B-EDE1-1704-1B2F-5A95AA6B8F3A}"/>
              </a:ext>
            </a:extLst>
          </p:cNvPr>
          <p:cNvSpPr/>
          <p:nvPr/>
        </p:nvSpPr>
        <p:spPr>
          <a:xfrm>
            <a:off x="738116" y="1447800"/>
            <a:ext cx="2218444" cy="2247900"/>
          </a:xfrm>
          <a:prstGeom prst="wedgeRectCallout">
            <a:avLst/>
          </a:prstGeom>
          <a:solidFill>
            <a:schemeClr val="accent4">
              <a:lumMod val="20000"/>
              <a:lumOff val="80000"/>
            </a:schemeClr>
          </a:solidFill>
        </p:spPr>
        <p:style>
          <a:lnRef idx="3">
            <a:schemeClr val="lt1"/>
          </a:lnRef>
          <a:fillRef idx="1">
            <a:schemeClr val="accent4"/>
          </a:fillRef>
          <a:effectRef idx="1">
            <a:schemeClr val="accent4"/>
          </a:effectRef>
          <a:fontRef idx="minor">
            <a:schemeClr val="lt1"/>
          </a:fontRef>
        </p:style>
        <p:txBody>
          <a:bodyPr bIns="108000" rtlCol="0" anchor="ctr"/>
          <a:lstStyle/>
          <a:p>
            <a:pPr algn="just">
              <a:lnSpc>
                <a:spcPct val="150000"/>
              </a:lnSpc>
            </a:pPr>
            <a:r>
              <a:rPr lang="vi-VN" sz="1800" dirty="0">
                <a:solidFill>
                  <a:schemeClr val="tx1"/>
                </a:solidFill>
                <a:effectLst/>
                <a:latin typeface="Arial" panose="020B0604020202020204" pitchFamily="34" charset="0"/>
                <a:cs typeface="Arial" panose="020B0604020202020204" pitchFamily="34" charset="0"/>
              </a:rPr>
              <a:t> Ôn lại kiến thức đã học về ngành nghề mĩ thuật tạo hình.</a:t>
            </a:r>
          </a:p>
        </p:txBody>
      </p:sp>
      <p:sp>
        <p:nvSpPr>
          <p:cNvPr id="10" name="Speech Bubble: Rectangle 9">
            <a:extLst>
              <a:ext uri="{FF2B5EF4-FFF2-40B4-BE49-F238E27FC236}">
                <a16:creationId xmlns:a16="http://schemas.microsoft.com/office/drawing/2014/main" id="{1D68148B-E2A1-6666-7056-03652FF4142C}"/>
              </a:ext>
            </a:extLst>
          </p:cNvPr>
          <p:cNvSpPr/>
          <p:nvPr/>
        </p:nvSpPr>
        <p:spPr>
          <a:xfrm>
            <a:off x="3326642" y="2080260"/>
            <a:ext cx="2490716" cy="2247900"/>
          </a:xfrm>
          <a:prstGeom prst="wedgeRectCallout">
            <a:avLst/>
          </a:prstGeom>
          <a:solidFill>
            <a:schemeClr val="accent5">
              <a:lumMod val="20000"/>
              <a:lumOff val="80000"/>
            </a:schemeClr>
          </a:solidFill>
        </p:spPr>
        <p:style>
          <a:lnRef idx="3">
            <a:schemeClr val="lt1"/>
          </a:lnRef>
          <a:fillRef idx="1">
            <a:schemeClr val="accent4"/>
          </a:fillRef>
          <a:effectRef idx="1">
            <a:schemeClr val="accent4"/>
          </a:effectRef>
          <a:fontRef idx="minor">
            <a:schemeClr val="lt1"/>
          </a:fontRef>
        </p:style>
        <p:txBody>
          <a:bodyPr bIns="108000" rtlCol="0" anchor="ctr"/>
          <a:lstStyle/>
          <a:p>
            <a:pPr algn="just">
              <a:lnSpc>
                <a:spcPct val="150000"/>
              </a:lnSpc>
            </a:pPr>
            <a:r>
              <a:rPr lang="vi-VN" sz="1800" dirty="0">
                <a:solidFill>
                  <a:schemeClr val="tx1"/>
                </a:solidFill>
                <a:effectLst/>
                <a:latin typeface="Arial" panose="020B0604020202020204" pitchFamily="34" charset="0"/>
                <a:cs typeface="Arial" panose="020B0604020202020204" pitchFamily="34" charset="0"/>
              </a:rPr>
              <a:t>Hoàn thành sản phẩm nội dung giới thiệu về một ngành nghề có liên quan đến mĩ thuật tạo hình.</a:t>
            </a:r>
          </a:p>
        </p:txBody>
      </p:sp>
      <p:sp>
        <p:nvSpPr>
          <p:cNvPr id="11" name="Speech Bubble: Rectangle 10">
            <a:extLst>
              <a:ext uri="{FF2B5EF4-FFF2-40B4-BE49-F238E27FC236}">
                <a16:creationId xmlns:a16="http://schemas.microsoft.com/office/drawing/2014/main" id="{D1821186-629E-CA06-F90A-EFDACCF4CA9C}"/>
              </a:ext>
            </a:extLst>
          </p:cNvPr>
          <p:cNvSpPr/>
          <p:nvPr/>
        </p:nvSpPr>
        <p:spPr>
          <a:xfrm>
            <a:off x="6187440" y="1447800"/>
            <a:ext cx="2218444" cy="2247900"/>
          </a:xfrm>
          <a:prstGeom prst="wedgeRectCallout">
            <a:avLst/>
          </a:prstGeom>
          <a:solidFill>
            <a:schemeClr val="tx2">
              <a:lumMod val="20000"/>
              <a:lumOff val="80000"/>
            </a:schemeClr>
          </a:solidFill>
        </p:spPr>
        <p:style>
          <a:lnRef idx="3">
            <a:schemeClr val="lt1"/>
          </a:lnRef>
          <a:fillRef idx="1">
            <a:schemeClr val="accent4"/>
          </a:fillRef>
          <a:effectRef idx="1">
            <a:schemeClr val="accent4"/>
          </a:effectRef>
          <a:fontRef idx="minor">
            <a:schemeClr val="lt1"/>
          </a:fontRef>
        </p:style>
        <p:txBody>
          <a:bodyPr bIns="180000" rtlCol="0" anchor="ctr"/>
          <a:lstStyle/>
          <a:p>
            <a:pPr algn="just">
              <a:lnSpc>
                <a:spcPct val="150000"/>
              </a:lnSpc>
            </a:pPr>
            <a:r>
              <a:rPr lang="vi-VN" sz="1800" dirty="0">
                <a:solidFill>
                  <a:schemeClr val="tx1"/>
                </a:solidFill>
                <a:effectLst/>
                <a:latin typeface="Arial" panose="020B0604020202020204" pitchFamily="34" charset="0"/>
                <a:cs typeface="Arial" panose="020B0604020202020204" pitchFamily="34" charset="0"/>
              </a:rPr>
              <a:t>Đọc và tìm hiểu trước nội dung </a:t>
            </a:r>
            <a:r>
              <a:rPr lang="vi-VN" sz="1800" i="1" dirty="0">
                <a:solidFill>
                  <a:schemeClr val="tx1"/>
                </a:solidFill>
                <a:effectLst/>
                <a:latin typeface="Arial" panose="020B0604020202020204" pitchFamily="34" charset="0"/>
                <a:cs typeface="Arial" panose="020B0604020202020204" pitchFamily="34" charset="0"/>
              </a:rPr>
              <a:t>Bài 15: Vai trò của mĩ thuật tạo hình trong đời sống.</a:t>
            </a:r>
            <a:endParaRPr lang="vi-VN" sz="1800" dirty="0">
              <a:solidFill>
                <a:schemeClr val="tx1"/>
              </a:solidFill>
              <a:effectLst/>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10"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5" name="Google Shape;1025;p42"/>
          <p:cNvSpPr txBox="1">
            <a:spLocks noGrp="1"/>
          </p:cNvSpPr>
          <p:nvPr>
            <p:ph type="ctrTitle"/>
          </p:nvPr>
        </p:nvSpPr>
        <p:spPr>
          <a:xfrm>
            <a:off x="879658" y="837030"/>
            <a:ext cx="4583910" cy="3461646"/>
          </a:xfrm>
          <a:prstGeom prst="rect">
            <a:avLst/>
          </a:prstGeom>
        </p:spPr>
        <p:txBody>
          <a:bodyPr spcFirstLastPara="1" wrap="square" lIns="91425" tIns="91425" rIns="91425" bIns="91425" anchor="ctr" anchorCtr="0">
            <a:noAutofit/>
          </a:bodyPr>
          <a:lstStyle/>
          <a:p>
            <a:pPr marL="0" lvl="0" indent="0" algn="r" rtl="0">
              <a:lnSpc>
                <a:spcPct val="150000"/>
              </a:lnSpc>
              <a:spcBef>
                <a:spcPts val="0"/>
              </a:spcBef>
              <a:spcAft>
                <a:spcPts val="200"/>
              </a:spcAft>
              <a:buNone/>
            </a:pPr>
            <a:r>
              <a:rPr lang="vi-VN" sz="4000" b="1" dirty="0">
                <a:solidFill>
                  <a:schemeClr val="accent4"/>
                </a:solidFill>
                <a:latin typeface="Arial" panose="020B0604020202020204" pitchFamily="34" charset="0"/>
                <a:cs typeface="Arial" panose="020B0604020202020204" pitchFamily="34" charset="0"/>
                <a:sym typeface="Unbounded"/>
              </a:rPr>
              <a:t>CẢM ƠN CÁC EM ĐÃ CHÚ Ý </a:t>
            </a:r>
            <a:br>
              <a:rPr lang="vi-VN" sz="4000" b="1" dirty="0">
                <a:solidFill>
                  <a:schemeClr val="accent4"/>
                </a:solidFill>
                <a:latin typeface="Arial" panose="020B0604020202020204" pitchFamily="34" charset="0"/>
                <a:cs typeface="Arial" panose="020B0604020202020204" pitchFamily="34" charset="0"/>
                <a:sym typeface="Unbounded"/>
              </a:rPr>
            </a:br>
            <a:r>
              <a:rPr lang="vi-VN" sz="4000" b="1" dirty="0">
                <a:solidFill>
                  <a:schemeClr val="accent4"/>
                </a:solidFill>
                <a:latin typeface="Arial" panose="020B0604020202020204" pitchFamily="34" charset="0"/>
                <a:cs typeface="Arial" panose="020B0604020202020204" pitchFamily="34" charset="0"/>
                <a:sym typeface="Unbounded"/>
              </a:rPr>
              <a:t>LẮNG NGHE!</a:t>
            </a:r>
            <a:endParaRPr sz="4000" b="1" dirty="0">
              <a:solidFill>
                <a:schemeClr val="accent4"/>
              </a:solidFill>
              <a:latin typeface="Arial" panose="020B0604020202020204" pitchFamily="34" charset="0"/>
              <a:ea typeface="Fjalla One"/>
              <a:cs typeface="Arial" panose="020B0604020202020204" pitchFamily="34" charset="0"/>
              <a:sym typeface="Fjalla One"/>
            </a:endParaRPr>
          </a:p>
        </p:txBody>
      </p:sp>
      <p:grpSp>
        <p:nvGrpSpPr>
          <p:cNvPr id="1033" name="Google Shape;1033;p42"/>
          <p:cNvGrpSpPr/>
          <p:nvPr/>
        </p:nvGrpSpPr>
        <p:grpSpPr>
          <a:xfrm rot="4549177">
            <a:off x="7674245" y="233144"/>
            <a:ext cx="1724331" cy="1386291"/>
            <a:chOff x="3730225" y="2252213"/>
            <a:chExt cx="650375" cy="522875"/>
          </a:xfrm>
        </p:grpSpPr>
        <p:sp>
          <p:nvSpPr>
            <p:cNvPr id="1034" name="Google Shape;1034;p42"/>
            <p:cNvSpPr/>
            <p:nvPr/>
          </p:nvSpPr>
          <p:spPr>
            <a:xfrm>
              <a:off x="4109350" y="2547313"/>
              <a:ext cx="107850" cy="190800"/>
            </a:xfrm>
            <a:custGeom>
              <a:avLst/>
              <a:gdLst/>
              <a:ahLst/>
              <a:cxnLst/>
              <a:rect l="l" t="t" r="r" b="b"/>
              <a:pathLst>
                <a:path w="4314" h="7632" extrusionOk="0">
                  <a:moveTo>
                    <a:pt x="2837" y="1"/>
                  </a:moveTo>
                  <a:cubicBezTo>
                    <a:pt x="2732" y="1"/>
                    <a:pt x="2625" y="17"/>
                    <a:pt x="2518" y="51"/>
                  </a:cubicBezTo>
                  <a:cubicBezTo>
                    <a:pt x="2051" y="198"/>
                    <a:pt x="1733" y="627"/>
                    <a:pt x="1485" y="1049"/>
                  </a:cubicBezTo>
                  <a:cubicBezTo>
                    <a:pt x="323" y="3013"/>
                    <a:pt x="1" y="5404"/>
                    <a:pt x="119" y="7632"/>
                  </a:cubicBezTo>
                  <a:cubicBezTo>
                    <a:pt x="1660" y="6972"/>
                    <a:pt x="4263" y="3491"/>
                    <a:pt x="4297" y="1722"/>
                  </a:cubicBezTo>
                  <a:cubicBezTo>
                    <a:pt x="4314" y="883"/>
                    <a:pt x="3622" y="1"/>
                    <a:pt x="2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35" name="Google Shape;1035;p42"/>
            <p:cNvSpPr/>
            <p:nvPr/>
          </p:nvSpPr>
          <p:spPr>
            <a:xfrm>
              <a:off x="4148150" y="2525738"/>
              <a:ext cx="232450" cy="234275"/>
            </a:xfrm>
            <a:custGeom>
              <a:avLst/>
              <a:gdLst/>
              <a:ahLst/>
              <a:cxnLst/>
              <a:rect l="l" t="t" r="r" b="b"/>
              <a:pathLst>
                <a:path w="9298" h="9371" extrusionOk="0">
                  <a:moveTo>
                    <a:pt x="7784" y="0"/>
                  </a:moveTo>
                  <a:cubicBezTo>
                    <a:pt x="7767" y="0"/>
                    <a:pt x="7749" y="1"/>
                    <a:pt x="7732" y="1"/>
                  </a:cubicBezTo>
                  <a:cubicBezTo>
                    <a:pt x="7031" y="26"/>
                    <a:pt x="6403" y="428"/>
                    <a:pt x="5871" y="884"/>
                  </a:cubicBezTo>
                  <a:cubicBezTo>
                    <a:pt x="3339" y="3057"/>
                    <a:pt x="1827" y="6638"/>
                    <a:pt x="1" y="9370"/>
                  </a:cubicBezTo>
                  <a:cubicBezTo>
                    <a:pt x="2722" y="9203"/>
                    <a:pt x="6461" y="4586"/>
                    <a:pt x="8339" y="2777"/>
                  </a:cubicBezTo>
                  <a:cubicBezTo>
                    <a:pt x="8799" y="2332"/>
                    <a:pt x="9298" y="1795"/>
                    <a:pt x="9243" y="1156"/>
                  </a:cubicBezTo>
                  <a:cubicBezTo>
                    <a:pt x="9188" y="476"/>
                    <a:pt x="8469" y="0"/>
                    <a:pt x="77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36" name="Google Shape;1036;p42"/>
            <p:cNvSpPr/>
            <p:nvPr/>
          </p:nvSpPr>
          <p:spPr>
            <a:xfrm>
              <a:off x="3730225" y="2515313"/>
              <a:ext cx="246750" cy="259775"/>
            </a:xfrm>
            <a:custGeom>
              <a:avLst/>
              <a:gdLst/>
              <a:ahLst/>
              <a:cxnLst/>
              <a:rect l="l" t="t" r="r" b="b"/>
              <a:pathLst>
                <a:path w="9870" h="10391" extrusionOk="0">
                  <a:moveTo>
                    <a:pt x="2574" y="1"/>
                  </a:moveTo>
                  <a:cubicBezTo>
                    <a:pt x="1394" y="1"/>
                    <a:pt x="208" y="667"/>
                    <a:pt x="86" y="1815"/>
                  </a:cubicBezTo>
                  <a:cubicBezTo>
                    <a:pt x="0" y="2614"/>
                    <a:pt x="432" y="3368"/>
                    <a:pt x="899" y="4018"/>
                  </a:cubicBezTo>
                  <a:cubicBezTo>
                    <a:pt x="3072" y="7051"/>
                    <a:pt x="6434" y="9102"/>
                    <a:pt x="9842" y="10391"/>
                  </a:cubicBezTo>
                  <a:cubicBezTo>
                    <a:pt x="9870" y="7646"/>
                    <a:pt x="6376" y="1460"/>
                    <a:pt x="3755" y="249"/>
                  </a:cubicBezTo>
                  <a:cubicBezTo>
                    <a:pt x="3392" y="81"/>
                    <a:pt x="2983" y="1"/>
                    <a:pt x="25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37" name="Google Shape;1037;p42"/>
            <p:cNvSpPr/>
            <p:nvPr/>
          </p:nvSpPr>
          <p:spPr>
            <a:xfrm>
              <a:off x="3798750" y="2252213"/>
              <a:ext cx="272225" cy="483500"/>
            </a:xfrm>
            <a:custGeom>
              <a:avLst/>
              <a:gdLst/>
              <a:ahLst/>
              <a:cxnLst/>
              <a:rect l="l" t="t" r="r" b="b"/>
              <a:pathLst>
                <a:path w="10889" h="19340" extrusionOk="0">
                  <a:moveTo>
                    <a:pt x="2590" y="1"/>
                  </a:moveTo>
                  <a:cubicBezTo>
                    <a:pt x="1677" y="1"/>
                    <a:pt x="776" y="714"/>
                    <a:pt x="425" y="1600"/>
                  </a:cubicBezTo>
                  <a:cubicBezTo>
                    <a:pt x="1" y="2665"/>
                    <a:pt x="190" y="3874"/>
                    <a:pt x="522" y="4968"/>
                  </a:cubicBezTo>
                  <a:cubicBezTo>
                    <a:pt x="2107" y="10192"/>
                    <a:pt x="6467" y="14809"/>
                    <a:pt x="9351" y="19339"/>
                  </a:cubicBezTo>
                  <a:cubicBezTo>
                    <a:pt x="10889" y="15150"/>
                    <a:pt x="6444" y="6517"/>
                    <a:pt x="4972" y="2515"/>
                  </a:cubicBezTo>
                  <a:cubicBezTo>
                    <a:pt x="4610" y="1531"/>
                    <a:pt x="4134" y="431"/>
                    <a:pt x="3143" y="93"/>
                  </a:cubicBezTo>
                  <a:cubicBezTo>
                    <a:pt x="2961" y="30"/>
                    <a:pt x="2775" y="1"/>
                    <a:pt x="2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38" name="Google Shape;1038;p42"/>
            <p:cNvSpPr/>
            <p:nvPr/>
          </p:nvSpPr>
          <p:spPr>
            <a:xfrm>
              <a:off x="4042050" y="2377763"/>
              <a:ext cx="96325" cy="291775"/>
            </a:xfrm>
            <a:custGeom>
              <a:avLst/>
              <a:gdLst/>
              <a:ahLst/>
              <a:cxnLst/>
              <a:rect l="l" t="t" r="r" b="b"/>
              <a:pathLst>
                <a:path w="3853" h="11671" extrusionOk="0">
                  <a:moveTo>
                    <a:pt x="1794" y="0"/>
                  </a:moveTo>
                  <a:cubicBezTo>
                    <a:pt x="1315" y="0"/>
                    <a:pt x="809" y="261"/>
                    <a:pt x="517" y="655"/>
                  </a:cubicBezTo>
                  <a:cubicBezTo>
                    <a:pt x="71" y="1260"/>
                    <a:pt x="0" y="2070"/>
                    <a:pt x="25" y="2827"/>
                  </a:cubicBezTo>
                  <a:cubicBezTo>
                    <a:pt x="121" y="5840"/>
                    <a:pt x="1322" y="8678"/>
                    <a:pt x="1607" y="11671"/>
                  </a:cubicBezTo>
                  <a:cubicBezTo>
                    <a:pt x="3007" y="8632"/>
                    <a:pt x="3853" y="4736"/>
                    <a:pt x="3071" y="1373"/>
                  </a:cubicBezTo>
                  <a:cubicBezTo>
                    <a:pt x="2977" y="956"/>
                    <a:pt x="2833" y="516"/>
                    <a:pt x="2503" y="243"/>
                  </a:cubicBezTo>
                  <a:cubicBezTo>
                    <a:pt x="2299" y="75"/>
                    <a:pt x="2050" y="0"/>
                    <a:pt x="17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2" name="Google Shape;1995;p76">
            <a:extLst>
              <a:ext uri="{FF2B5EF4-FFF2-40B4-BE49-F238E27FC236}">
                <a16:creationId xmlns:a16="http://schemas.microsoft.com/office/drawing/2014/main" id="{F9404014-4AAC-46FC-27BC-CABB1A26B8CB}"/>
              </a:ext>
            </a:extLst>
          </p:cNvPr>
          <p:cNvGrpSpPr/>
          <p:nvPr/>
        </p:nvGrpSpPr>
        <p:grpSpPr>
          <a:xfrm>
            <a:off x="6110477" y="330387"/>
            <a:ext cx="1610692" cy="2998418"/>
            <a:chOff x="6051400" y="3198950"/>
            <a:chExt cx="1012250" cy="1884375"/>
          </a:xfrm>
        </p:grpSpPr>
        <p:sp>
          <p:nvSpPr>
            <p:cNvPr id="3" name="Google Shape;1996;p76">
              <a:extLst>
                <a:ext uri="{FF2B5EF4-FFF2-40B4-BE49-F238E27FC236}">
                  <a16:creationId xmlns:a16="http://schemas.microsoft.com/office/drawing/2014/main" id="{07D5381B-752D-47CC-F7CC-F8A6437D01E1}"/>
                </a:ext>
              </a:extLst>
            </p:cNvPr>
            <p:cNvSpPr/>
            <p:nvPr/>
          </p:nvSpPr>
          <p:spPr>
            <a:xfrm>
              <a:off x="6058575" y="3198950"/>
              <a:ext cx="1005075" cy="1884375"/>
            </a:xfrm>
            <a:custGeom>
              <a:avLst/>
              <a:gdLst/>
              <a:ahLst/>
              <a:cxnLst/>
              <a:rect l="l" t="t" r="r" b="b"/>
              <a:pathLst>
                <a:path w="40203" h="75375" extrusionOk="0">
                  <a:moveTo>
                    <a:pt x="31974" y="75247"/>
                  </a:moveTo>
                  <a:cubicBezTo>
                    <a:pt x="32370" y="71846"/>
                    <a:pt x="33830" y="68331"/>
                    <a:pt x="36931" y="64645"/>
                  </a:cubicBezTo>
                  <a:cubicBezTo>
                    <a:pt x="37517" y="56558"/>
                    <a:pt x="34236" y="45139"/>
                    <a:pt x="25646" y="38559"/>
                  </a:cubicBezTo>
                  <a:cubicBezTo>
                    <a:pt x="24748" y="35757"/>
                    <a:pt x="24129" y="32061"/>
                    <a:pt x="24040" y="30401"/>
                  </a:cubicBezTo>
                  <a:cubicBezTo>
                    <a:pt x="27644" y="31525"/>
                    <a:pt x="26401" y="29648"/>
                    <a:pt x="26693" y="28653"/>
                  </a:cubicBezTo>
                  <a:cubicBezTo>
                    <a:pt x="27335" y="28380"/>
                    <a:pt x="27467" y="28035"/>
                    <a:pt x="27310" y="27666"/>
                  </a:cubicBezTo>
                  <a:cubicBezTo>
                    <a:pt x="27975" y="27040"/>
                    <a:pt x="27572" y="26970"/>
                    <a:pt x="27487" y="26679"/>
                  </a:cubicBezTo>
                  <a:cubicBezTo>
                    <a:pt x="27375" y="26303"/>
                    <a:pt x="27301" y="25563"/>
                    <a:pt x="27692" y="25490"/>
                  </a:cubicBezTo>
                  <a:cubicBezTo>
                    <a:pt x="28117" y="25410"/>
                    <a:pt x="28528" y="25946"/>
                    <a:pt x="29110" y="25259"/>
                  </a:cubicBezTo>
                  <a:cubicBezTo>
                    <a:pt x="29694" y="24567"/>
                    <a:pt x="27689" y="22549"/>
                    <a:pt x="27887" y="20883"/>
                  </a:cubicBezTo>
                  <a:cubicBezTo>
                    <a:pt x="40202" y="8557"/>
                    <a:pt x="19625" y="3314"/>
                    <a:pt x="18870" y="6910"/>
                  </a:cubicBezTo>
                  <a:cubicBezTo>
                    <a:pt x="6042" y="1"/>
                    <a:pt x="5137" y="18644"/>
                    <a:pt x="16109" y="25320"/>
                  </a:cubicBezTo>
                  <a:cubicBezTo>
                    <a:pt x="15769" y="27876"/>
                    <a:pt x="14042" y="32055"/>
                    <a:pt x="12778" y="33545"/>
                  </a:cubicBezTo>
                  <a:cubicBezTo>
                    <a:pt x="5367" y="35093"/>
                    <a:pt x="2118" y="40240"/>
                    <a:pt x="0" y="48688"/>
                  </a:cubicBezTo>
                  <a:lnTo>
                    <a:pt x="6312" y="53122"/>
                  </a:lnTo>
                  <a:lnTo>
                    <a:pt x="10669" y="7537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997;p76">
              <a:extLst>
                <a:ext uri="{FF2B5EF4-FFF2-40B4-BE49-F238E27FC236}">
                  <a16:creationId xmlns:a16="http://schemas.microsoft.com/office/drawing/2014/main" id="{B98C49AB-DB59-AF3F-AD2D-EB4ACFC44E1E}"/>
                </a:ext>
              </a:extLst>
            </p:cNvPr>
            <p:cNvSpPr/>
            <p:nvPr/>
          </p:nvSpPr>
          <p:spPr>
            <a:xfrm>
              <a:off x="6051400" y="4409550"/>
              <a:ext cx="815025" cy="391100"/>
            </a:xfrm>
            <a:custGeom>
              <a:avLst/>
              <a:gdLst/>
              <a:ahLst/>
              <a:cxnLst/>
              <a:rect l="l" t="t" r="r" b="b"/>
              <a:pathLst>
                <a:path w="32601" h="15644" extrusionOk="0">
                  <a:moveTo>
                    <a:pt x="288" y="1"/>
                  </a:moveTo>
                  <a:cubicBezTo>
                    <a:pt x="211" y="1"/>
                    <a:pt x="135" y="36"/>
                    <a:pt x="85" y="105"/>
                  </a:cubicBezTo>
                  <a:cubicBezTo>
                    <a:pt x="1" y="220"/>
                    <a:pt x="22" y="385"/>
                    <a:pt x="134" y="472"/>
                  </a:cubicBezTo>
                  <a:cubicBezTo>
                    <a:pt x="3150" y="2827"/>
                    <a:pt x="9363" y="7167"/>
                    <a:pt x="16766" y="10658"/>
                  </a:cubicBezTo>
                  <a:cubicBezTo>
                    <a:pt x="21617" y="12947"/>
                    <a:pt x="26980" y="14873"/>
                    <a:pt x="32295" y="15641"/>
                  </a:cubicBezTo>
                  <a:cubicBezTo>
                    <a:pt x="32307" y="15643"/>
                    <a:pt x="32319" y="15643"/>
                    <a:pt x="32330" y="15643"/>
                  </a:cubicBezTo>
                  <a:cubicBezTo>
                    <a:pt x="32455" y="15643"/>
                    <a:pt x="32564" y="15547"/>
                    <a:pt x="32582" y="15416"/>
                  </a:cubicBezTo>
                  <a:cubicBezTo>
                    <a:pt x="32600" y="15272"/>
                    <a:pt x="32503" y="15140"/>
                    <a:pt x="32363" y="15119"/>
                  </a:cubicBezTo>
                  <a:cubicBezTo>
                    <a:pt x="27101" y="14361"/>
                    <a:pt x="21786" y="12451"/>
                    <a:pt x="16976" y="10182"/>
                  </a:cubicBezTo>
                  <a:cubicBezTo>
                    <a:pt x="9617" y="6710"/>
                    <a:pt x="3442" y="2396"/>
                    <a:pt x="442" y="54"/>
                  </a:cubicBezTo>
                  <a:cubicBezTo>
                    <a:pt x="396" y="18"/>
                    <a:pt x="342" y="1"/>
                    <a:pt x="2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998;p76">
              <a:extLst>
                <a:ext uri="{FF2B5EF4-FFF2-40B4-BE49-F238E27FC236}">
                  <a16:creationId xmlns:a16="http://schemas.microsoft.com/office/drawing/2014/main" id="{D49E5723-C665-978C-5E86-EEBA7CF02C71}"/>
                </a:ext>
              </a:extLst>
            </p:cNvPr>
            <p:cNvSpPr/>
            <p:nvPr/>
          </p:nvSpPr>
          <p:spPr>
            <a:xfrm>
              <a:off x="6507350" y="3802800"/>
              <a:ext cx="195925" cy="167025"/>
            </a:xfrm>
            <a:custGeom>
              <a:avLst/>
              <a:gdLst/>
              <a:ahLst/>
              <a:cxnLst/>
              <a:rect l="l" t="t" r="r" b="b"/>
              <a:pathLst>
                <a:path w="7837" h="6681" extrusionOk="0">
                  <a:moveTo>
                    <a:pt x="654" y="1"/>
                  </a:moveTo>
                  <a:cubicBezTo>
                    <a:pt x="539" y="1"/>
                    <a:pt x="440" y="87"/>
                    <a:pt x="426" y="202"/>
                  </a:cubicBezTo>
                  <a:cubicBezTo>
                    <a:pt x="412" y="312"/>
                    <a:pt x="392" y="453"/>
                    <a:pt x="367" y="617"/>
                  </a:cubicBezTo>
                  <a:cubicBezTo>
                    <a:pt x="237" y="1516"/>
                    <a:pt x="1" y="3131"/>
                    <a:pt x="230" y="3834"/>
                  </a:cubicBezTo>
                  <a:cubicBezTo>
                    <a:pt x="428" y="4446"/>
                    <a:pt x="1519" y="5069"/>
                    <a:pt x="2859" y="5574"/>
                  </a:cubicBezTo>
                  <a:cubicBezTo>
                    <a:pt x="4439" y="6167"/>
                    <a:pt x="6394" y="6619"/>
                    <a:pt x="7590" y="6681"/>
                  </a:cubicBezTo>
                  <a:cubicBezTo>
                    <a:pt x="7593" y="6681"/>
                    <a:pt x="7597" y="6681"/>
                    <a:pt x="7601" y="6681"/>
                  </a:cubicBezTo>
                  <a:cubicBezTo>
                    <a:pt x="7722" y="6681"/>
                    <a:pt x="7824" y="6586"/>
                    <a:pt x="7831" y="6463"/>
                  </a:cubicBezTo>
                  <a:cubicBezTo>
                    <a:pt x="7837" y="6336"/>
                    <a:pt x="7739" y="6228"/>
                    <a:pt x="7612" y="6222"/>
                  </a:cubicBezTo>
                  <a:cubicBezTo>
                    <a:pt x="6457" y="6161"/>
                    <a:pt x="4561" y="5721"/>
                    <a:pt x="3019" y="5144"/>
                  </a:cubicBezTo>
                  <a:cubicBezTo>
                    <a:pt x="1796" y="4684"/>
                    <a:pt x="815" y="4154"/>
                    <a:pt x="664" y="3693"/>
                  </a:cubicBezTo>
                  <a:cubicBezTo>
                    <a:pt x="470" y="3093"/>
                    <a:pt x="696" y="1547"/>
                    <a:pt x="822" y="685"/>
                  </a:cubicBezTo>
                  <a:cubicBezTo>
                    <a:pt x="847" y="509"/>
                    <a:pt x="869" y="361"/>
                    <a:pt x="882" y="259"/>
                  </a:cubicBezTo>
                  <a:cubicBezTo>
                    <a:pt x="898" y="134"/>
                    <a:pt x="807" y="18"/>
                    <a:pt x="682" y="2"/>
                  </a:cubicBezTo>
                  <a:cubicBezTo>
                    <a:pt x="673" y="1"/>
                    <a:pt x="663" y="1"/>
                    <a:pt x="6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999;p76">
              <a:extLst>
                <a:ext uri="{FF2B5EF4-FFF2-40B4-BE49-F238E27FC236}">
                  <a16:creationId xmlns:a16="http://schemas.microsoft.com/office/drawing/2014/main" id="{A687481A-6744-0BB4-2230-C320F96787EF}"/>
                </a:ext>
              </a:extLst>
            </p:cNvPr>
            <p:cNvSpPr/>
            <p:nvPr/>
          </p:nvSpPr>
          <p:spPr>
            <a:xfrm>
              <a:off x="6427975" y="3681775"/>
              <a:ext cx="119150" cy="130900"/>
            </a:xfrm>
            <a:custGeom>
              <a:avLst/>
              <a:gdLst/>
              <a:ahLst/>
              <a:cxnLst/>
              <a:rect l="l" t="t" r="r" b="b"/>
              <a:pathLst>
                <a:path w="4766" h="5236" extrusionOk="0">
                  <a:moveTo>
                    <a:pt x="1979" y="0"/>
                  </a:moveTo>
                  <a:cubicBezTo>
                    <a:pt x="1900" y="0"/>
                    <a:pt x="1823" y="3"/>
                    <a:pt x="1750" y="9"/>
                  </a:cubicBezTo>
                  <a:cubicBezTo>
                    <a:pt x="1287" y="49"/>
                    <a:pt x="922" y="204"/>
                    <a:pt x="650" y="414"/>
                  </a:cubicBezTo>
                  <a:cubicBezTo>
                    <a:pt x="372" y="627"/>
                    <a:pt x="189" y="896"/>
                    <a:pt x="94" y="1157"/>
                  </a:cubicBezTo>
                  <a:cubicBezTo>
                    <a:pt x="25" y="1342"/>
                    <a:pt x="1" y="1526"/>
                    <a:pt x="14" y="1685"/>
                  </a:cubicBezTo>
                  <a:cubicBezTo>
                    <a:pt x="17" y="1704"/>
                    <a:pt x="19" y="1732"/>
                    <a:pt x="23" y="1765"/>
                  </a:cubicBezTo>
                  <a:cubicBezTo>
                    <a:pt x="135" y="2755"/>
                    <a:pt x="753" y="3664"/>
                    <a:pt x="1590" y="4302"/>
                  </a:cubicBezTo>
                  <a:cubicBezTo>
                    <a:pt x="2344" y="4877"/>
                    <a:pt x="3280" y="5236"/>
                    <a:pt x="4180" y="5236"/>
                  </a:cubicBezTo>
                  <a:cubicBezTo>
                    <a:pt x="4274" y="5236"/>
                    <a:pt x="4367" y="5232"/>
                    <a:pt x="4460" y="5224"/>
                  </a:cubicBezTo>
                  <a:cubicBezTo>
                    <a:pt x="4483" y="5223"/>
                    <a:pt x="4513" y="5219"/>
                    <a:pt x="4549" y="5215"/>
                  </a:cubicBezTo>
                  <a:cubicBezTo>
                    <a:pt x="4674" y="5202"/>
                    <a:pt x="4766" y="5087"/>
                    <a:pt x="4751" y="4961"/>
                  </a:cubicBezTo>
                  <a:cubicBezTo>
                    <a:pt x="4738" y="4845"/>
                    <a:pt x="4638" y="4758"/>
                    <a:pt x="4524" y="4758"/>
                  </a:cubicBezTo>
                  <a:cubicBezTo>
                    <a:pt x="4515" y="4758"/>
                    <a:pt x="4506" y="4758"/>
                    <a:pt x="4498" y="4759"/>
                  </a:cubicBezTo>
                  <a:cubicBezTo>
                    <a:pt x="4479" y="4761"/>
                    <a:pt x="4454" y="4764"/>
                    <a:pt x="4422" y="4766"/>
                  </a:cubicBezTo>
                  <a:cubicBezTo>
                    <a:pt x="4342" y="4773"/>
                    <a:pt x="4261" y="4776"/>
                    <a:pt x="4180" y="4776"/>
                  </a:cubicBezTo>
                  <a:cubicBezTo>
                    <a:pt x="3381" y="4776"/>
                    <a:pt x="2546" y="4455"/>
                    <a:pt x="1868" y="3938"/>
                  </a:cubicBezTo>
                  <a:cubicBezTo>
                    <a:pt x="1125" y="3370"/>
                    <a:pt x="578" y="2574"/>
                    <a:pt x="480" y="1716"/>
                  </a:cubicBezTo>
                  <a:cubicBezTo>
                    <a:pt x="479" y="1698"/>
                    <a:pt x="476" y="1676"/>
                    <a:pt x="474" y="1647"/>
                  </a:cubicBezTo>
                  <a:cubicBezTo>
                    <a:pt x="465" y="1551"/>
                    <a:pt x="482" y="1436"/>
                    <a:pt x="526" y="1316"/>
                  </a:cubicBezTo>
                  <a:cubicBezTo>
                    <a:pt x="594" y="1128"/>
                    <a:pt x="726" y="935"/>
                    <a:pt x="929" y="779"/>
                  </a:cubicBezTo>
                  <a:cubicBezTo>
                    <a:pt x="1137" y="619"/>
                    <a:pt x="1420" y="500"/>
                    <a:pt x="1788" y="469"/>
                  </a:cubicBezTo>
                  <a:cubicBezTo>
                    <a:pt x="1851" y="464"/>
                    <a:pt x="1917" y="461"/>
                    <a:pt x="1986" y="461"/>
                  </a:cubicBezTo>
                  <a:cubicBezTo>
                    <a:pt x="2332" y="461"/>
                    <a:pt x="2742" y="535"/>
                    <a:pt x="3220" y="711"/>
                  </a:cubicBezTo>
                  <a:cubicBezTo>
                    <a:pt x="3246" y="720"/>
                    <a:pt x="3272" y="724"/>
                    <a:pt x="3298" y="724"/>
                  </a:cubicBezTo>
                  <a:cubicBezTo>
                    <a:pt x="3392" y="724"/>
                    <a:pt x="3481" y="666"/>
                    <a:pt x="3514" y="573"/>
                  </a:cubicBezTo>
                  <a:cubicBezTo>
                    <a:pt x="3558" y="454"/>
                    <a:pt x="3496" y="322"/>
                    <a:pt x="3377" y="278"/>
                  </a:cubicBezTo>
                  <a:cubicBezTo>
                    <a:pt x="2841" y="81"/>
                    <a:pt x="2377" y="0"/>
                    <a:pt x="19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000;p76">
              <a:extLst>
                <a:ext uri="{FF2B5EF4-FFF2-40B4-BE49-F238E27FC236}">
                  <a16:creationId xmlns:a16="http://schemas.microsoft.com/office/drawing/2014/main" id="{BC8C312D-A916-88DB-FD29-77AD8B2FFE1A}"/>
                </a:ext>
              </a:extLst>
            </p:cNvPr>
            <p:cNvSpPr/>
            <p:nvPr/>
          </p:nvSpPr>
          <p:spPr>
            <a:xfrm>
              <a:off x="6481975" y="3722225"/>
              <a:ext cx="32300" cy="46775"/>
            </a:xfrm>
            <a:custGeom>
              <a:avLst/>
              <a:gdLst/>
              <a:ahLst/>
              <a:cxnLst/>
              <a:rect l="l" t="t" r="r" b="b"/>
              <a:pathLst>
                <a:path w="1292" h="1871" extrusionOk="0">
                  <a:moveTo>
                    <a:pt x="260" y="0"/>
                  </a:moveTo>
                  <a:cubicBezTo>
                    <a:pt x="166" y="0"/>
                    <a:pt x="80" y="58"/>
                    <a:pt x="46" y="150"/>
                  </a:cubicBezTo>
                  <a:cubicBezTo>
                    <a:pt x="0" y="269"/>
                    <a:pt x="61" y="400"/>
                    <a:pt x="180" y="444"/>
                  </a:cubicBezTo>
                  <a:cubicBezTo>
                    <a:pt x="378" y="518"/>
                    <a:pt x="546" y="653"/>
                    <a:pt x="662" y="855"/>
                  </a:cubicBezTo>
                  <a:cubicBezTo>
                    <a:pt x="673" y="875"/>
                    <a:pt x="683" y="895"/>
                    <a:pt x="693" y="916"/>
                  </a:cubicBezTo>
                  <a:cubicBezTo>
                    <a:pt x="595" y="849"/>
                    <a:pt x="495" y="796"/>
                    <a:pt x="393" y="755"/>
                  </a:cubicBezTo>
                  <a:cubicBezTo>
                    <a:pt x="365" y="745"/>
                    <a:pt x="336" y="740"/>
                    <a:pt x="308" y="740"/>
                  </a:cubicBezTo>
                  <a:cubicBezTo>
                    <a:pt x="216" y="740"/>
                    <a:pt x="130" y="795"/>
                    <a:pt x="94" y="886"/>
                  </a:cubicBezTo>
                  <a:cubicBezTo>
                    <a:pt x="49" y="1004"/>
                    <a:pt x="107" y="1136"/>
                    <a:pt x="225" y="1183"/>
                  </a:cubicBezTo>
                  <a:cubicBezTo>
                    <a:pt x="334" y="1225"/>
                    <a:pt x="445" y="1293"/>
                    <a:pt x="553" y="1391"/>
                  </a:cubicBezTo>
                  <a:cubicBezTo>
                    <a:pt x="658" y="1486"/>
                    <a:pt x="761" y="1610"/>
                    <a:pt x="860" y="1764"/>
                  </a:cubicBezTo>
                  <a:lnTo>
                    <a:pt x="861" y="1764"/>
                  </a:lnTo>
                  <a:cubicBezTo>
                    <a:pt x="901" y="1827"/>
                    <a:pt x="969" y="1869"/>
                    <a:pt x="1049" y="1870"/>
                  </a:cubicBezTo>
                  <a:cubicBezTo>
                    <a:pt x="1051" y="1870"/>
                    <a:pt x="1053" y="1870"/>
                    <a:pt x="1055" y="1870"/>
                  </a:cubicBezTo>
                  <a:cubicBezTo>
                    <a:pt x="1178" y="1870"/>
                    <a:pt x="1280" y="1771"/>
                    <a:pt x="1282" y="1645"/>
                  </a:cubicBezTo>
                  <a:cubicBezTo>
                    <a:pt x="1292" y="1229"/>
                    <a:pt x="1210" y="893"/>
                    <a:pt x="1062" y="631"/>
                  </a:cubicBezTo>
                  <a:cubicBezTo>
                    <a:pt x="891" y="328"/>
                    <a:pt x="639" y="125"/>
                    <a:pt x="341" y="15"/>
                  </a:cubicBezTo>
                  <a:cubicBezTo>
                    <a:pt x="314" y="5"/>
                    <a:pt x="287" y="0"/>
                    <a:pt x="2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001;p76">
              <a:extLst>
                <a:ext uri="{FF2B5EF4-FFF2-40B4-BE49-F238E27FC236}">
                  <a16:creationId xmlns:a16="http://schemas.microsoft.com/office/drawing/2014/main" id="{305B88AF-2C81-D160-F89F-34D9B0DB1A14}"/>
                </a:ext>
              </a:extLst>
            </p:cNvPr>
            <p:cNvSpPr/>
            <p:nvPr/>
          </p:nvSpPr>
          <p:spPr>
            <a:xfrm>
              <a:off x="6682975" y="3741600"/>
              <a:ext cx="60800" cy="20900"/>
            </a:xfrm>
            <a:custGeom>
              <a:avLst/>
              <a:gdLst/>
              <a:ahLst/>
              <a:cxnLst/>
              <a:rect l="l" t="t" r="r" b="b"/>
              <a:pathLst>
                <a:path w="2432" h="836" extrusionOk="0">
                  <a:moveTo>
                    <a:pt x="255" y="0"/>
                  </a:moveTo>
                  <a:cubicBezTo>
                    <a:pt x="199" y="0"/>
                    <a:pt x="143" y="20"/>
                    <a:pt x="99" y="62"/>
                  </a:cubicBezTo>
                  <a:cubicBezTo>
                    <a:pt x="6" y="147"/>
                    <a:pt x="1" y="294"/>
                    <a:pt x="87" y="386"/>
                  </a:cubicBezTo>
                  <a:cubicBezTo>
                    <a:pt x="289" y="603"/>
                    <a:pt x="652" y="745"/>
                    <a:pt x="1050" y="804"/>
                  </a:cubicBezTo>
                  <a:cubicBezTo>
                    <a:pt x="1190" y="825"/>
                    <a:pt x="1336" y="835"/>
                    <a:pt x="1482" y="835"/>
                  </a:cubicBezTo>
                  <a:cubicBezTo>
                    <a:pt x="1746" y="835"/>
                    <a:pt x="2011" y="801"/>
                    <a:pt x="2244" y="730"/>
                  </a:cubicBezTo>
                  <a:cubicBezTo>
                    <a:pt x="2364" y="693"/>
                    <a:pt x="2432" y="565"/>
                    <a:pt x="2395" y="442"/>
                  </a:cubicBezTo>
                  <a:cubicBezTo>
                    <a:pt x="2365" y="343"/>
                    <a:pt x="2273" y="279"/>
                    <a:pt x="2175" y="279"/>
                  </a:cubicBezTo>
                  <a:cubicBezTo>
                    <a:pt x="2152" y="279"/>
                    <a:pt x="2130" y="283"/>
                    <a:pt x="2107" y="289"/>
                  </a:cubicBezTo>
                  <a:cubicBezTo>
                    <a:pt x="1919" y="347"/>
                    <a:pt x="1702" y="375"/>
                    <a:pt x="1483" y="375"/>
                  </a:cubicBezTo>
                  <a:cubicBezTo>
                    <a:pt x="1359" y="375"/>
                    <a:pt x="1235" y="366"/>
                    <a:pt x="1116" y="349"/>
                  </a:cubicBezTo>
                  <a:cubicBezTo>
                    <a:pt x="813" y="304"/>
                    <a:pt x="550" y="208"/>
                    <a:pt x="423" y="73"/>
                  </a:cubicBezTo>
                  <a:cubicBezTo>
                    <a:pt x="378" y="25"/>
                    <a:pt x="316"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002;p76">
              <a:extLst>
                <a:ext uri="{FF2B5EF4-FFF2-40B4-BE49-F238E27FC236}">
                  <a16:creationId xmlns:a16="http://schemas.microsoft.com/office/drawing/2014/main" id="{53711F5A-2BF5-0D71-CD3D-AF2B5D06EE13}"/>
                </a:ext>
              </a:extLst>
            </p:cNvPr>
            <p:cNvSpPr/>
            <p:nvPr/>
          </p:nvSpPr>
          <p:spPr>
            <a:xfrm>
              <a:off x="6651525" y="3687800"/>
              <a:ext cx="103525" cy="28475"/>
            </a:xfrm>
            <a:custGeom>
              <a:avLst/>
              <a:gdLst/>
              <a:ahLst/>
              <a:cxnLst/>
              <a:rect l="l" t="t" r="r" b="b"/>
              <a:pathLst>
                <a:path w="4141" h="1139" extrusionOk="0">
                  <a:moveTo>
                    <a:pt x="255" y="0"/>
                  </a:moveTo>
                  <a:cubicBezTo>
                    <a:pt x="199" y="0"/>
                    <a:pt x="143" y="20"/>
                    <a:pt x="99" y="61"/>
                  </a:cubicBezTo>
                  <a:cubicBezTo>
                    <a:pt x="7" y="147"/>
                    <a:pt x="0" y="294"/>
                    <a:pt x="88" y="386"/>
                  </a:cubicBezTo>
                  <a:cubicBezTo>
                    <a:pt x="301" y="614"/>
                    <a:pt x="1196" y="897"/>
                    <a:pt x="2085" y="1039"/>
                  </a:cubicBezTo>
                  <a:cubicBezTo>
                    <a:pt x="2465" y="1100"/>
                    <a:pt x="2850" y="1138"/>
                    <a:pt x="3187" y="1138"/>
                  </a:cubicBezTo>
                  <a:cubicBezTo>
                    <a:pt x="3505" y="1138"/>
                    <a:pt x="3781" y="1104"/>
                    <a:pt x="3969" y="1024"/>
                  </a:cubicBezTo>
                  <a:cubicBezTo>
                    <a:pt x="4086" y="974"/>
                    <a:pt x="4140" y="839"/>
                    <a:pt x="4091" y="722"/>
                  </a:cubicBezTo>
                  <a:cubicBezTo>
                    <a:pt x="4053" y="634"/>
                    <a:pt x="3968" y="582"/>
                    <a:pt x="3879" y="582"/>
                  </a:cubicBezTo>
                  <a:cubicBezTo>
                    <a:pt x="3849" y="582"/>
                    <a:pt x="3819" y="588"/>
                    <a:pt x="3789" y="600"/>
                  </a:cubicBezTo>
                  <a:cubicBezTo>
                    <a:pt x="3654" y="658"/>
                    <a:pt x="3444" y="683"/>
                    <a:pt x="3194" y="683"/>
                  </a:cubicBezTo>
                  <a:cubicBezTo>
                    <a:pt x="2890" y="683"/>
                    <a:pt x="2524" y="646"/>
                    <a:pt x="2157" y="587"/>
                  </a:cubicBezTo>
                  <a:cubicBezTo>
                    <a:pt x="1353" y="456"/>
                    <a:pt x="573" y="234"/>
                    <a:pt x="423" y="73"/>
                  </a:cubicBezTo>
                  <a:cubicBezTo>
                    <a:pt x="378" y="25"/>
                    <a:pt x="317"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2003;p76">
            <a:extLst>
              <a:ext uri="{FF2B5EF4-FFF2-40B4-BE49-F238E27FC236}">
                <a16:creationId xmlns:a16="http://schemas.microsoft.com/office/drawing/2014/main" id="{58F1D47D-8EE7-3C0B-5253-30B531630208}"/>
              </a:ext>
            </a:extLst>
          </p:cNvPr>
          <p:cNvGrpSpPr/>
          <p:nvPr/>
        </p:nvGrpSpPr>
        <p:grpSpPr>
          <a:xfrm>
            <a:off x="6343140" y="3294779"/>
            <a:ext cx="1156879" cy="2178938"/>
            <a:chOff x="-1078737" y="3940070"/>
            <a:chExt cx="1451178" cy="2733238"/>
          </a:xfrm>
        </p:grpSpPr>
        <p:sp>
          <p:nvSpPr>
            <p:cNvPr id="11" name="Google Shape;2004;p76">
              <a:extLst>
                <a:ext uri="{FF2B5EF4-FFF2-40B4-BE49-F238E27FC236}">
                  <a16:creationId xmlns:a16="http://schemas.microsoft.com/office/drawing/2014/main" id="{F49AF8CD-817B-8B4E-1EEA-9FCB9DC3121F}"/>
                </a:ext>
              </a:extLst>
            </p:cNvPr>
            <p:cNvSpPr/>
            <p:nvPr/>
          </p:nvSpPr>
          <p:spPr>
            <a:xfrm flipH="1">
              <a:off x="-391806" y="3973689"/>
              <a:ext cx="66724" cy="2071646"/>
            </a:xfrm>
            <a:custGeom>
              <a:avLst/>
              <a:gdLst/>
              <a:ahLst/>
              <a:cxnLst/>
              <a:rect l="l" t="t" r="r" b="b"/>
              <a:pathLst>
                <a:path w="1040" h="32290" extrusionOk="0">
                  <a:moveTo>
                    <a:pt x="520" y="0"/>
                  </a:moveTo>
                  <a:cubicBezTo>
                    <a:pt x="233" y="0"/>
                    <a:pt x="1" y="233"/>
                    <a:pt x="1" y="520"/>
                  </a:cubicBezTo>
                  <a:lnTo>
                    <a:pt x="1" y="31770"/>
                  </a:lnTo>
                  <a:cubicBezTo>
                    <a:pt x="1" y="32057"/>
                    <a:pt x="233" y="32289"/>
                    <a:pt x="520" y="32289"/>
                  </a:cubicBezTo>
                  <a:cubicBezTo>
                    <a:pt x="807" y="32289"/>
                    <a:pt x="1040" y="32057"/>
                    <a:pt x="1040" y="31770"/>
                  </a:cubicBezTo>
                  <a:lnTo>
                    <a:pt x="1040" y="520"/>
                  </a:lnTo>
                  <a:cubicBezTo>
                    <a:pt x="1040" y="233"/>
                    <a:pt x="807" y="0"/>
                    <a:pt x="5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005;p76">
              <a:extLst>
                <a:ext uri="{FF2B5EF4-FFF2-40B4-BE49-F238E27FC236}">
                  <a16:creationId xmlns:a16="http://schemas.microsoft.com/office/drawing/2014/main" id="{1790DBC9-FFB3-F97C-D788-4633FB7DBC84}"/>
                </a:ext>
              </a:extLst>
            </p:cNvPr>
            <p:cNvSpPr/>
            <p:nvPr/>
          </p:nvSpPr>
          <p:spPr>
            <a:xfrm flipH="1">
              <a:off x="-513576" y="4109510"/>
              <a:ext cx="312062" cy="133833"/>
            </a:xfrm>
            <a:custGeom>
              <a:avLst/>
              <a:gdLst/>
              <a:ahLst/>
              <a:cxnLst/>
              <a:rect l="l" t="t" r="r" b="b"/>
              <a:pathLst>
                <a:path w="4864" h="2086" extrusionOk="0">
                  <a:moveTo>
                    <a:pt x="1032" y="1"/>
                  </a:moveTo>
                  <a:cubicBezTo>
                    <a:pt x="461" y="7"/>
                    <a:pt x="0" y="471"/>
                    <a:pt x="0" y="1043"/>
                  </a:cubicBezTo>
                  <a:cubicBezTo>
                    <a:pt x="0" y="1614"/>
                    <a:pt x="461" y="2079"/>
                    <a:pt x="1032" y="2086"/>
                  </a:cubicBezTo>
                  <a:lnTo>
                    <a:pt x="3833" y="2086"/>
                  </a:lnTo>
                  <a:cubicBezTo>
                    <a:pt x="4405" y="2079"/>
                    <a:pt x="4864" y="1614"/>
                    <a:pt x="4864" y="1043"/>
                  </a:cubicBezTo>
                  <a:cubicBezTo>
                    <a:pt x="4864" y="471"/>
                    <a:pt x="4405" y="7"/>
                    <a:pt x="3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006;p76">
              <a:extLst>
                <a:ext uri="{FF2B5EF4-FFF2-40B4-BE49-F238E27FC236}">
                  <a16:creationId xmlns:a16="http://schemas.microsoft.com/office/drawing/2014/main" id="{11C956CB-C542-C7F9-EB96-7C3331A06656}"/>
                </a:ext>
              </a:extLst>
            </p:cNvPr>
            <p:cNvSpPr/>
            <p:nvPr/>
          </p:nvSpPr>
          <p:spPr>
            <a:xfrm flipH="1">
              <a:off x="-784162" y="4038681"/>
              <a:ext cx="851306" cy="133833"/>
            </a:xfrm>
            <a:custGeom>
              <a:avLst/>
              <a:gdLst/>
              <a:ahLst/>
              <a:cxnLst/>
              <a:rect l="l" t="t" r="r" b="b"/>
              <a:pathLst>
                <a:path w="13269" h="2086" extrusionOk="0">
                  <a:moveTo>
                    <a:pt x="1041" y="0"/>
                  </a:moveTo>
                  <a:cubicBezTo>
                    <a:pt x="468" y="0"/>
                    <a:pt x="0" y="466"/>
                    <a:pt x="0" y="1042"/>
                  </a:cubicBezTo>
                  <a:cubicBezTo>
                    <a:pt x="0" y="1619"/>
                    <a:pt x="469" y="2085"/>
                    <a:pt x="1043" y="2085"/>
                  </a:cubicBezTo>
                  <a:cubicBezTo>
                    <a:pt x="1047" y="2085"/>
                    <a:pt x="1051" y="2085"/>
                    <a:pt x="1055" y="2085"/>
                  </a:cubicBezTo>
                  <a:lnTo>
                    <a:pt x="12238" y="2085"/>
                  </a:lnTo>
                  <a:cubicBezTo>
                    <a:pt x="12808" y="2078"/>
                    <a:pt x="13268" y="1614"/>
                    <a:pt x="13268" y="1042"/>
                  </a:cubicBezTo>
                  <a:cubicBezTo>
                    <a:pt x="13268" y="471"/>
                    <a:pt x="12808" y="6"/>
                    <a:pt x="12238" y="0"/>
                  </a:cubicBezTo>
                  <a:lnTo>
                    <a:pt x="1055" y="0"/>
                  </a:lnTo>
                  <a:cubicBezTo>
                    <a:pt x="1050" y="0"/>
                    <a:pt x="1046" y="0"/>
                    <a:pt x="10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007;p76">
              <a:extLst>
                <a:ext uri="{FF2B5EF4-FFF2-40B4-BE49-F238E27FC236}">
                  <a16:creationId xmlns:a16="http://schemas.microsoft.com/office/drawing/2014/main" id="{53221BA7-D547-9F80-D07B-2A8653452EC6}"/>
                </a:ext>
              </a:extLst>
            </p:cNvPr>
            <p:cNvSpPr/>
            <p:nvPr/>
          </p:nvSpPr>
          <p:spPr>
            <a:xfrm flipH="1">
              <a:off x="-1020871" y="4296145"/>
              <a:ext cx="485351" cy="2377164"/>
            </a:xfrm>
            <a:custGeom>
              <a:avLst/>
              <a:gdLst/>
              <a:ahLst/>
              <a:cxnLst/>
              <a:rect l="l" t="t" r="r" b="b"/>
              <a:pathLst>
                <a:path w="7565" h="37052" extrusionOk="0">
                  <a:moveTo>
                    <a:pt x="841" y="1"/>
                  </a:moveTo>
                  <a:cubicBezTo>
                    <a:pt x="800" y="1"/>
                    <a:pt x="757" y="4"/>
                    <a:pt x="715" y="11"/>
                  </a:cubicBezTo>
                  <a:cubicBezTo>
                    <a:pt x="290" y="80"/>
                    <a:pt x="1" y="481"/>
                    <a:pt x="69" y="906"/>
                  </a:cubicBezTo>
                  <a:lnTo>
                    <a:pt x="5956" y="36397"/>
                  </a:lnTo>
                  <a:cubicBezTo>
                    <a:pt x="6018" y="36780"/>
                    <a:pt x="6349" y="37052"/>
                    <a:pt x="6724" y="37052"/>
                  </a:cubicBezTo>
                  <a:cubicBezTo>
                    <a:pt x="6766" y="37052"/>
                    <a:pt x="6808" y="37048"/>
                    <a:pt x="6851" y="37041"/>
                  </a:cubicBezTo>
                  <a:cubicBezTo>
                    <a:pt x="7276" y="36973"/>
                    <a:pt x="7565" y="36572"/>
                    <a:pt x="7496" y="36147"/>
                  </a:cubicBezTo>
                  <a:lnTo>
                    <a:pt x="1609" y="655"/>
                  </a:lnTo>
                  <a:cubicBezTo>
                    <a:pt x="1547" y="273"/>
                    <a:pt x="1216" y="1"/>
                    <a:pt x="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008;p76">
              <a:extLst>
                <a:ext uri="{FF2B5EF4-FFF2-40B4-BE49-F238E27FC236}">
                  <a16:creationId xmlns:a16="http://schemas.microsoft.com/office/drawing/2014/main" id="{806105C4-0951-5241-5723-C9AB8C3BA182}"/>
                </a:ext>
              </a:extLst>
            </p:cNvPr>
            <p:cNvSpPr/>
            <p:nvPr/>
          </p:nvSpPr>
          <p:spPr>
            <a:xfrm flipH="1">
              <a:off x="-148903" y="4296145"/>
              <a:ext cx="485416" cy="2377164"/>
            </a:xfrm>
            <a:custGeom>
              <a:avLst/>
              <a:gdLst/>
              <a:ahLst/>
              <a:cxnLst/>
              <a:rect l="l" t="t" r="r" b="b"/>
              <a:pathLst>
                <a:path w="7566" h="37052" extrusionOk="0">
                  <a:moveTo>
                    <a:pt x="6725" y="1"/>
                  </a:moveTo>
                  <a:cubicBezTo>
                    <a:pt x="6350" y="1"/>
                    <a:pt x="6019" y="273"/>
                    <a:pt x="5956" y="655"/>
                  </a:cubicBezTo>
                  <a:lnTo>
                    <a:pt x="5956" y="656"/>
                  </a:lnTo>
                  <a:lnTo>
                    <a:pt x="70" y="36148"/>
                  </a:lnTo>
                  <a:cubicBezTo>
                    <a:pt x="1" y="36573"/>
                    <a:pt x="289" y="36973"/>
                    <a:pt x="714" y="37041"/>
                  </a:cubicBezTo>
                  <a:cubicBezTo>
                    <a:pt x="757" y="37048"/>
                    <a:pt x="799" y="37052"/>
                    <a:pt x="841" y="37052"/>
                  </a:cubicBezTo>
                  <a:cubicBezTo>
                    <a:pt x="1217" y="37052"/>
                    <a:pt x="1547" y="36780"/>
                    <a:pt x="1609" y="36397"/>
                  </a:cubicBezTo>
                  <a:lnTo>
                    <a:pt x="7496" y="906"/>
                  </a:lnTo>
                  <a:cubicBezTo>
                    <a:pt x="7566" y="481"/>
                    <a:pt x="7277" y="80"/>
                    <a:pt x="6852" y="11"/>
                  </a:cubicBezTo>
                  <a:cubicBezTo>
                    <a:pt x="6809" y="4"/>
                    <a:pt x="6767" y="1"/>
                    <a:pt x="6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009;p76">
              <a:extLst>
                <a:ext uri="{FF2B5EF4-FFF2-40B4-BE49-F238E27FC236}">
                  <a16:creationId xmlns:a16="http://schemas.microsoft.com/office/drawing/2014/main" id="{D9C87EB8-11CD-1B4C-3284-250EF4D1B598}"/>
                </a:ext>
              </a:extLst>
            </p:cNvPr>
            <p:cNvSpPr/>
            <p:nvPr/>
          </p:nvSpPr>
          <p:spPr>
            <a:xfrm flipH="1">
              <a:off x="-736266" y="4298326"/>
              <a:ext cx="766233" cy="100342"/>
            </a:xfrm>
            <a:custGeom>
              <a:avLst/>
              <a:gdLst/>
              <a:ahLst/>
              <a:cxnLst/>
              <a:rect l="l" t="t" r="r" b="b"/>
              <a:pathLst>
                <a:path w="11943" h="1564" extrusionOk="0">
                  <a:moveTo>
                    <a:pt x="782" y="0"/>
                  </a:moveTo>
                  <a:cubicBezTo>
                    <a:pt x="351" y="0"/>
                    <a:pt x="1" y="350"/>
                    <a:pt x="1" y="782"/>
                  </a:cubicBezTo>
                  <a:cubicBezTo>
                    <a:pt x="1" y="1214"/>
                    <a:pt x="351" y="1564"/>
                    <a:pt x="782" y="1564"/>
                  </a:cubicBezTo>
                  <a:lnTo>
                    <a:pt x="11161" y="1564"/>
                  </a:lnTo>
                  <a:cubicBezTo>
                    <a:pt x="11592" y="1564"/>
                    <a:pt x="11942" y="1214"/>
                    <a:pt x="11942" y="782"/>
                  </a:cubicBezTo>
                  <a:cubicBezTo>
                    <a:pt x="11942" y="350"/>
                    <a:pt x="11592" y="0"/>
                    <a:pt x="111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010;p76">
              <a:extLst>
                <a:ext uri="{FF2B5EF4-FFF2-40B4-BE49-F238E27FC236}">
                  <a16:creationId xmlns:a16="http://schemas.microsoft.com/office/drawing/2014/main" id="{C9D7034D-D3FB-C5EC-D030-B351874A151E}"/>
                </a:ext>
              </a:extLst>
            </p:cNvPr>
            <p:cNvSpPr/>
            <p:nvPr/>
          </p:nvSpPr>
          <p:spPr>
            <a:xfrm flipH="1">
              <a:off x="-776749" y="5205386"/>
              <a:ext cx="869142" cy="100406"/>
            </a:xfrm>
            <a:custGeom>
              <a:avLst/>
              <a:gdLst/>
              <a:ahLst/>
              <a:cxnLst/>
              <a:rect l="l" t="t" r="r" b="b"/>
              <a:pathLst>
                <a:path w="13547" h="1565" extrusionOk="0">
                  <a:moveTo>
                    <a:pt x="783" y="1"/>
                  </a:moveTo>
                  <a:cubicBezTo>
                    <a:pt x="351" y="1"/>
                    <a:pt x="0" y="350"/>
                    <a:pt x="0" y="782"/>
                  </a:cubicBezTo>
                  <a:cubicBezTo>
                    <a:pt x="0" y="1214"/>
                    <a:pt x="351" y="1565"/>
                    <a:pt x="783" y="1565"/>
                  </a:cubicBezTo>
                  <a:lnTo>
                    <a:pt x="12765" y="1565"/>
                  </a:lnTo>
                  <a:cubicBezTo>
                    <a:pt x="13197" y="1565"/>
                    <a:pt x="13547" y="1214"/>
                    <a:pt x="13547" y="782"/>
                  </a:cubicBezTo>
                  <a:cubicBezTo>
                    <a:pt x="13547" y="350"/>
                    <a:pt x="13197" y="1"/>
                    <a:pt x="127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011;p76">
              <a:extLst>
                <a:ext uri="{FF2B5EF4-FFF2-40B4-BE49-F238E27FC236}">
                  <a16:creationId xmlns:a16="http://schemas.microsoft.com/office/drawing/2014/main" id="{5F92089D-D65D-2D4E-4C1D-FCF4E8C2DFB3}"/>
                </a:ext>
              </a:extLst>
            </p:cNvPr>
            <p:cNvSpPr/>
            <p:nvPr/>
          </p:nvSpPr>
          <p:spPr>
            <a:xfrm flipH="1">
              <a:off x="-425873" y="5069372"/>
              <a:ext cx="134731" cy="392259"/>
            </a:xfrm>
            <a:custGeom>
              <a:avLst/>
              <a:gdLst/>
              <a:ahLst/>
              <a:cxnLst/>
              <a:rect l="l" t="t" r="r" b="b"/>
              <a:pathLst>
                <a:path w="2100" h="6114" extrusionOk="0">
                  <a:moveTo>
                    <a:pt x="1050" y="0"/>
                  </a:moveTo>
                  <a:cubicBezTo>
                    <a:pt x="479" y="0"/>
                    <a:pt x="14" y="461"/>
                    <a:pt x="8" y="1032"/>
                  </a:cubicBezTo>
                  <a:lnTo>
                    <a:pt x="8" y="5060"/>
                  </a:lnTo>
                  <a:cubicBezTo>
                    <a:pt x="1" y="5640"/>
                    <a:pt x="469" y="6114"/>
                    <a:pt x="1050" y="6114"/>
                  </a:cubicBezTo>
                  <a:cubicBezTo>
                    <a:pt x="1631" y="6114"/>
                    <a:pt x="2100" y="5640"/>
                    <a:pt x="2092" y="5060"/>
                  </a:cubicBezTo>
                  <a:lnTo>
                    <a:pt x="2092" y="1032"/>
                  </a:lnTo>
                  <a:cubicBezTo>
                    <a:pt x="2086" y="461"/>
                    <a:pt x="1622" y="0"/>
                    <a:pt x="10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12;p76">
              <a:extLst>
                <a:ext uri="{FF2B5EF4-FFF2-40B4-BE49-F238E27FC236}">
                  <a16:creationId xmlns:a16="http://schemas.microsoft.com/office/drawing/2014/main" id="{20DEF06C-5189-7287-0836-B3C99486DEC1}"/>
                </a:ext>
              </a:extLst>
            </p:cNvPr>
            <p:cNvSpPr/>
            <p:nvPr/>
          </p:nvSpPr>
          <p:spPr>
            <a:xfrm flipH="1">
              <a:off x="-1078737" y="3940070"/>
              <a:ext cx="1451178" cy="133833"/>
            </a:xfrm>
            <a:custGeom>
              <a:avLst/>
              <a:gdLst/>
              <a:ahLst/>
              <a:cxnLst/>
              <a:rect l="l" t="t" r="r" b="b"/>
              <a:pathLst>
                <a:path w="22619" h="2086" extrusionOk="0">
                  <a:moveTo>
                    <a:pt x="1044" y="0"/>
                  </a:moveTo>
                  <a:cubicBezTo>
                    <a:pt x="468" y="0"/>
                    <a:pt x="1" y="467"/>
                    <a:pt x="1" y="1044"/>
                  </a:cubicBezTo>
                  <a:cubicBezTo>
                    <a:pt x="1" y="1620"/>
                    <a:pt x="468" y="2086"/>
                    <a:pt x="1044" y="2086"/>
                  </a:cubicBezTo>
                  <a:cubicBezTo>
                    <a:pt x="1048" y="2086"/>
                    <a:pt x="1051" y="2086"/>
                    <a:pt x="1055" y="2086"/>
                  </a:cubicBezTo>
                  <a:lnTo>
                    <a:pt x="21564" y="2086"/>
                  </a:lnTo>
                  <a:cubicBezTo>
                    <a:pt x="21568" y="2086"/>
                    <a:pt x="21572" y="2086"/>
                    <a:pt x="21575" y="2086"/>
                  </a:cubicBezTo>
                  <a:cubicBezTo>
                    <a:pt x="22151" y="2086"/>
                    <a:pt x="22619" y="1620"/>
                    <a:pt x="22619" y="1044"/>
                  </a:cubicBezTo>
                  <a:cubicBezTo>
                    <a:pt x="22619" y="467"/>
                    <a:pt x="22151" y="0"/>
                    <a:pt x="21575" y="0"/>
                  </a:cubicBezTo>
                  <a:cubicBezTo>
                    <a:pt x="21572" y="0"/>
                    <a:pt x="21568" y="0"/>
                    <a:pt x="21564" y="0"/>
                  </a:cubicBezTo>
                  <a:lnTo>
                    <a:pt x="1055" y="0"/>
                  </a:lnTo>
                  <a:cubicBezTo>
                    <a:pt x="1051" y="0"/>
                    <a:pt x="1048" y="0"/>
                    <a:pt x="10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2328726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25"/>
                                        </p:tgtEl>
                                        <p:attrNameLst>
                                          <p:attrName>style.visibility</p:attrName>
                                        </p:attrNameLst>
                                      </p:cBhvr>
                                      <p:to>
                                        <p:strVal val="visible"/>
                                      </p:to>
                                    </p:set>
                                    <p:animEffect transition="in" filter="fade">
                                      <p:cBhvr>
                                        <p:cTn id="7" dur="500"/>
                                        <p:tgtEl>
                                          <p:spTgt spid="1025"/>
                                        </p:tgtEl>
                                      </p:cBhvr>
                                    </p:animEffect>
                                    <p:anim calcmode="lin" valueType="num">
                                      <p:cBhvr>
                                        <p:cTn id="8" dur="500" fill="hold"/>
                                        <p:tgtEl>
                                          <p:spTgt spid="1025"/>
                                        </p:tgtEl>
                                        <p:attrNameLst>
                                          <p:attrName>ppt_x</p:attrName>
                                        </p:attrNameLst>
                                      </p:cBhvr>
                                      <p:tavLst>
                                        <p:tav tm="0">
                                          <p:val>
                                            <p:strVal val="#ppt_x"/>
                                          </p:val>
                                        </p:tav>
                                        <p:tav tm="100000">
                                          <p:val>
                                            <p:strVal val="#ppt_x"/>
                                          </p:val>
                                        </p:tav>
                                      </p:tavLst>
                                    </p:anim>
                                    <p:anim calcmode="lin" valueType="num">
                                      <p:cBhvr>
                                        <p:cTn id="9" dur="500" fill="hold"/>
                                        <p:tgtEl>
                                          <p:spTgt spid="10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p:pic>
        <p:nvPicPr>
          <p:cNvPr id="28" name="Picture 2" descr="Sự thật ít người biết về &quot;Đêm đầy sao&quot; của Van Gogh | Báo Pháp luật Việt  Nam điện tử">
            <a:extLst>
              <a:ext uri="{FF2B5EF4-FFF2-40B4-BE49-F238E27FC236}">
                <a16:creationId xmlns:a16="http://schemas.microsoft.com/office/drawing/2014/main" id="{D85DDBA6-6931-5353-A99F-684C840A2E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154" y="771850"/>
            <a:ext cx="4290846" cy="268178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ách &quot;Họa sĩ Khóa Kháng chiến&quot; vừa xuất bản đã có nguy cơ phải thu hồi |  Báo điện tử An ninh Thủ đô">
            <a:extLst>
              <a:ext uri="{FF2B5EF4-FFF2-40B4-BE49-F238E27FC236}">
                <a16:creationId xmlns:a16="http://schemas.microsoft.com/office/drawing/2014/main" id="{26152304-F74B-2DC1-9B1B-F33DDE55D9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4277" y="771850"/>
            <a:ext cx="4018569" cy="2681780"/>
          </a:xfrm>
          <a:prstGeom prst="rect">
            <a:avLst/>
          </a:prstGeom>
          <a:noFill/>
          <a:extLst>
            <a:ext uri="{909E8E84-426E-40DD-AFC4-6F175D3DCCD1}">
              <a14:hiddenFill xmlns:a14="http://schemas.microsoft.com/office/drawing/2010/main">
                <a:solidFill>
                  <a:srgbClr val="FFFFFF"/>
                </a:solidFill>
              </a14:hiddenFill>
            </a:ext>
          </a:extLst>
        </p:spPr>
      </p:pic>
      <p:sp>
        <p:nvSpPr>
          <p:cNvPr id="30" name="Double Bracket 29">
            <a:extLst>
              <a:ext uri="{FF2B5EF4-FFF2-40B4-BE49-F238E27FC236}">
                <a16:creationId xmlns:a16="http://schemas.microsoft.com/office/drawing/2014/main" id="{E17F3F43-2725-A0CF-DECD-D3863FB97297}"/>
              </a:ext>
            </a:extLst>
          </p:cNvPr>
          <p:cNvSpPr/>
          <p:nvPr/>
        </p:nvSpPr>
        <p:spPr>
          <a:xfrm>
            <a:off x="4844276" y="3764907"/>
            <a:ext cx="4018569" cy="625032"/>
          </a:xfrm>
          <a:prstGeom prst="bracketPair">
            <a:avLst/>
          </a:prstGeom>
          <a:solidFill>
            <a:schemeClr val="bg1"/>
          </a:solidFill>
          <a:ln w="19050"/>
        </p:spPr>
        <p:style>
          <a:lnRef idx="1">
            <a:schemeClr val="accent1"/>
          </a:lnRef>
          <a:fillRef idx="0">
            <a:schemeClr val="accent1"/>
          </a:fillRef>
          <a:effectRef idx="0">
            <a:schemeClr val="accent1"/>
          </a:effectRef>
          <a:fontRef idx="minor">
            <a:schemeClr val="tx1"/>
          </a:fontRef>
        </p:style>
        <p:txBody>
          <a:bodyPr rtlCol="0" anchor="ctr"/>
          <a:lstStyle/>
          <a:p>
            <a:pPr algn="ctr"/>
            <a:r>
              <a:rPr lang="vi-VN" sz="1800" i="1" dirty="0">
                <a:solidFill>
                  <a:srgbClr val="000000"/>
                </a:solidFill>
                <a:effectLst/>
                <a:latin typeface="Arial" panose="020B0604020202020204" pitchFamily="34" charset="0"/>
                <a:cs typeface="Arial" panose="020B0604020202020204" pitchFamily="34" charset="0"/>
              </a:rPr>
              <a:t>Ghé thăm nhà </a:t>
            </a:r>
            <a:r>
              <a:rPr lang="vi-VN" sz="1800" dirty="0">
                <a:solidFill>
                  <a:srgbClr val="000000"/>
                </a:solidFill>
                <a:effectLst/>
                <a:latin typeface="Arial" panose="020B0604020202020204" pitchFamily="34" charset="0"/>
                <a:cs typeface="Arial" panose="020B0604020202020204" pitchFamily="34" charset="0"/>
              </a:rPr>
              <a:t>– Nguyễn Trọng Kiệm</a:t>
            </a:r>
            <a:endParaRPr lang="vi-VN" sz="1800" dirty="0">
              <a:effectLst/>
              <a:latin typeface="Arial" panose="020B0604020202020204" pitchFamily="34" charset="0"/>
              <a:cs typeface="Arial" panose="020B0604020202020204" pitchFamily="34" charset="0"/>
            </a:endParaRPr>
          </a:p>
        </p:txBody>
      </p:sp>
      <p:sp>
        <p:nvSpPr>
          <p:cNvPr id="31" name="Double Bracket 30">
            <a:extLst>
              <a:ext uri="{FF2B5EF4-FFF2-40B4-BE49-F238E27FC236}">
                <a16:creationId xmlns:a16="http://schemas.microsoft.com/office/drawing/2014/main" id="{ABB30736-CBDC-F3D0-9FD6-6B8B817AC7C6}"/>
              </a:ext>
            </a:extLst>
          </p:cNvPr>
          <p:cNvSpPr/>
          <p:nvPr/>
        </p:nvSpPr>
        <p:spPr>
          <a:xfrm>
            <a:off x="399395" y="3764907"/>
            <a:ext cx="4054364" cy="625032"/>
          </a:xfrm>
          <a:prstGeom prst="bracketPair">
            <a:avLst/>
          </a:prstGeom>
          <a:solidFill>
            <a:schemeClr val="bg1"/>
          </a:solidFill>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13000"/>
              </a:lnSpc>
            </a:pPr>
            <a:r>
              <a:rPr lang="vi-VN" sz="1800" i="1" dirty="0">
                <a:effectLst/>
                <a:latin typeface="Arial" panose="020B0604020202020204" pitchFamily="34" charset="0"/>
                <a:ea typeface="Calibri" panose="020F0502020204030204" pitchFamily="34" charset="0"/>
                <a:cs typeface="Arial" panose="020B0604020202020204" pitchFamily="34" charset="0"/>
              </a:rPr>
              <a:t>Bầu trời đầy sao </a:t>
            </a:r>
            <a:r>
              <a:rPr lang="vi-VN" sz="1800" dirty="0">
                <a:effectLst/>
                <a:latin typeface="Arial" panose="020B0604020202020204" pitchFamily="34" charset="0"/>
                <a:ea typeface="Calibri" panose="020F0502020204030204" pitchFamily="34" charset="0"/>
                <a:cs typeface="Arial" panose="020B0604020202020204" pitchFamily="34" charset="0"/>
              </a:rPr>
              <a:t>- </a:t>
            </a:r>
            <a:r>
              <a:rPr lang="vi-VN" sz="1800" dirty="0">
                <a:solidFill>
                  <a:srgbClr val="000000"/>
                </a:solidFill>
                <a:effectLst/>
                <a:latin typeface="Arial" panose="020B0604020202020204" pitchFamily="34" charset="0"/>
                <a:cs typeface="Arial" panose="020B0604020202020204" pitchFamily="34" charset="0"/>
              </a:rPr>
              <a:t>Van Gogh</a:t>
            </a:r>
            <a:endParaRPr lang="vi-VN" sz="1800" dirty="0">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p:pic>
        <p:nvPicPr>
          <p:cNvPr id="3" name="Picture 8" descr="Nguyễn Phan Chánh: Tranh lụa và hồn quê... - Báo Lâm Đồng điện tử">
            <a:extLst>
              <a:ext uri="{FF2B5EF4-FFF2-40B4-BE49-F238E27FC236}">
                <a16:creationId xmlns:a16="http://schemas.microsoft.com/office/drawing/2014/main" id="{8F0055DC-2D70-5483-138C-35CA9F22E9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 y="571501"/>
            <a:ext cx="4281713" cy="31470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CÁI BÁT” CỦA SỸ NGỌC (1919 – 1990) - Viet Art View">
            <a:extLst>
              <a:ext uri="{FF2B5EF4-FFF2-40B4-BE49-F238E27FC236}">
                <a16:creationId xmlns:a16="http://schemas.microsoft.com/office/drawing/2014/main" id="{9CC85A3B-57EE-DA3B-919F-B17E18FFFC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571500"/>
            <a:ext cx="2323385" cy="3147061"/>
          </a:xfrm>
          <a:prstGeom prst="rect">
            <a:avLst/>
          </a:prstGeom>
          <a:noFill/>
          <a:extLst>
            <a:ext uri="{909E8E84-426E-40DD-AFC4-6F175D3DCCD1}">
              <a14:hiddenFill xmlns:a14="http://schemas.microsoft.com/office/drawing/2010/main">
                <a:solidFill>
                  <a:srgbClr val="FFFFFF"/>
                </a:solidFill>
              </a14:hiddenFill>
            </a:ext>
          </a:extLst>
        </p:spPr>
      </p:pic>
      <p:sp>
        <p:nvSpPr>
          <p:cNvPr id="4" name="Double Bracket 3">
            <a:extLst>
              <a:ext uri="{FF2B5EF4-FFF2-40B4-BE49-F238E27FC236}">
                <a16:creationId xmlns:a16="http://schemas.microsoft.com/office/drawing/2014/main" id="{6588D3DB-5839-1BF3-7269-F6256F0D35A9}"/>
              </a:ext>
            </a:extLst>
          </p:cNvPr>
          <p:cNvSpPr/>
          <p:nvPr/>
        </p:nvSpPr>
        <p:spPr>
          <a:xfrm>
            <a:off x="5845724" y="3946968"/>
            <a:ext cx="2976336" cy="625032"/>
          </a:xfrm>
          <a:prstGeom prst="bracketPair">
            <a:avLst/>
          </a:prstGeom>
          <a:solidFill>
            <a:schemeClr val="bg1"/>
          </a:solidFill>
          <a:ln w="190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13000"/>
              </a:lnSpc>
            </a:pPr>
            <a:r>
              <a:rPr lang="vi-VN" sz="1800" i="1" dirty="0">
                <a:solidFill>
                  <a:srgbClr val="000000"/>
                </a:solidFill>
                <a:effectLst/>
                <a:latin typeface="Arial" panose="020B0604020202020204" pitchFamily="34" charset="0"/>
                <a:cs typeface="Arial" panose="020B0604020202020204" pitchFamily="34" charset="0"/>
              </a:rPr>
              <a:t>Cái bát </a:t>
            </a:r>
            <a:r>
              <a:rPr lang="vi-VN" sz="1800" dirty="0">
                <a:solidFill>
                  <a:srgbClr val="000000"/>
                </a:solidFill>
                <a:effectLst/>
                <a:latin typeface="Arial" panose="020B0604020202020204" pitchFamily="34" charset="0"/>
                <a:cs typeface="Arial" panose="020B0604020202020204" pitchFamily="34" charset="0"/>
              </a:rPr>
              <a:t>– Nguyễn Sĩ Ngọc</a:t>
            </a:r>
            <a:endParaRPr lang="vi-VN" sz="1800" dirty="0">
              <a:effectLst/>
              <a:latin typeface="Arial" panose="020B0604020202020204" pitchFamily="34" charset="0"/>
              <a:cs typeface="Arial" panose="020B0604020202020204" pitchFamily="34" charset="0"/>
            </a:endParaRPr>
          </a:p>
        </p:txBody>
      </p:sp>
      <p:sp>
        <p:nvSpPr>
          <p:cNvPr id="5" name="Double Bracket 4">
            <a:extLst>
              <a:ext uri="{FF2B5EF4-FFF2-40B4-BE49-F238E27FC236}">
                <a16:creationId xmlns:a16="http://schemas.microsoft.com/office/drawing/2014/main" id="{35A55839-C622-8569-B9F7-B205A60974E2}"/>
              </a:ext>
            </a:extLst>
          </p:cNvPr>
          <p:cNvSpPr/>
          <p:nvPr/>
        </p:nvSpPr>
        <p:spPr>
          <a:xfrm>
            <a:off x="723900" y="3946968"/>
            <a:ext cx="4281713" cy="625032"/>
          </a:xfrm>
          <a:prstGeom prst="bracketPair">
            <a:avLst/>
          </a:prstGeom>
          <a:solidFill>
            <a:schemeClr val="bg1"/>
          </a:solidFill>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13000"/>
              </a:lnSpc>
            </a:pPr>
            <a:r>
              <a:rPr lang="vi-VN" sz="1800" i="1" dirty="0">
                <a:solidFill>
                  <a:srgbClr val="000000"/>
                </a:solidFill>
                <a:effectLst/>
                <a:latin typeface="Arial" panose="020B0604020202020204" pitchFamily="34" charset="0"/>
                <a:cs typeface="Arial" panose="020B0604020202020204" pitchFamily="34" charset="0"/>
              </a:rPr>
              <a:t>Chơi ô ăn quan </a:t>
            </a:r>
            <a:r>
              <a:rPr lang="vi-VN" sz="1800" dirty="0">
                <a:solidFill>
                  <a:srgbClr val="000000"/>
                </a:solidFill>
                <a:effectLst/>
                <a:latin typeface="Arial" panose="020B0604020202020204" pitchFamily="34" charset="0"/>
                <a:cs typeface="Arial" panose="020B0604020202020204" pitchFamily="34" charset="0"/>
              </a:rPr>
              <a:t>– Nguyễn Phan Chánh</a:t>
            </a:r>
            <a:endParaRPr lang="vi-VN" sz="18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211575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p:pic>
        <p:nvPicPr>
          <p:cNvPr id="6" name="Picture 6" descr="Thiếu nữ bên hoa huệ – Wikipedia tiếng Việt">
            <a:extLst>
              <a:ext uri="{FF2B5EF4-FFF2-40B4-BE49-F238E27FC236}">
                <a16:creationId xmlns:a16="http://schemas.microsoft.com/office/drawing/2014/main" id="{136BAD63-7808-E4B7-FBCA-ABC4713AD1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1973" y="423557"/>
            <a:ext cx="2695246" cy="35921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Ngắm nhìn nguyên mẫu bức tranh “Em Thúy” nổi tiếng ngoài đời thực – Hoài  Niệm Xưa">
            <a:extLst>
              <a:ext uri="{FF2B5EF4-FFF2-40B4-BE49-F238E27FC236}">
                <a16:creationId xmlns:a16="http://schemas.microsoft.com/office/drawing/2014/main" id="{DC7998C2-DCFB-A668-C5F2-AB5B2EAF1A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3254" y="423556"/>
            <a:ext cx="2648681" cy="3592183"/>
          </a:xfrm>
          <a:prstGeom prst="rect">
            <a:avLst/>
          </a:prstGeom>
          <a:noFill/>
          <a:extLst>
            <a:ext uri="{909E8E84-426E-40DD-AFC4-6F175D3DCCD1}">
              <a14:hiddenFill xmlns:a14="http://schemas.microsoft.com/office/drawing/2010/main">
                <a:solidFill>
                  <a:srgbClr val="FFFFFF"/>
                </a:solidFill>
              </a14:hiddenFill>
            </a:ext>
          </a:extLst>
        </p:spPr>
      </p:pic>
      <p:sp>
        <p:nvSpPr>
          <p:cNvPr id="8" name="Double Bracket 7">
            <a:extLst>
              <a:ext uri="{FF2B5EF4-FFF2-40B4-BE49-F238E27FC236}">
                <a16:creationId xmlns:a16="http://schemas.microsoft.com/office/drawing/2014/main" id="{BCFBA2D4-EFCF-65FE-D437-EB36937AAF99}"/>
              </a:ext>
            </a:extLst>
          </p:cNvPr>
          <p:cNvSpPr/>
          <p:nvPr/>
        </p:nvSpPr>
        <p:spPr>
          <a:xfrm>
            <a:off x="552413" y="4155099"/>
            <a:ext cx="4054365" cy="625032"/>
          </a:xfrm>
          <a:prstGeom prst="bracketPair">
            <a:avLst/>
          </a:prstGeom>
          <a:solidFill>
            <a:schemeClr val="bg1"/>
          </a:solidFill>
          <a:ln w="190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13000"/>
              </a:lnSpc>
            </a:pPr>
            <a:r>
              <a:rPr lang="vi-VN" sz="1800" i="1" dirty="0">
                <a:solidFill>
                  <a:srgbClr val="000000"/>
                </a:solidFill>
                <a:effectLst/>
                <a:latin typeface="Arial" panose="020B0604020202020204" pitchFamily="34" charset="0"/>
                <a:cs typeface="Arial" panose="020B0604020202020204" pitchFamily="34" charset="0"/>
              </a:rPr>
              <a:t>Thiếu nữ bên hoa huệ </a:t>
            </a:r>
            <a:r>
              <a:rPr lang="vi-VN" sz="1800" dirty="0">
                <a:solidFill>
                  <a:srgbClr val="000000"/>
                </a:solidFill>
                <a:effectLst/>
                <a:latin typeface="Arial" panose="020B0604020202020204" pitchFamily="34" charset="0"/>
                <a:cs typeface="Arial" panose="020B0604020202020204" pitchFamily="34" charset="0"/>
              </a:rPr>
              <a:t>- Tô Ngọc Vân</a:t>
            </a:r>
            <a:endParaRPr lang="vi-VN" sz="1800" dirty="0">
              <a:effectLst/>
              <a:latin typeface="Arial" panose="020B0604020202020204" pitchFamily="34" charset="0"/>
              <a:cs typeface="Arial" panose="020B0604020202020204" pitchFamily="34" charset="0"/>
            </a:endParaRPr>
          </a:p>
        </p:txBody>
      </p:sp>
      <p:sp>
        <p:nvSpPr>
          <p:cNvPr id="9" name="Double Bracket 8">
            <a:extLst>
              <a:ext uri="{FF2B5EF4-FFF2-40B4-BE49-F238E27FC236}">
                <a16:creationId xmlns:a16="http://schemas.microsoft.com/office/drawing/2014/main" id="{DB4BCC2E-3FAF-82A5-4E63-F34037F9CFF7}"/>
              </a:ext>
            </a:extLst>
          </p:cNvPr>
          <p:cNvSpPr/>
          <p:nvPr/>
        </p:nvSpPr>
        <p:spPr>
          <a:xfrm>
            <a:off x="5461664" y="4155099"/>
            <a:ext cx="2931860" cy="625032"/>
          </a:xfrm>
          <a:prstGeom prst="bracketPair">
            <a:avLst/>
          </a:prstGeom>
          <a:solidFill>
            <a:schemeClr val="bg1"/>
          </a:solidFill>
          <a:ln w="190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13000"/>
              </a:lnSpc>
            </a:pPr>
            <a:r>
              <a:rPr lang="vi-VN" sz="1800" i="1" dirty="0">
                <a:solidFill>
                  <a:srgbClr val="000000"/>
                </a:solidFill>
                <a:effectLst/>
                <a:latin typeface="Arial" panose="020B0604020202020204" pitchFamily="34" charset="0"/>
                <a:cs typeface="Arial" panose="020B0604020202020204" pitchFamily="34" charset="0"/>
              </a:rPr>
              <a:t>Em Thúy </a:t>
            </a:r>
            <a:r>
              <a:rPr lang="vi-VN" sz="1800" dirty="0">
                <a:solidFill>
                  <a:srgbClr val="000000"/>
                </a:solidFill>
                <a:effectLst/>
                <a:latin typeface="Arial" panose="020B0604020202020204" pitchFamily="34" charset="0"/>
                <a:cs typeface="Arial" panose="020B0604020202020204" pitchFamily="34" charset="0"/>
              </a:rPr>
              <a:t>– Trần Văn Cẩn</a:t>
            </a:r>
            <a:endParaRPr lang="vi-VN" sz="18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783044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7"/>
        <p:cNvGrpSpPr/>
        <p:nvPr/>
      </p:nvGrpSpPr>
      <p:grpSpPr>
        <a:xfrm>
          <a:off x="0" y="0"/>
          <a:ext cx="0" cy="0"/>
          <a:chOff x="0" y="0"/>
          <a:chExt cx="0" cy="0"/>
        </a:xfrm>
      </p:grpSpPr>
      <p:sp>
        <p:nvSpPr>
          <p:cNvPr id="6" name="Google Shape;1025;p42">
            <a:extLst>
              <a:ext uri="{FF2B5EF4-FFF2-40B4-BE49-F238E27FC236}">
                <a16:creationId xmlns:a16="http://schemas.microsoft.com/office/drawing/2014/main" id="{9F008490-2F0D-0718-5749-5039592C5C64}"/>
              </a:ext>
            </a:extLst>
          </p:cNvPr>
          <p:cNvSpPr txBox="1">
            <a:spLocks/>
          </p:cNvSpPr>
          <p:nvPr/>
        </p:nvSpPr>
        <p:spPr>
          <a:xfrm>
            <a:off x="942527" y="1600199"/>
            <a:ext cx="7422155" cy="245225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Unbounded"/>
              <a:buNone/>
              <a:defRPr sz="2800" b="0" i="0" u="none" strike="noStrike" cap="none">
                <a:solidFill>
                  <a:schemeClr val="dk1"/>
                </a:solidFill>
                <a:latin typeface="Unbounded"/>
                <a:ea typeface="Unbounded"/>
                <a:cs typeface="Unbounded"/>
                <a:sym typeface="Unbounded"/>
              </a:defRPr>
            </a:lvl1pPr>
            <a:lvl2pPr marR="0" lvl="1" algn="l" rtl="0">
              <a:lnSpc>
                <a:spcPct val="100000"/>
              </a:lnSpc>
              <a:spcBef>
                <a:spcPts val="0"/>
              </a:spcBef>
              <a:spcAft>
                <a:spcPts val="0"/>
              </a:spcAft>
              <a:buClr>
                <a:schemeClr val="dk1"/>
              </a:buClr>
              <a:buSzPts val="2800"/>
              <a:buFont typeface="Unbounded"/>
              <a:buNone/>
              <a:defRPr sz="2800" b="0" i="0" u="none" strike="noStrike" cap="none">
                <a:solidFill>
                  <a:schemeClr val="dk1"/>
                </a:solidFill>
                <a:latin typeface="Unbounded"/>
                <a:ea typeface="Unbounded"/>
                <a:cs typeface="Unbounded"/>
                <a:sym typeface="Unbounded"/>
              </a:defRPr>
            </a:lvl2pPr>
            <a:lvl3pPr marR="0" lvl="2" algn="l" rtl="0">
              <a:lnSpc>
                <a:spcPct val="100000"/>
              </a:lnSpc>
              <a:spcBef>
                <a:spcPts val="0"/>
              </a:spcBef>
              <a:spcAft>
                <a:spcPts val="0"/>
              </a:spcAft>
              <a:buClr>
                <a:schemeClr val="dk1"/>
              </a:buClr>
              <a:buSzPts val="2800"/>
              <a:buFont typeface="Unbounded"/>
              <a:buNone/>
              <a:defRPr sz="2800" b="0" i="0" u="none" strike="noStrike" cap="none">
                <a:solidFill>
                  <a:schemeClr val="dk1"/>
                </a:solidFill>
                <a:latin typeface="Unbounded"/>
                <a:ea typeface="Unbounded"/>
                <a:cs typeface="Unbounded"/>
                <a:sym typeface="Unbounded"/>
              </a:defRPr>
            </a:lvl3pPr>
            <a:lvl4pPr marR="0" lvl="3" algn="l" rtl="0">
              <a:lnSpc>
                <a:spcPct val="100000"/>
              </a:lnSpc>
              <a:spcBef>
                <a:spcPts val="0"/>
              </a:spcBef>
              <a:spcAft>
                <a:spcPts val="0"/>
              </a:spcAft>
              <a:buClr>
                <a:schemeClr val="dk1"/>
              </a:buClr>
              <a:buSzPts val="2800"/>
              <a:buFont typeface="Unbounded"/>
              <a:buNone/>
              <a:defRPr sz="2800" b="0" i="0" u="none" strike="noStrike" cap="none">
                <a:solidFill>
                  <a:schemeClr val="dk1"/>
                </a:solidFill>
                <a:latin typeface="Unbounded"/>
                <a:ea typeface="Unbounded"/>
                <a:cs typeface="Unbounded"/>
                <a:sym typeface="Unbounded"/>
              </a:defRPr>
            </a:lvl4pPr>
            <a:lvl5pPr marR="0" lvl="4" algn="l" rtl="0">
              <a:lnSpc>
                <a:spcPct val="100000"/>
              </a:lnSpc>
              <a:spcBef>
                <a:spcPts val="0"/>
              </a:spcBef>
              <a:spcAft>
                <a:spcPts val="0"/>
              </a:spcAft>
              <a:buClr>
                <a:schemeClr val="dk1"/>
              </a:buClr>
              <a:buSzPts val="2800"/>
              <a:buFont typeface="Unbounded"/>
              <a:buNone/>
              <a:defRPr sz="2800" b="0" i="0" u="none" strike="noStrike" cap="none">
                <a:solidFill>
                  <a:schemeClr val="dk1"/>
                </a:solidFill>
                <a:latin typeface="Unbounded"/>
                <a:ea typeface="Unbounded"/>
                <a:cs typeface="Unbounded"/>
                <a:sym typeface="Unbounded"/>
              </a:defRPr>
            </a:lvl5pPr>
            <a:lvl6pPr marR="0" lvl="5" algn="l" rtl="0">
              <a:lnSpc>
                <a:spcPct val="100000"/>
              </a:lnSpc>
              <a:spcBef>
                <a:spcPts val="0"/>
              </a:spcBef>
              <a:spcAft>
                <a:spcPts val="0"/>
              </a:spcAft>
              <a:buClr>
                <a:schemeClr val="dk1"/>
              </a:buClr>
              <a:buSzPts val="2800"/>
              <a:buFont typeface="Unbounded"/>
              <a:buNone/>
              <a:defRPr sz="2800" b="0" i="0" u="none" strike="noStrike" cap="none">
                <a:solidFill>
                  <a:schemeClr val="dk1"/>
                </a:solidFill>
                <a:latin typeface="Unbounded"/>
                <a:ea typeface="Unbounded"/>
                <a:cs typeface="Unbounded"/>
                <a:sym typeface="Unbounded"/>
              </a:defRPr>
            </a:lvl6pPr>
            <a:lvl7pPr marR="0" lvl="6" algn="l" rtl="0">
              <a:lnSpc>
                <a:spcPct val="100000"/>
              </a:lnSpc>
              <a:spcBef>
                <a:spcPts val="0"/>
              </a:spcBef>
              <a:spcAft>
                <a:spcPts val="0"/>
              </a:spcAft>
              <a:buClr>
                <a:schemeClr val="dk1"/>
              </a:buClr>
              <a:buSzPts val="2800"/>
              <a:buFont typeface="Unbounded"/>
              <a:buNone/>
              <a:defRPr sz="2800" b="0" i="0" u="none" strike="noStrike" cap="none">
                <a:solidFill>
                  <a:schemeClr val="dk1"/>
                </a:solidFill>
                <a:latin typeface="Unbounded"/>
                <a:ea typeface="Unbounded"/>
                <a:cs typeface="Unbounded"/>
                <a:sym typeface="Unbounded"/>
              </a:defRPr>
            </a:lvl7pPr>
            <a:lvl8pPr marR="0" lvl="7" algn="l" rtl="0">
              <a:lnSpc>
                <a:spcPct val="100000"/>
              </a:lnSpc>
              <a:spcBef>
                <a:spcPts val="0"/>
              </a:spcBef>
              <a:spcAft>
                <a:spcPts val="0"/>
              </a:spcAft>
              <a:buClr>
                <a:schemeClr val="dk1"/>
              </a:buClr>
              <a:buSzPts val="2800"/>
              <a:buFont typeface="Unbounded"/>
              <a:buNone/>
              <a:defRPr sz="2800" b="0" i="0" u="none" strike="noStrike" cap="none">
                <a:solidFill>
                  <a:schemeClr val="dk1"/>
                </a:solidFill>
                <a:latin typeface="Unbounded"/>
                <a:ea typeface="Unbounded"/>
                <a:cs typeface="Unbounded"/>
                <a:sym typeface="Unbounded"/>
              </a:defRPr>
            </a:lvl8pPr>
            <a:lvl9pPr marR="0" lvl="8" algn="l" rtl="0">
              <a:lnSpc>
                <a:spcPct val="100000"/>
              </a:lnSpc>
              <a:spcBef>
                <a:spcPts val="0"/>
              </a:spcBef>
              <a:spcAft>
                <a:spcPts val="0"/>
              </a:spcAft>
              <a:buClr>
                <a:schemeClr val="dk1"/>
              </a:buClr>
              <a:buSzPts val="2800"/>
              <a:buFont typeface="Unbounded"/>
              <a:buNone/>
              <a:defRPr sz="2800" b="0" i="0" u="none" strike="noStrike" cap="none">
                <a:solidFill>
                  <a:schemeClr val="dk1"/>
                </a:solidFill>
                <a:latin typeface="Unbounded"/>
                <a:ea typeface="Unbounded"/>
                <a:cs typeface="Unbounded"/>
                <a:sym typeface="Unbounded"/>
              </a:defRPr>
            </a:lvl9pPr>
          </a:lstStyle>
          <a:p>
            <a:pPr algn="ctr">
              <a:lnSpc>
                <a:spcPct val="150000"/>
              </a:lnSpc>
              <a:spcAft>
                <a:spcPts val="200"/>
              </a:spcAft>
            </a:pPr>
            <a:r>
              <a:rPr lang="vi-VN" sz="3600" b="1" dirty="0" smtClean="0">
                <a:solidFill>
                  <a:srgbClr val="0070C0"/>
                </a:solidFill>
                <a:latin typeface="Arial" panose="020B0604020202020204" pitchFamily="34" charset="0"/>
                <a:cs typeface="Arial" panose="020B0604020202020204" pitchFamily="34" charset="0"/>
              </a:rPr>
              <a:t>BÀI 14:</a:t>
            </a:r>
            <a:r>
              <a:rPr lang="en-US" sz="3600" b="1" dirty="0" smtClean="0">
                <a:solidFill>
                  <a:srgbClr val="0070C0"/>
                </a:solidFill>
                <a:latin typeface="Arial" panose="020B0604020202020204" pitchFamily="34" charset="0"/>
                <a:cs typeface="Arial" panose="020B0604020202020204" pitchFamily="34" charset="0"/>
              </a:rPr>
              <a:t> </a:t>
            </a:r>
          </a:p>
          <a:p>
            <a:pPr algn="ctr">
              <a:lnSpc>
                <a:spcPct val="150000"/>
              </a:lnSpc>
              <a:spcAft>
                <a:spcPts val="200"/>
              </a:spcAft>
            </a:pPr>
            <a:r>
              <a:rPr lang="vi-VN" sz="3600" b="1" dirty="0" smtClean="0">
                <a:solidFill>
                  <a:srgbClr val="0070C0"/>
                </a:solidFill>
                <a:latin typeface="Arial" panose="020B0604020202020204" pitchFamily="34" charset="0"/>
                <a:ea typeface="Fjalla One"/>
                <a:cs typeface="Arial" panose="020B0604020202020204" pitchFamily="34" charset="0"/>
                <a:sym typeface="Fjalla One"/>
              </a:rPr>
              <a:t>TÌM </a:t>
            </a:r>
            <a:r>
              <a:rPr lang="vi-VN" sz="3600" b="1" dirty="0">
                <a:solidFill>
                  <a:srgbClr val="0070C0"/>
                </a:solidFill>
                <a:latin typeface="Arial" panose="020B0604020202020204" pitchFamily="34" charset="0"/>
                <a:ea typeface="Fjalla One"/>
                <a:cs typeface="Arial" panose="020B0604020202020204" pitchFamily="34" charset="0"/>
                <a:sym typeface="Fjalla One"/>
              </a:rPr>
              <a:t>HIỂU </a:t>
            </a:r>
            <a:r>
              <a:rPr lang="vi-VN" sz="3600" b="1" dirty="0" smtClean="0">
                <a:solidFill>
                  <a:srgbClr val="0070C0"/>
                </a:solidFill>
                <a:latin typeface="Arial" panose="020B0604020202020204" pitchFamily="34" charset="0"/>
                <a:ea typeface="Fjalla One"/>
                <a:cs typeface="Arial" panose="020B0604020202020204" pitchFamily="34" charset="0"/>
                <a:sym typeface="Fjalla One"/>
              </a:rPr>
              <a:t>NGÀNH </a:t>
            </a:r>
            <a:r>
              <a:rPr lang="vi-VN" sz="3600" b="1" dirty="0">
                <a:solidFill>
                  <a:srgbClr val="0070C0"/>
                </a:solidFill>
                <a:latin typeface="Arial" panose="020B0604020202020204" pitchFamily="34" charset="0"/>
                <a:ea typeface="Fjalla One"/>
                <a:cs typeface="Arial" panose="020B0604020202020204" pitchFamily="34" charset="0"/>
                <a:sym typeface="Fjalla One"/>
              </a:rPr>
              <a:t>NGHỀ </a:t>
            </a:r>
            <a:endParaRPr lang="en-US" sz="3600" b="1" dirty="0" smtClean="0">
              <a:solidFill>
                <a:srgbClr val="0070C0"/>
              </a:solidFill>
              <a:latin typeface="Arial" panose="020B0604020202020204" pitchFamily="34" charset="0"/>
              <a:ea typeface="Fjalla One"/>
              <a:cs typeface="Arial" panose="020B0604020202020204" pitchFamily="34" charset="0"/>
              <a:sym typeface="Fjalla One"/>
            </a:endParaRPr>
          </a:p>
          <a:p>
            <a:pPr algn="ctr">
              <a:lnSpc>
                <a:spcPct val="150000"/>
              </a:lnSpc>
              <a:spcAft>
                <a:spcPts val="200"/>
              </a:spcAft>
            </a:pPr>
            <a:r>
              <a:rPr lang="vi-VN" sz="3600" b="1" dirty="0" smtClean="0">
                <a:solidFill>
                  <a:srgbClr val="0070C0"/>
                </a:solidFill>
                <a:latin typeface="Arial" panose="020B0604020202020204" pitchFamily="34" charset="0"/>
                <a:ea typeface="Fjalla One"/>
                <a:cs typeface="Arial" panose="020B0604020202020204" pitchFamily="34" charset="0"/>
                <a:sym typeface="Fjalla One"/>
              </a:rPr>
              <a:t>MĨ </a:t>
            </a:r>
            <a:r>
              <a:rPr lang="vi-VN" sz="3600" b="1" dirty="0">
                <a:solidFill>
                  <a:srgbClr val="0070C0"/>
                </a:solidFill>
                <a:latin typeface="Arial" panose="020B0604020202020204" pitchFamily="34" charset="0"/>
                <a:ea typeface="Fjalla One"/>
                <a:cs typeface="Arial" panose="020B0604020202020204" pitchFamily="34" charset="0"/>
                <a:sym typeface="Fjalla One"/>
              </a:rPr>
              <a:t>THUẬT TẠO HÌNH</a:t>
            </a:r>
          </a:p>
        </p:txBody>
      </p:sp>
      <p:sp>
        <p:nvSpPr>
          <p:cNvPr id="7" name="Google Shape;1025;p42">
            <a:extLst>
              <a:ext uri="{FF2B5EF4-FFF2-40B4-BE49-F238E27FC236}">
                <a16:creationId xmlns:a16="http://schemas.microsoft.com/office/drawing/2014/main" id="{59E98F58-9ABB-93DE-84B3-37CAE81C1D8A}"/>
              </a:ext>
            </a:extLst>
          </p:cNvPr>
          <p:cNvSpPr txBox="1">
            <a:spLocks/>
          </p:cNvSpPr>
          <p:nvPr/>
        </p:nvSpPr>
        <p:spPr>
          <a:xfrm>
            <a:off x="1931050" y="819390"/>
            <a:ext cx="5268463" cy="62574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Unbounded"/>
              <a:buNone/>
              <a:defRPr sz="2800" b="0" i="0" u="none" strike="noStrike" cap="none">
                <a:solidFill>
                  <a:schemeClr val="dk1"/>
                </a:solidFill>
                <a:latin typeface="Unbounded"/>
                <a:ea typeface="Unbounded"/>
                <a:cs typeface="Unbounded"/>
                <a:sym typeface="Unbounded"/>
              </a:defRPr>
            </a:lvl1pPr>
            <a:lvl2pPr marR="0" lvl="1" algn="l" rtl="0">
              <a:lnSpc>
                <a:spcPct val="100000"/>
              </a:lnSpc>
              <a:spcBef>
                <a:spcPts val="0"/>
              </a:spcBef>
              <a:spcAft>
                <a:spcPts val="0"/>
              </a:spcAft>
              <a:buClr>
                <a:schemeClr val="dk1"/>
              </a:buClr>
              <a:buSzPts val="2800"/>
              <a:buFont typeface="Unbounded"/>
              <a:buNone/>
              <a:defRPr sz="2800" b="0" i="0" u="none" strike="noStrike" cap="none">
                <a:solidFill>
                  <a:schemeClr val="dk1"/>
                </a:solidFill>
                <a:latin typeface="Unbounded"/>
                <a:ea typeface="Unbounded"/>
                <a:cs typeface="Unbounded"/>
                <a:sym typeface="Unbounded"/>
              </a:defRPr>
            </a:lvl2pPr>
            <a:lvl3pPr marR="0" lvl="2" algn="l" rtl="0">
              <a:lnSpc>
                <a:spcPct val="100000"/>
              </a:lnSpc>
              <a:spcBef>
                <a:spcPts val="0"/>
              </a:spcBef>
              <a:spcAft>
                <a:spcPts val="0"/>
              </a:spcAft>
              <a:buClr>
                <a:schemeClr val="dk1"/>
              </a:buClr>
              <a:buSzPts val="2800"/>
              <a:buFont typeface="Unbounded"/>
              <a:buNone/>
              <a:defRPr sz="2800" b="0" i="0" u="none" strike="noStrike" cap="none">
                <a:solidFill>
                  <a:schemeClr val="dk1"/>
                </a:solidFill>
                <a:latin typeface="Unbounded"/>
                <a:ea typeface="Unbounded"/>
                <a:cs typeface="Unbounded"/>
                <a:sym typeface="Unbounded"/>
              </a:defRPr>
            </a:lvl3pPr>
            <a:lvl4pPr marR="0" lvl="3" algn="l" rtl="0">
              <a:lnSpc>
                <a:spcPct val="100000"/>
              </a:lnSpc>
              <a:spcBef>
                <a:spcPts val="0"/>
              </a:spcBef>
              <a:spcAft>
                <a:spcPts val="0"/>
              </a:spcAft>
              <a:buClr>
                <a:schemeClr val="dk1"/>
              </a:buClr>
              <a:buSzPts val="2800"/>
              <a:buFont typeface="Unbounded"/>
              <a:buNone/>
              <a:defRPr sz="2800" b="0" i="0" u="none" strike="noStrike" cap="none">
                <a:solidFill>
                  <a:schemeClr val="dk1"/>
                </a:solidFill>
                <a:latin typeface="Unbounded"/>
                <a:ea typeface="Unbounded"/>
                <a:cs typeface="Unbounded"/>
                <a:sym typeface="Unbounded"/>
              </a:defRPr>
            </a:lvl4pPr>
            <a:lvl5pPr marR="0" lvl="4" algn="l" rtl="0">
              <a:lnSpc>
                <a:spcPct val="100000"/>
              </a:lnSpc>
              <a:spcBef>
                <a:spcPts val="0"/>
              </a:spcBef>
              <a:spcAft>
                <a:spcPts val="0"/>
              </a:spcAft>
              <a:buClr>
                <a:schemeClr val="dk1"/>
              </a:buClr>
              <a:buSzPts val="2800"/>
              <a:buFont typeface="Unbounded"/>
              <a:buNone/>
              <a:defRPr sz="2800" b="0" i="0" u="none" strike="noStrike" cap="none">
                <a:solidFill>
                  <a:schemeClr val="dk1"/>
                </a:solidFill>
                <a:latin typeface="Unbounded"/>
                <a:ea typeface="Unbounded"/>
                <a:cs typeface="Unbounded"/>
                <a:sym typeface="Unbounded"/>
              </a:defRPr>
            </a:lvl5pPr>
            <a:lvl6pPr marR="0" lvl="5" algn="l" rtl="0">
              <a:lnSpc>
                <a:spcPct val="100000"/>
              </a:lnSpc>
              <a:spcBef>
                <a:spcPts val="0"/>
              </a:spcBef>
              <a:spcAft>
                <a:spcPts val="0"/>
              </a:spcAft>
              <a:buClr>
                <a:schemeClr val="dk1"/>
              </a:buClr>
              <a:buSzPts val="2800"/>
              <a:buFont typeface="Unbounded"/>
              <a:buNone/>
              <a:defRPr sz="2800" b="0" i="0" u="none" strike="noStrike" cap="none">
                <a:solidFill>
                  <a:schemeClr val="dk1"/>
                </a:solidFill>
                <a:latin typeface="Unbounded"/>
                <a:ea typeface="Unbounded"/>
                <a:cs typeface="Unbounded"/>
                <a:sym typeface="Unbounded"/>
              </a:defRPr>
            </a:lvl6pPr>
            <a:lvl7pPr marR="0" lvl="6" algn="l" rtl="0">
              <a:lnSpc>
                <a:spcPct val="100000"/>
              </a:lnSpc>
              <a:spcBef>
                <a:spcPts val="0"/>
              </a:spcBef>
              <a:spcAft>
                <a:spcPts val="0"/>
              </a:spcAft>
              <a:buClr>
                <a:schemeClr val="dk1"/>
              </a:buClr>
              <a:buSzPts val="2800"/>
              <a:buFont typeface="Unbounded"/>
              <a:buNone/>
              <a:defRPr sz="2800" b="0" i="0" u="none" strike="noStrike" cap="none">
                <a:solidFill>
                  <a:schemeClr val="dk1"/>
                </a:solidFill>
                <a:latin typeface="Unbounded"/>
                <a:ea typeface="Unbounded"/>
                <a:cs typeface="Unbounded"/>
                <a:sym typeface="Unbounded"/>
              </a:defRPr>
            </a:lvl7pPr>
            <a:lvl8pPr marR="0" lvl="7" algn="l" rtl="0">
              <a:lnSpc>
                <a:spcPct val="100000"/>
              </a:lnSpc>
              <a:spcBef>
                <a:spcPts val="0"/>
              </a:spcBef>
              <a:spcAft>
                <a:spcPts val="0"/>
              </a:spcAft>
              <a:buClr>
                <a:schemeClr val="dk1"/>
              </a:buClr>
              <a:buSzPts val="2800"/>
              <a:buFont typeface="Unbounded"/>
              <a:buNone/>
              <a:defRPr sz="2800" b="0" i="0" u="none" strike="noStrike" cap="none">
                <a:solidFill>
                  <a:schemeClr val="dk1"/>
                </a:solidFill>
                <a:latin typeface="Unbounded"/>
                <a:ea typeface="Unbounded"/>
                <a:cs typeface="Unbounded"/>
                <a:sym typeface="Unbounded"/>
              </a:defRPr>
            </a:lvl8pPr>
            <a:lvl9pPr marR="0" lvl="8" algn="l" rtl="0">
              <a:lnSpc>
                <a:spcPct val="100000"/>
              </a:lnSpc>
              <a:spcBef>
                <a:spcPts val="0"/>
              </a:spcBef>
              <a:spcAft>
                <a:spcPts val="0"/>
              </a:spcAft>
              <a:buClr>
                <a:schemeClr val="dk1"/>
              </a:buClr>
              <a:buSzPts val="2800"/>
              <a:buFont typeface="Unbounded"/>
              <a:buNone/>
              <a:defRPr sz="2800" b="0" i="0" u="none" strike="noStrike" cap="none">
                <a:solidFill>
                  <a:schemeClr val="dk1"/>
                </a:solidFill>
                <a:latin typeface="Unbounded"/>
                <a:ea typeface="Unbounded"/>
                <a:cs typeface="Unbounded"/>
                <a:sym typeface="Unbounded"/>
              </a:defRPr>
            </a:lvl9pPr>
          </a:lstStyle>
          <a:p>
            <a:pPr algn="ctr">
              <a:spcAft>
                <a:spcPts val="200"/>
              </a:spcAft>
            </a:pPr>
            <a:r>
              <a:rPr lang="vi-VN" b="1" dirty="0">
                <a:solidFill>
                  <a:schemeClr val="accent3">
                    <a:lumMod val="75000"/>
                  </a:schemeClr>
                </a:solidFill>
                <a:latin typeface="Arial" panose="020B0604020202020204" pitchFamily="34" charset="0"/>
                <a:cs typeface="Arial" panose="020B0604020202020204" pitchFamily="34" charset="0"/>
              </a:rPr>
              <a:t>CHỦ ĐỀ: HƯỚNG NGHIỆP</a:t>
            </a:r>
            <a:endParaRPr lang="vi-VN" b="1" dirty="0">
              <a:solidFill>
                <a:schemeClr val="accent3">
                  <a:lumMod val="75000"/>
                </a:schemeClr>
              </a:solidFill>
              <a:latin typeface="Arial" panose="020B0604020202020204" pitchFamily="34" charset="0"/>
              <a:ea typeface="Fjalla One"/>
              <a:cs typeface="Arial" panose="020B0604020202020204" pitchFamily="34" charset="0"/>
              <a:sym typeface="Fjalla One"/>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grpSp>
        <p:nvGrpSpPr>
          <p:cNvPr id="1141" name="Google Shape;1141;p46"/>
          <p:cNvGrpSpPr/>
          <p:nvPr/>
        </p:nvGrpSpPr>
        <p:grpSpPr>
          <a:xfrm>
            <a:off x="979540" y="379857"/>
            <a:ext cx="2506988" cy="5460961"/>
            <a:chOff x="359940" y="379857"/>
            <a:chExt cx="2506988" cy="5460961"/>
          </a:xfrm>
        </p:grpSpPr>
        <p:sp>
          <p:nvSpPr>
            <p:cNvPr id="1142" name="Google Shape;1142;p46"/>
            <p:cNvSpPr/>
            <p:nvPr/>
          </p:nvSpPr>
          <p:spPr>
            <a:xfrm>
              <a:off x="426733" y="1357495"/>
              <a:ext cx="807608" cy="4483323"/>
            </a:xfrm>
            <a:custGeom>
              <a:avLst/>
              <a:gdLst/>
              <a:ahLst/>
              <a:cxnLst/>
              <a:rect l="l" t="t" r="r" b="b"/>
              <a:pathLst>
                <a:path w="11390" h="63230" extrusionOk="0">
                  <a:moveTo>
                    <a:pt x="10613" y="0"/>
                  </a:moveTo>
                  <a:cubicBezTo>
                    <a:pt x="10266" y="0"/>
                    <a:pt x="9960" y="254"/>
                    <a:pt x="9904" y="609"/>
                  </a:cubicBezTo>
                  <a:lnTo>
                    <a:pt x="65" y="62395"/>
                  </a:lnTo>
                  <a:cubicBezTo>
                    <a:pt x="1" y="62788"/>
                    <a:pt x="270" y="63157"/>
                    <a:pt x="663" y="63221"/>
                  </a:cubicBezTo>
                  <a:cubicBezTo>
                    <a:pt x="701" y="63227"/>
                    <a:pt x="740" y="63230"/>
                    <a:pt x="777" y="63230"/>
                  </a:cubicBezTo>
                  <a:cubicBezTo>
                    <a:pt x="1125" y="63230"/>
                    <a:pt x="1432" y="62977"/>
                    <a:pt x="1488" y="62621"/>
                  </a:cubicBezTo>
                  <a:lnTo>
                    <a:pt x="11327" y="1739"/>
                  </a:lnTo>
                  <a:cubicBezTo>
                    <a:pt x="11390" y="1345"/>
                    <a:pt x="11121" y="72"/>
                    <a:pt x="10728" y="10"/>
                  </a:cubicBezTo>
                  <a:cubicBezTo>
                    <a:pt x="10689" y="3"/>
                    <a:pt x="10651" y="0"/>
                    <a:pt x="10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6"/>
            <p:cNvSpPr/>
            <p:nvPr/>
          </p:nvSpPr>
          <p:spPr>
            <a:xfrm>
              <a:off x="1992528" y="1357495"/>
              <a:ext cx="807608" cy="4483323"/>
            </a:xfrm>
            <a:custGeom>
              <a:avLst/>
              <a:gdLst/>
              <a:ahLst/>
              <a:cxnLst/>
              <a:rect l="l" t="t" r="r" b="b"/>
              <a:pathLst>
                <a:path w="11390" h="63230" extrusionOk="0">
                  <a:moveTo>
                    <a:pt x="776" y="0"/>
                  </a:moveTo>
                  <a:cubicBezTo>
                    <a:pt x="739" y="0"/>
                    <a:pt x="700" y="3"/>
                    <a:pt x="662" y="10"/>
                  </a:cubicBezTo>
                  <a:cubicBezTo>
                    <a:pt x="268" y="72"/>
                    <a:pt x="0" y="441"/>
                    <a:pt x="63" y="835"/>
                  </a:cubicBezTo>
                  <a:lnTo>
                    <a:pt x="9902" y="62621"/>
                  </a:lnTo>
                  <a:cubicBezTo>
                    <a:pt x="9958" y="62976"/>
                    <a:pt x="10264" y="63229"/>
                    <a:pt x="10611" y="63229"/>
                  </a:cubicBezTo>
                  <a:cubicBezTo>
                    <a:pt x="10650" y="63229"/>
                    <a:pt x="10688" y="63226"/>
                    <a:pt x="10727" y="63220"/>
                  </a:cubicBezTo>
                  <a:cubicBezTo>
                    <a:pt x="11120" y="63159"/>
                    <a:pt x="11389" y="62790"/>
                    <a:pt x="11325" y="62395"/>
                  </a:cubicBezTo>
                  <a:lnTo>
                    <a:pt x="1486" y="609"/>
                  </a:lnTo>
                  <a:cubicBezTo>
                    <a:pt x="1430" y="253"/>
                    <a:pt x="1124" y="0"/>
                    <a:pt x="7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6"/>
            <p:cNvSpPr/>
            <p:nvPr/>
          </p:nvSpPr>
          <p:spPr>
            <a:xfrm>
              <a:off x="1562135" y="379857"/>
              <a:ext cx="102670" cy="4360658"/>
            </a:xfrm>
            <a:custGeom>
              <a:avLst/>
              <a:gdLst/>
              <a:ahLst/>
              <a:cxnLst/>
              <a:rect l="l" t="t" r="r" b="b"/>
              <a:pathLst>
                <a:path w="1448" h="61500" extrusionOk="0">
                  <a:moveTo>
                    <a:pt x="724" y="0"/>
                  </a:moveTo>
                  <a:cubicBezTo>
                    <a:pt x="324" y="0"/>
                    <a:pt x="0" y="325"/>
                    <a:pt x="0" y="724"/>
                  </a:cubicBezTo>
                  <a:lnTo>
                    <a:pt x="0" y="60776"/>
                  </a:lnTo>
                  <a:cubicBezTo>
                    <a:pt x="0" y="61176"/>
                    <a:pt x="325" y="61499"/>
                    <a:pt x="724" y="61499"/>
                  </a:cubicBezTo>
                  <a:cubicBezTo>
                    <a:pt x="1124" y="61499"/>
                    <a:pt x="1448" y="61175"/>
                    <a:pt x="1448" y="60776"/>
                  </a:cubicBezTo>
                  <a:lnTo>
                    <a:pt x="1448" y="724"/>
                  </a:lnTo>
                  <a:cubicBezTo>
                    <a:pt x="1448" y="323"/>
                    <a:pt x="1123" y="0"/>
                    <a:pt x="7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6"/>
            <p:cNvSpPr/>
            <p:nvPr/>
          </p:nvSpPr>
          <p:spPr>
            <a:xfrm>
              <a:off x="670504" y="4230636"/>
              <a:ext cx="1885860" cy="102741"/>
            </a:xfrm>
            <a:custGeom>
              <a:avLst/>
              <a:gdLst/>
              <a:ahLst/>
              <a:cxnLst/>
              <a:rect l="l" t="t" r="r" b="b"/>
              <a:pathLst>
                <a:path w="26597" h="1449" extrusionOk="0">
                  <a:moveTo>
                    <a:pt x="724" y="1"/>
                  </a:moveTo>
                  <a:cubicBezTo>
                    <a:pt x="324" y="1"/>
                    <a:pt x="1" y="324"/>
                    <a:pt x="1" y="724"/>
                  </a:cubicBezTo>
                  <a:cubicBezTo>
                    <a:pt x="1" y="1125"/>
                    <a:pt x="325" y="1448"/>
                    <a:pt x="724" y="1448"/>
                  </a:cubicBezTo>
                  <a:lnTo>
                    <a:pt x="25873" y="1448"/>
                  </a:lnTo>
                  <a:cubicBezTo>
                    <a:pt x="26273" y="1448"/>
                    <a:pt x="26596" y="1125"/>
                    <a:pt x="26596" y="724"/>
                  </a:cubicBezTo>
                  <a:cubicBezTo>
                    <a:pt x="26596" y="324"/>
                    <a:pt x="26272" y="1"/>
                    <a:pt x="25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6"/>
            <p:cNvSpPr/>
            <p:nvPr/>
          </p:nvSpPr>
          <p:spPr>
            <a:xfrm>
              <a:off x="1292057" y="584914"/>
              <a:ext cx="642754" cy="102741"/>
            </a:xfrm>
            <a:custGeom>
              <a:avLst/>
              <a:gdLst/>
              <a:ahLst/>
              <a:cxnLst/>
              <a:rect l="l" t="t" r="r" b="b"/>
              <a:pathLst>
                <a:path w="9065" h="1449" extrusionOk="0">
                  <a:moveTo>
                    <a:pt x="725" y="1"/>
                  </a:moveTo>
                  <a:cubicBezTo>
                    <a:pt x="324" y="1"/>
                    <a:pt x="1" y="326"/>
                    <a:pt x="1" y="725"/>
                  </a:cubicBezTo>
                  <a:cubicBezTo>
                    <a:pt x="1" y="1125"/>
                    <a:pt x="325" y="1448"/>
                    <a:pt x="725" y="1448"/>
                  </a:cubicBezTo>
                  <a:lnTo>
                    <a:pt x="8341" y="1448"/>
                  </a:lnTo>
                  <a:cubicBezTo>
                    <a:pt x="8742" y="1448"/>
                    <a:pt x="9065" y="1124"/>
                    <a:pt x="9065" y="725"/>
                  </a:cubicBezTo>
                  <a:cubicBezTo>
                    <a:pt x="9065" y="324"/>
                    <a:pt x="8741" y="1"/>
                    <a:pt x="83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6"/>
            <p:cNvSpPr/>
            <p:nvPr/>
          </p:nvSpPr>
          <p:spPr>
            <a:xfrm>
              <a:off x="359940" y="3796698"/>
              <a:ext cx="2506988" cy="102670"/>
            </a:xfrm>
            <a:custGeom>
              <a:avLst/>
              <a:gdLst/>
              <a:ahLst/>
              <a:cxnLst/>
              <a:rect l="l" t="t" r="r" b="b"/>
              <a:pathLst>
                <a:path w="35357" h="1448" extrusionOk="0">
                  <a:moveTo>
                    <a:pt x="724" y="1"/>
                  </a:moveTo>
                  <a:cubicBezTo>
                    <a:pt x="324" y="1"/>
                    <a:pt x="1" y="325"/>
                    <a:pt x="1" y="724"/>
                  </a:cubicBezTo>
                  <a:cubicBezTo>
                    <a:pt x="1" y="1125"/>
                    <a:pt x="325" y="1448"/>
                    <a:pt x="724" y="1448"/>
                  </a:cubicBezTo>
                  <a:lnTo>
                    <a:pt x="34633" y="1448"/>
                  </a:lnTo>
                  <a:cubicBezTo>
                    <a:pt x="35033" y="1448"/>
                    <a:pt x="35356" y="1123"/>
                    <a:pt x="35356" y="724"/>
                  </a:cubicBezTo>
                  <a:cubicBezTo>
                    <a:pt x="35356" y="324"/>
                    <a:pt x="35032" y="1"/>
                    <a:pt x="346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6"/>
            <p:cNvSpPr/>
            <p:nvPr/>
          </p:nvSpPr>
          <p:spPr>
            <a:xfrm>
              <a:off x="656607" y="1650545"/>
              <a:ext cx="1919115" cy="2148776"/>
            </a:xfrm>
            <a:custGeom>
              <a:avLst/>
              <a:gdLst/>
              <a:ahLst/>
              <a:cxnLst/>
              <a:rect l="l" t="t" r="r" b="b"/>
              <a:pathLst>
                <a:path w="27066" h="30305" extrusionOk="0">
                  <a:moveTo>
                    <a:pt x="1" y="0"/>
                  </a:moveTo>
                  <a:lnTo>
                    <a:pt x="27065" y="0"/>
                  </a:lnTo>
                  <a:lnTo>
                    <a:pt x="27065" y="30305"/>
                  </a:lnTo>
                  <a:lnTo>
                    <a:pt x="1" y="3030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6"/>
            <p:cNvSpPr/>
            <p:nvPr/>
          </p:nvSpPr>
          <p:spPr>
            <a:xfrm>
              <a:off x="1053675" y="2503745"/>
              <a:ext cx="995435" cy="1011885"/>
            </a:xfrm>
            <a:custGeom>
              <a:avLst/>
              <a:gdLst/>
              <a:ahLst/>
              <a:cxnLst/>
              <a:rect l="l" t="t" r="r" b="b"/>
              <a:pathLst>
                <a:path w="14039" h="14271" extrusionOk="0">
                  <a:moveTo>
                    <a:pt x="2445" y="3164"/>
                  </a:moveTo>
                  <a:cubicBezTo>
                    <a:pt x="4891" y="436"/>
                    <a:pt x="8923" y="1"/>
                    <a:pt x="11448" y="2193"/>
                  </a:cubicBezTo>
                  <a:cubicBezTo>
                    <a:pt x="13975" y="4386"/>
                    <a:pt x="14039" y="8377"/>
                    <a:pt x="11591" y="11107"/>
                  </a:cubicBezTo>
                  <a:cubicBezTo>
                    <a:pt x="9146" y="13835"/>
                    <a:pt x="5114" y="14270"/>
                    <a:pt x="2589" y="12078"/>
                  </a:cubicBezTo>
                  <a:cubicBezTo>
                    <a:pt x="64" y="9885"/>
                    <a:pt x="0" y="5894"/>
                    <a:pt x="2445" y="316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6"/>
            <p:cNvSpPr/>
            <p:nvPr/>
          </p:nvSpPr>
          <p:spPr>
            <a:xfrm>
              <a:off x="1157763" y="1999540"/>
              <a:ext cx="905457" cy="491939"/>
            </a:xfrm>
            <a:custGeom>
              <a:avLst/>
              <a:gdLst/>
              <a:ahLst/>
              <a:cxnLst/>
              <a:rect l="l" t="t" r="r" b="b"/>
              <a:pathLst>
                <a:path w="12770" h="6938" extrusionOk="0">
                  <a:moveTo>
                    <a:pt x="12770" y="0"/>
                  </a:moveTo>
                  <a:cubicBezTo>
                    <a:pt x="12607" y="1321"/>
                    <a:pt x="12032" y="2638"/>
                    <a:pt x="11041" y="3750"/>
                  </a:cubicBezTo>
                  <a:cubicBezTo>
                    <a:pt x="8604" y="6487"/>
                    <a:pt x="4574" y="6937"/>
                    <a:pt x="2039" y="4755"/>
                  </a:cubicBezTo>
                  <a:cubicBezTo>
                    <a:pt x="652" y="3560"/>
                    <a:pt x="0" y="1824"/>
                    <a:pt x="93" y="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6"/>
            <p:cNvSpPr/>
            <p:nvPr/>
          </p:nvSpPr>
          <p:spPr>
            <a:xfrm>
              <a:off x="1713517" y="1871414"/>
              <a:ext cx="442518" cy="433159"/>
            </a:xfrm>
            <a:custGeom>
              <a:avLst/>
              <a:gdLst/>
              <a:ahLst/>
              <a:cxnLst/>
              <a:rect l="l" t="t" r="r" b="b"/>
              <a:pathLst>
                <a:path w="6241" h="6109" extrusionOk="0">
                  <a:moveTo>
                    <a:pt x="3123" y="307"/>
                  </a:moveTo>
                  <a:cubicBezTo>
                    <a:pt x="3723" y="307"/>
                    <a:pt x="4328" y="503"/>
                    <a:pt x="4834" y="908"/>
                  </a:cubicBezTo>
                  <a:cubicBezTo>
                    <a:pt x="4839" y="913"/>
                    <a:pt x="4844" y="917"/>
                    <a:pt x="4850" y="920"/>
                  </a:cubicBezTo>
                  <a:cubicBezTo>
                    <a:pt x="5437" y="1396"/>
                    <a:pt x="5778" y="2063"/>
                    <a:pt x="5853" y="2759"/>
                  </a:cubicBezTo>
                  <a:cubicBezTo>
                    <a:pt x="5928" y="3455"/>
                    <a:pt x="5740" y="4180"/>
                    <a:pt x="5269" y="4771"/>
                  </a:cubicBezTo>
                  <a:cubicBezTo>
                    <a:pt x="5264" y="4775"/>
                    <a:pt x="5260" y="4781"/>
                    <a:pt x="5256" y="4786"/>
                  </a:cubicBezTo>
                  <a:cubicBezTo>
                    <a:pt x="4782" y="5372"/>
                    <a:pt x="4115" y="5712"/>
                    <a:pt x="3419" y="5788"/>
                  </a:cubicBezTo>
                  <a:cubicBezTo>
                    <a:pt x="3319" y="5799"/>
                    <a:pt x="3219" y="5804"/>
                    <a:pt x="3119" y="5804"/>
                  </a:cubicBezTo>
                  <a:cubicBezTo>
                    <a:pt x="2518" y="5804"/>
                    <a:pt x="1913" y="5608"/>
                    <a:pt x="1407" y="5204"/>
                  </a:cubicBezTo>
                  <a:cubicBezTo>
                    <a:pt x="1402" y="5199"/>
                    <a:pt x="1396" y="5195"/>
                    <a:pt x="1391" y="5192"/>
                  </a:cubicBezTo>
                  <a:cubicBezTo>
                    <a:pt x="805" y="4716"/>
                    <a:pt x="465" y="4049"/>
                    <a:pt x="389" y="3354"/>
                  </a:cubicBezTo>
                  <a:cubicBezTo>
                    <a:pt x="314" y="2654"/>
                    <a:pt x="504" y="1925"/>
                    <a:pt x="980" y="1334"/>
                  </a:cubicBezTo>
                  <a:cubicBezTo>
                    <a:pt x="1454" y="743"/>
                    <a:pt x="2124" y="399"/>
                    <a:pt x="2823" y="323"/>
                  </a:cubicBezTo>
                  <a:cubicBezTo>
                    <a:pt x="2923" y="312"/>
                    <a:pt x="3023" y="307"/>
                    <a:pt x="3123" y="307"/>
                  </a:cubicBezTo>
                  <a:close/>
                  <a:moveTo>
                    <a:pt x="3124" y="1"/>
                  </a:moveTo>
                  <a:cubicBezTo>
                    <a:pt x="3012" y="1"/>
                    <a:pt x="2901" y="7"/>
                    <a:pt x="2790" y="19"/>
                  </a:cubicBezTo>
                  <a:cubicBezTo>
                    <a:pt x="2012" y="103"/>
                    <a:pt x="1268" y="485"/>
                    <a:pt x="740" y="1142"/>
                  </a:cubicBezTo>
                  <a:cubicBezTo>
                    <a:pt x="212" y="1800"/>
                    <a:pt x="0" y="2608"/>
                    <a:pt x="84" y="3385"/>
                  </a:cubicBezTo>
                  <a:cubicBezTo>
                    <a:pt x="169" y="4162"/>
                    <a:pt x="550" y="4906"/>
                    <a:pt x="1207" y="5435"/>
                  </a:cubicBezTo>
                  <a:cubicBezTo>
                    <a:pt x="1770" y="5889"/>
                    <a:pt x="2447" y="6109"/>
                    <a:pt x="3118" y="6109"/>
                  </a:cubicBezTo>
                  <a:cubicBezTo>
                    <a:pt x="3229" y="6109"/>
                    <a:pt x="3340" y="6103"/>
                    <a:pt x="3449" y="6091"/>
                  </a:cubicBezTo>
                  <a:cubicBezTo>
                    <a:pt x="4227" y="6006"/>
                    <a:pt x="4971" y="5625"/>
                    <a:pt x="5500" y="4968"/>
                  </a:cubicBezTo>
                  <a:cubicBezTo>
                    <a:pt x="6029" y="4311"/>
                    <a:pt x="6241" y="3501"/>
                    <a:pt x="6155" y="2725"/>
                  </a:cubicBezTo>
                  <a:cubicBezTo>
                    <a:pt x="6071" y="1948"/>
                    <a:pt x="5690" y="1204"/>
                    <a:pt x="5033" y="675"/>
                  </a:cubicBezTo>
                  <a:cubicBezTo>
                    <a:pt x="4470" y="222"/>
                    <a:pt x="3794" y="1"/>
                    <a:pt x="31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4" name="Google Shape;1154;p46"/>
          <p:cNvGrpSpPr/>
          <p:nvPr/>
        </p:nvGrpSpPr>
        <p:grpSpPr>
          <a:xfrm>
            <a:off x="349773" y="2479105"/>
            <a:ext cx="1063287" cy="2680407"/>
            <a:chOff x="7579750" y="1922875"/>
            <a:chExt cx="634950" cy="1600625"/>
          </a:xfrm>
        </p:grpSpPr>
        <p:sp>
          <p:nvSpPr>
            <p:cNvPr id="1155" name="Google Shape;1155;p46"/>
            <p:cNvSpPr/>
            <p:nvPr/>
          </p:nvSpPr>
          <p:spPr>
            <a:xfrm>
              <a:off x="7812825" y="2126900"/>
              <a:ext cx="173625" cy="1175450"/>
            </a:xfrm>
            <a:custGeom>
              <a:avLst/>
              <a:gdLst/>
              <a:ahLst/>
              <a:cxnLst/>
              <a:rect l="l" t="t" r="r" b="b"/>
              <a:pathLst>
                <a:path w="6945" h="47018" extrusionOk="0">
                  <a:moveTo>
                    <a:pt x="6770" y="1"/>
                  </a:moveTo>
                  <a:cubicBezTo>
                    <a:pt x="6713" y="1"/>
                    <a:pt x="6658" y="33"/>
                    <a:pt x="6632" y="88"/>
                  </a:cubicBezTo>
                  <a:cubicBezTo>
                    <a:pt x="4758" y="4103"/>
                    <a:pt x="2766" y="11405"/>
                    <a:pt x="1520" y="20780"/>
                  </a:cubicBezTo>
                  <a:cubicBezTo>
                    <a:pt x="518" y="28338"/>
                    <a:pt x="1" y="37246"/>
                    <a:pt x="421" y="46872"/>
                  </a:cubicBezTo>
                  <a:cubicBezTo>
                    <a:pt x="425" y="46953"/>
                    <a:pt x="491" y="47017"/>
                    <a:pt x="572" y="47017"/>
                  </a:cubicBezTo>
                  <a:cubicBezTo>
                    <a:pt x="575" y="47017"/>
                    <a:pt x="577" y="47017"/>
                    <a:pt x="580" y="47017"/>
                  </a:cubicBezTo>
                  <a:cubicBezTo>
                    <a:pt x="665" y="47014"/>
                    <a:pt x="730" y="46943"/>
                    <a:pt x="727" y="46858"/>
                  </a:cubicBezTo>
                  <a:cubicBezTo>
                    <a:pt x="308" y="37252"/>
                    <a:pt x="824" y="28361"/>
                    <a:pt x="1825" y="20820"/>
                  </a:cubicBezTo>
                  <a:cubicBezTo>
                    <a:pt x="3064" y="11478"/>
                    <a:pt x="5044" y="4210"/>
                    <a:pt x="6908" y="218"/>
                  </a:cubicBezTo>
                  <a:cubicBezTo>
                    <a:pt x="6944" y="142"/>
                    <a:pt x="6912" y="52"/>
                    <a:pt x="6835" y="16"/>
                  </a:cubicBezTo>
                  <a:cubicBezTo>
                    <a:pt x="6814" y="6"/>
                    <a:pt x="6792" y="1"/>
                    <a:pt x="6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6"/>
            <p:cNvSpPr/>
            <p:nvPr/>
          </p:nvSpPr>
          <p:spPr>
            <a:xfrm>
              <a:off x="7772850" y="2089300"/>
              <a:ext cx="148500" cy="215725"/>
            </a:xfrm>
            <a:custGeom>
              <a:avLst/>
              <a:gdLst/>
              <a:ahLst/>
              <a:cxnLst/>
              <a:rect l="l" t="t" r="r" b="b"/>
              <a:pathLst>
                <a:path w="5940" h="8629" extrusionOk="0">
                  <a:moveTo>
                    <a:pt x="5940" y="8628"/>
                  </a:moveTo>
                  <a:cubicBezTo>
                    <a:pt x="5032" y="2676"/>
                    <a:pt x="1923" y="0"/>
                    <a:pt x="501" y="11"/>
                  </a:cubicBezTo>
                  <a:cubicBezTo>
                    <a:pt x="1" y="1690"/>
                    <a:pt x="1526" y="5621"/>
                    <a:pt x="5940" y="862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6"/>
            <p:cNvSpPr/>
            <p:nvPr/>
          </p:nvSpPr>
          <p:spPr>
            <a:xfrm>
              <a:off x="7694825" y="2162825"/>
              <a:ext cx="195850" cy="270775"/>
            </a:xfrm>
            <a:custGeom>
              <a:avLst/>
              <a:gdLst/>
              <a:ahLst/>
              <a:cxnLst/>
              <a:rect l="l" t="t" r="r" b="b"/>
              <a:pathLst>
                <a:path w="7834" h="10831" extrusionOk="0">
                  <a:moveTo>
                    <a:pt x="7833" y="10831"/>
                  </a:moveTo>
                  <a:cubicBezTo>
                    <a:pt x="5032" y="2354"/>
                    <a:pt x="2838" y="1179"/>
                    <a:pt x="229" y="0"/>
                  </a:cubicBezTo>
                  <a:cubicBezTo>
                    <a:pt x="1" y="3458"/>
                    <a:pt x="2476" y="8108"/>
                    <a:pt x="7833" y="1083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6"/>
            <p:cNvSpPr/>
            <p:nvPr/>
          </p:nvSpPr>
          <p:spPr>
            <a:xfrm>
              <a:off x="7878025" y="1961000"/>
              <a:ext cx="89825" cy="251300"/>
            </a:xfrm>
            <a:custGeom>
              <a:avLst/>
              <a:gdLst/>
              <a:ahLst/>
              <a:cxnLst/>
              <a:rect l="l" t="t" r="r" b="b"/>
              <a:pathLst>
                <a:path w="3593" h="10052" extrusionOk="0">
                  <a:moveTo>
                    <a:pt x="2977" y="10051"/>
                  </a:moveTo>
                  <a:cubicBezTo>
                    <a:pt x="3593" y="2203"/>
                    <a:pt x="2236" y="1656"/>
                    <a:pt x="1081" y="1"/>
                  </a:cubicBezTo>
                  <a:cubicBezTo>
                    <a:pt x="48" y="1899"/>
                    <a:pt x="0" y="5360"/>
                    <a:pt x="2977" y="1005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6"/>
            <p:cNvSpPr/>
            <p:nvPr/>
          </p:nvSpPr>
          <p:spPr>
            <a:xfrm>
              <a:off x="7966650" y="1922875"/>
              <a:ext cx="140950" cy="243625"/>
            </a:xfrm>
            <a:custGeom>
              <a:avLst/>
              <a:gdLst/>
              <a:ahLst/>
              <a:cxnLst/>
              <a:rect l="l" t="t" r="r" b="b"/>
              <a:pathLst>
                <a:path w="5638" h="9745" extrusionOk="0">
                  <a:moveTo>
                    <a:pt x="1" y="9744"/>
                  </a:moveTo>
                  <a:cubicBezTo>
                    <a:pt x="3877" y="6602"/>
                    <a:pt x="5637" y="1672"/>
                    <a:pt x="5293" y="0"/>
                  </a:cubicBezTo>
                  <a:cubicBezTo>
                    <a:pt x="3407" y="768"/>
                    <a:pt x="274" y="3102"/>
                    <a:pt x="1" y="974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6"/>
            <p:cNvSpPr/>
            <p:nvPr/>
          </p:nvSpPr>
          <p:spPr>
            <a:xfrm>
              <a:off x="7934200" y="2118600"/>
              <a:ext cx="238700" cy="141675"/>
            </a:xfrm>
            <a:custGeom>
              <a:avLst/>
              <a:gdLst/>
              <a:ahLst/>
              <a:cxnLst/>
              <a:rect l="l" t="t" r="r" b="b"/>
              <a:pathLst>
                <a:path w="9548" h="5667" extrusionOk="0">
                  <a:moveTo>
                    <a:pt x="0" y="5667"/>
                  </a:moveTo>
                  <a:cubicBezTo>
                    <a:pt x="5436" y="4993"/>
                    <a:pt x="8465" y="2387"/>
                    <a:pt x="9548" y="1077"/>
                  </a:cubicBezTo>
                  <a:cubicBezTo>
                    <a:pt x="5141" y="1"/>
                    <a:pt x="1461" y="2996"/>
                    <a:pt x="0" y="566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6"/>
            <p:cNvSpPr/>
            <p:nvPr/>
          </p:nvSpPr>
          <p:spPr>
            <a:xfrm>
              <a:off x="7901175" y="2253675"/>
              <a:ext cx="298350" cy="131950"/>
            </a:xfrm>
            <a:custGeom>
              <a:avLst/>
              <a:gdLst/>
              <a:ahLst/>
              <a:cxnLst/>
              <a:rect l="l" t="t" r="r" b="b"/>
              <a:pathLst>
                <a:path w="11934" h="5278" extrusionOk="0">
                  <a:moveTo>
                    <a:pt x="0" y="5277"/>
                  </a:moveTo>
                  <a:cubicBezTo>
                    <a:pt x="2074" y="4975"/>
                    <a:pt x="10024" y="3170"/>
                    <a:pt x="11933" y="727"/>
                  </a:cubicBezTo>
                  <a:cubicBezTo>
                    <a:pt x="6426" y="0"/>
                    <a:pt x="2229" y="1515"/>
                    <a:pt x="0" y="527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6"/>
            <p:cNvSpPr/>
            <p:nvPr/>
          </p:nvSpPr>
          <p:spPr>
            <a:xfrm>
              <a:off x="7579750" y="2303375"/>
              <a:ext cx="290675" cy="262050"/>
            </a:xfrm>
            <a:custGeom>
              <a:avLst/>
              <a:gdLst/>
              <a:ahLst/>
              <a:cxnLst/>
              <a:rect l="l" t="t" r="r" b="b"/>
              <a:pathLst>
                <a:path w="11627" h="10482" extrusionOk="0">
                  <a:moveTo>
                    <a:pt x="11626" y="10481"/>
                  </a:moveTo>
                  <a:cubicBezTo>
                    <a:pt x="9336" y="3361"/>
                    <a:pt x="1694" y="0"/>
                    <a:pt x="280" y="488"/>
                  </a:cubicBezTo>
                  <a:cubicBezTo>
                    <a:pt x="0" y="2159"/>
                    <a:pt x="2731" y="8864"/>
                    <a:pt x="11626" y="1048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6"/>
            <p:cNvSpPr/>
            <p:nvPr/>
          </p:nvSpPr>
          <p:spPr>
            <a:xfrm>
              <a:off x="7876225" y="2380325"/>
              <a:ext cx="333750" cy="141500"/>
            </a:xfrm>
            <a:custGeom>
              <a:avLst/>
              <a:gdLst/>
              <a:ahLst/>
              <a:cxnLst/>
              <a:rect l="l" t="t" r="r" b="b"/>
              <a:pathLst>
                <a:path w="13350" h="5660" extrusionOk="0">
                  <a:moveTo>
                    <a:pt x="0" y="5112"/>
                  </a:moveTo>
                  <a:cubicBezTo>
                    <a:pt x="6129" y="5659"/>
                    <a:pt x="11376" y="2725"/>
                    <a:pt x="13350" y="1"/>
                  </a:cubicBezTo>
                  <a:cubicBezTo>
                    <a:pt x="6728" y="527"/>
                    <a:pt x="1632" y="2775"/>
                    <a:pt x="0" y="511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6"/>
            <p:cNvSpPr/>
            <p:nvPr/>
          </p:nvSpPr>
          <p:spPr>
            <a:xfrm>
              <a:off x="7854275" y="2462100"/>
              <a:ext cx="360425" cy="192525"/>
            </a:xfrm>
            <a:custGeom>
              <a:avLst/>
              <a:gdLst/>
              <a:ahLst/>
              <a:cxnLst/>
              <a:rect l="l" t="t" r="r" b="b"/>
              <a:pathLst>
                <a:path w="14417" h="7701" extrusionOk="0">
                  <a:moveTo>
                    <a:pt x="1" y="7509"/>
                  </a:moveTo>
                  <a:cubicBezTo>
                    <a:pt x="2546" y="7700"/>
                    <a:pt x="13742" y="5727"/>
                    <a:pt x="14417" y="248"/>
                  </a:cubicBezTo>
                  <a:cubicBezTo>
                    <a:pt x="8906" y="0"/>
                    <a:pt x="2817" y="4746"/>
                    <a:pt x="1" y="75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6"/>
            <p:cNvSpPr/>
            <p:nvPr/>
          </p:nvSpPr>
          <p:spPr>
            <a:xfrm>
              <a:off x="7659950" y="2909400"/>
              <a:ext cx="346025" cy="614100"/>
            </a:xfrm>
            <a:custGeom>
              <a:avLst/>
              <a:gdLst/>
              <a:ahLst/>
              <a:cxnLst/>
              <a:rect l="l" t="t" r="r" b="b"/>
              <a:pathLst>
                <a:path w="13841" h="24564" extrusionOk="0">
                  <a:moveTo>
                    <a:pt x="4710" y="0"/>
                  </a:moveTo>
                  <a:lnTo>
                    <a:pt x="8563" y="0"/>
                  </a:lnTo>
                  <a:cubicBezTo>
                    <a:pt x="8821" y="628"/>
                    <a:pt x="9005" y="2153"/>
                    <a:pt x="8573" y="2803"/>
                  </a:cubicBezTo>
                  <a:lnTo>
                    <a:pt x="8258" y="2803"/>
                  </a:lnTo>
                  <a:lnTo>
                    <a:pt x="8222" y="8111"/>
                  </a:lnTo>
                  <a:cubicBezTo>
                    <a:pt x="11539" y="10985"/>
                    <a:pt x="13814" y="12740"/>
                    <a:pt x="13830" y="17289"/>
                  </a:cubicBezTo>
                  <a:cubicBezTo>
                    <a:pt x="13840" y="20228"/>
                    <a:pt x="12850" y="22849"/>
                    <a:pt x="11291" y="24564"/>
                  </a:cubicBezTo>
                  <a:lnTo>
                    <a:pt x="2609" y="24564"/>
                  </a:lnTo>
                  <a:cubicBezTo>
                    <a:pt x="1038" y="22849"/>
                    <a:pt x="28" y="20228"/>
                    <a:pt x="16" y="17289"/>
                  </a:cubicBezTo>
                  <a:cubicBezTo>
                    <a:pt x="1" y="12985"/>
                    <a:pt x="2530" y="11318"/>
                    <a:pt x="5056" y="8270"/>
                  </a:cubicBezTo>
                  <a:lnTo>
                    <a:pt x="4971" y="2803"/>
                  </a:lnTo>
                  <a:lnTo>
                    <a:pt x="4695" y="2803"/>
                  </a:lnTo>
                  <a:cubicBezTo>
                    <a:pt x="4325" y="1904"/>
                    <a:pt x="4455" y="488"/>
                    <a:pt x="47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6" name="Google Shape;1166;p46"/>
          <p:cNvGrpSpPr/>
          <p:nvPr/>
        </p:nvGrpSpPr>
        <p:grpSpPr>
          <a:xfrm rot="10800000">
            <a:off x="5981463" y="-37325"/>
            <a:ext cx="1221275" cy="963575"/>
            <a:chOff x="4095013" y="863025"/>
            <a:chExt cx="1221275" cy="963575"/>
          </a:xfrm>
        </p:grpSpPr>
        <p:sp>
          <p:nvSpPr>
            <p:cNvPr id="1167" name="Google Shape;1167;p46"/>
            <p:cNvSpPr/>
            <p:nvPr/>
          </p:nvSpPr>
          <p:spPr>
            <a:xfrm>
              <a:off x="4608013" y="898975"/>
              <a:ext cx="106975" cy="159350"/>
            </a:xfrm>
            <a:custGeom>
              <a:avLst/>
              <a:gdLst/>
              <a:ahLst/>
              <a:cxnLst/>
              <a:rect l="l" t="t" r="r" b="b"/>
              <a:pathLst>
                <a:path w="4279" h="6374" extrusionOk="0">
                  <a:moveTo>
                    <a:pt x="2808" y="0"/>
                  </a:moveTo>
                  <a:cubicBezTo>
                    <a:pt x="2562" y="0"/>
                    <a:pt x="2318" y="99"/>
                    <a:pt x="2122" y="333"/>
                  </a:cubicBezTo>
                  <a:cubicBezTo>
                    <a:pt x="863" y="1831"/>
                    <a:pt x="0" y="4579"/>
                    <a:pt x="1670" y="6096"/>
                  </a:cubicBezTo>
                  <a:cubicBezTo>
                    <a:pt x="1880" y="6286"/>
                    <a:pt x="2139" y="6374"/>
                    <a:pt x="2393" y="6374"/>
                  </a:cubicBezTo>
                  <a:cubicBezTo>
                    <a:pt x="2923" y="6374"/>
                    <a:pt x="3432" y="5992"/>
                    <a:pt x="3431" y="5367"/>
                  </a:cubicBezTo>
                  <a:cubicBezTo>
                    <a:pt x="3427" y="3982"/>
                    <a:pt x="2965" y="2886"/>
                    <a:pt x="3791" y="1621"/>
                  </a:cubicBezTo>
                  <a:cubicBezTo>
                    <a:pt x="4279" y="875"/>
                    <a:pt x="3538" y="0"/>
                    <a:pt x="28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6"/>
            <p:cNvSpPr/>
            <p:nvPr/>
          </p:nvSpPr>
          <p:spPr>
            <a:xfrm>
              <a:off x="4639838" y="1180925"/>
              <a:ext cx="64375" cy="152900"/>
            </a:xfrm>
            <a:custGeom>
              <a:avLst/>
              <a:gdLst/>
              <a:ahLst/>
              <a:cxnLst/>
              <a:rect l="l" t="t" r="r" b="b"/>
              <a:pathLst>
                <a:path w="2575" h="6116" extrusionOk="0">
                  <a:moveTo>
                    <a:pt x="1503" y="0"/>
                  </a:moveTo>
                  <a:cubicBezTo>
                    <a:pt x="1096" y="0"/>
                    <a:pt x="709" y="216"/>
                    <a:pt x="640" y="695"/>
                  </a:cubicBezTo>
                  <a:cubicBezTo>
                    <a:pt x="411" y="2272"/>
                    <a:pt x="0" y="3898"/>
                    <a:pt x="287" y="5482"/>
                  </a:cubicBezTo>
                  <a:cubicBezTo>
                    <a:pt x="367" y="5928"/>
                    <a:pt x="682" y="6115"/>
                    <a:pt x="1024" y="6115"/>
                  </a:cubicBezTo>
                  <a:cubicBezTo>
                    <a:pt x="1417" y="6115"/>
                    <a:pt x="1848" y="5868"/>
                    <a:pt x="2001" y="5482"/>
                  </a:cubicBezTo>
                  <a:cubicBezTo>
                    <a:pt x="2556" y="4083"/>
                    <a:pt x="2459" y="2442"/>
                    <a:pt x="2541" y="952"/>
                  </a:cubicBezTo>
                  <a:cubicBezTo>
                    <a:pt x="2574" y="351"/>
                    <a:pt x="2022" y="0"/>
                    <a:pt x="1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6"/>
            <p:cNvSpPr/>
            <p:nvPr/>
          </p:nvSpPr>
          <p:spPr>
            <a:xfrm>
              <a:off x="4531688" y="1432425"/>
              <a:ext cx="137375" cy="110000"/>
            </a:xfrm>
            <a:custGeom>
              <a:avLst/>
              <a:gdLst/>
              <a:ahLst/>
              <a:cxnLst/>
              <a:rect l="l" t="t" r="r" b="b"/>
              <a:pathLst>
                <a:path w="5495" h="4400" extrusionOk="0">
                  <a:moveTo>
                    <a:pt x="3820" y="1"/>
                  </a:moveTo>
                  <a:cubicBezTo>
                    <a:pt x="3617" y="1"/>
                    <a:pt x="3404" y="64"/>
                    <a:pt x="3195" y="212"/>
                  </a:cubicBezTo>
                  <a:cubicBezTo>
                    <a:pt x="2666" y="583"/>
                    <a:pt x="2181" y="949"/>
                    <a:pt x="1749" y="1433"/>
                  </a:cubicBezTo>
                  <a:cubicBezTo>
                    <a:pt x="1356" y="1873"/>
                    <a:pt x="963" y="2316"/>
                    <a:pt x="571" y="2757"/>
                  </a:cubicBezTo>
                  <a:cubicBezTo>
                    <a:pt x="0" y="3400"/>
                    <a:pt x="502" y="4400"/>
                    <a:pt x="1236" y="4400"/>
                  </a:cubicBezTo>
                  <a:cubicBezTo>
                    <a:pt x="1392" y="4400"/>
                    <a:pt x="1558" y="4355"/>
                    <a:pt x="1726" y="4252"/>
                  </a:cubicBezTo>
                  <a:cubicBezTo>
                    <a:pt x="2779" y="3611"/>
                    <a:pt x="3812" y="3027"/>
                    <a:pt x="4695" y="2155"/>
                  </a:cubicBezTo>
                  <a:cubicBezTo>
                    <a:pt x="5495" y="1368"/>
                    <a:pt x="4761" y="1"/>
                    <a:pt x="3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6"/>
            <p:cNvSpPr/>
            <p:nvPr/>
          </p:nvSpPr>
          <p:spPr>
            <a:xfrm>
              <a:off x="4622238" y="1525925"/>
              <a:ext cx="109675" cy="91000"/>
            </a:xfrm>
            <a:custGeom>
              <a:avLst/>
              <a:gdLst/>
              <a:ahLst/>
              <a:cxnLst/>
              <a:rect l="l" t="t" r="r" b="b"/>
              <a:pathLst>
                <a:path w="4387" h="3640" extrusionOk="0">
                  <a:moveTo>
                    <a:pt x="3107" y="1"/>
                  </a:moveTo>
                  <a:cubicBezTo>
                    <a:pt x="3048" y="1"/>
                    <a:pt x="2990" y="5"/>
                    <a:pt x="2932" y="14"/>
                  </a:cubicBezTo>
                  <a:cubicBezTo>
                    <a:pt x="2172" y="133"/>
                    <a:pt x="1615" y="702"/>
                    <a:pt x="1176" y="1289"/>
                  </a:cubicBezTo>
                  <a:cubicBezTo>
                    <a:pt x="797" y="1797"/>
                    <a:pt x="439" y="2277"/>
                    <a:pt x="169" y="2852"/>
                  </a:cubicBezTo>
                  <a:cubicBezTo>
                    <a:pt x="1" y="3209"/>
                    <a:pt x="230" y="3639"/>
                    <a:pt x="614" y="3639"/>
                  </a:cubicBezTo>
                  <a:cubicBezTo>
                    <a:pt x="660" y="3639"/>
                    <a:pt x="709" y="3633"/>
                    <a:pt x="760" y="3619"/>
                  </a:cubicBezTo>
                  <a:cubicBezTo>
                    <a:pt x="2049" y="3278"/>
                    <a:pt x="3679" y="2574"/>
                    <a:pt x="4142" y="1225"/>
                  </a:cubicBezTo>
                  <a:cubicBezTo>
                    <a:pt x="4387" y="509"/>
                    <a:pt x="3738" y="1"/>
                    <a:pt x="31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6"/>
            <p:cNvSpPr/>
            <p:nvPr/>
          </p:nvSpPr>
          <p:spPr>
            <a:xfrm>
              <a:off x="4706088" y="1302300"/>
              <a:ext cx="114475" cy="150975"/>
            </a:xfrm>
            <a:custGeom>
              <a:avLst/>
              <a:gdLst/>
              <a:ahLst/>
              <a:cxnLst/>
              <a:rect l="l" t="t" r="r" b="b"/>
              <a:pathLst>
                <a:path w="4579" h="6039" extrusionOk="0">
                  <a:moveTo>
                    <a:pt x="2923" y="1"/>
                  </a:moveTo>
                  <a:cubicBezTo>
                    <a:pt x="2608" y="1"/>
                    <a:pt x="2295" y="124"/>
                    <a:pt x="2049" y="414"/>
                  </a:cubicBezTo>
                  <a:cubicBezTo>
                    <a:pt x="933" y="1729"/>
                    <a:pt x="465" y="3372"/>
                    <a:pt x="115" y="5034"/>
                  </a:cubicBezTo>
                  <a:cubicBezTo>
                    <a:pt x="0" y="5580"/>
                    <a:pt x="432" y="6039"/>
                    <a:pt x="903" y="6039"/>
                  </a:cubicBezTo>
                  <a:cubicBezTo>
                    <a:pt x="1086" y="6039"/>
                    <a:pt x="1276" y="5969"/>
                    <a:pt x="1441" y="5807"/>
                  </a:cubicBezTo>
                  <a:cubicBezTo>
                    <a:pt x="2635" y="4635"/>
                    <a:pt x="3806" y="3352"/>
                    <a:pt x="4304" y="1727"/>
                  </a:cubicBezTo>
                  <a:cubicBezTo>
                    <a:pt x="4579" y="831"/>
                    <a:pt x="3742" y="1"/>
                    <a:pt x="29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6"/>
            <p:cNvSpPr/>
            <p:nvPr/>
          </p:nvSpPr>
          <p:spPr>
            <a:xfrm>
              <a:off x="4742063" y="1063600"/>
              <a:ext cx="71750" cy="162525"/>
            </a:xfrm>
            <a:custGeom>
              <a:avLst/>
              <a:gdLst/>
              <a:ahLst/>
              <a:cxnLst/>
              <a:rect l="l" t="t" r="r" b="b"/>
              <a:pathLst>
                <a:path w="2870" h="6501" extrusionOk="0">
                  <a:moveTo>
                    <a:pt x="1244" y="1"/>
                  </a:moveTo>
                  <a:cubicBezTo>
                    <a:pt x="1003" y="1"/>
                    <a:pt x="752" y="87"/>
                    <a:pt x="621" y="256"/>
                  </a:cubicBezTo>
                  <a:cubicBezTo>
                    <a:pt x="1" y="1054"/>
                    <a:pt x="83" y="1885"/>
                    <a:pt x="269" y="2850"/>
                  </a:cubicBezTo>
                  <a:cubicBezTo>
                    <a:pt x="467" y="3875"/>
                    <a:pt x="739" y="4871"/>
                    <a:pt x="1064" y="5862"/>
                  </a:cubicBezTo>
                  <a:cubicBezTo>
                    <a:pt x="1207" y="6294"/>
                    <a:pt x="1577" y="6500"/>
                    <a:pt x="1942" y="6500"/>
                  </a:cubicBezTo>
                  <a:cubicBezTo>
                    <a:pt x="2387" y="6500"/>
                    <a:pt x="2826" y="6195"/>
                    <a:pt x="2842" y="5621"/>
                  </a:cubicBezTo>
                  <a:cubicBezTo>
                    <a:pt x="2870" y="4580"/>
                    <a:pt x="2833" y="3553"/>
                    <a:pt x="2735" y="2516"/>
                  </a:cubicBezTo>
                  <a:cubicBezTo>
                    <a:pt x="2645" y="1564"/>
                    <a:pt x="2493" y="693"/>
                    <a:pt x="1678" y="120"/>
                  </a:cubicBezTo>
                  <a:cubicBezTo>
                    <a:pt x="1565" y="40"/>
                    <a:pt x="1407" y="1"/>
                    <a:pt x="12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6"/>
            <p:cNvSpPr/>
            <p:nvPr/>
          </p:nvSpPr>
          <p:spPr>
            <a:xfrm>
              <a:off x="4792588" y="899075"/>
              <a:ext cx="86200" cy="88700"/>
            </a:xfrm>
            <a:custGeom>
              <a:avLst/>
              <a:gdLst/>
              <a:ahLst/>
              <a:cxnLst/>
              <a:rect l="l" t="t" r="r" b="b"/>
              <a:pathLst>
                <a:path w="3448" h="3548" extrusionOk="0">
                  <a:moveTo>
                    <a:pt x="2326" y="0"/>
                  </a:moveTo>
                  <a:cubicBezTo>
                    <a:pt x="2144" y="0"/>
                    <a:pt x="1960" y="47"/>
                    <a:pt x="1782" y="133"/>
                  </a:cubicBezTo>
                  <a:cubicBezTo>
                    <a:pt x="1288" y="370"/>
                    <a:pt x="864" y="647"/>
                    <a:pt x="524" y="1089"/>
                  </a:cubicBezTo>
                  <a:cubicBezTo>
                    <a:pt x="185" y="1527"/>
                    <a:pt x="1" y="2100"/>
                    <a:pt x="17" y="2654"/>
                  </a:cubicBezTo>
                  <a:cubicBezTo>
                    <a:pt x="31" y="3071"/>
                    <a:pt x="377" y="3547"/>
                    <a:pt x="830" y="3547"/>
                  </a:cubicBezTo>
                  <a:cubicBezTo>
                    <a:pt x="855" y="3547"/>
                    <a:pt x="881" y="3546"/>
                    <a:pt x="906" y="3543"/>
                  </a:cubicBezTo>
                  <a:cubicBezTo>
                    <a:pt x="1506" y="3473"/>
                    <a:pt x="2064" y="3261"/>
                    <a:pt x="2507" y="2832"/>
                  </a:cubicBezTo>
                  <a:cubicBezTo>
                    <a:pt x="2937" y="2416"/>
                    <a:pt x="3146" y="1869"/>
                    <a:pt x="3322" y="1315"/>
                  </a:cubicBezTo>
                  <a:cubicBezTo>
                    <a:pt x="3448" y="916"/>
                    <a:pt x="3265" y="460"/>
                    <a:pt x="2946" y="214"/>
                  </a:cubicBezTo>
                  <a:cubicBezTo>
                    <a:pt x="2755" y="67"/>
                    <a:pt x="2543" y="0"/>
                    <a:pt x="23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6"/>
            <p:cNvSpPr/>
            <p:nvPr/>
          </p:nvSpPr>
          <p:spPr>
            <a:xfrm>
              <a:off x="4776113" y="1440975"/>
              <a:ext cx="124525" cy="133750"/>
            </a:xfrm>
            <a:custGeom>
              <a:avLst/>
              <a:gdLst/>
              <a:ahLst/>
              <a:cxnLst/>
              <a:rect l="l" t="t" r="r" b="b"/>
              <a:pathLst>
                <a:path w="4981" h="5350" extrusionOk="0">
                  <a:moveTo>
                    <a:pt x="3415" y="1"/>
                  </a:moveTo>
                  <a:cubicBezTo>
                    <a:pt x="3082" y="1"/>
                    <a:pt x="2755" y="117"/>
                    <a:pt x="2538" y="385"/>
                  </a:cubicBezTo>
                  <a:cubicBezTo>
                    <a:pt x="1621" y="1524"/>
                    <a:pt x="878" y="2709"/>
                    <a:pt x="317" y="4059"/>
                  </a:cubicBezTo>
                  <a:cubicBezTo>
                    <a:pt x="0" y="4823"/>
                    <a:pt x="694" y="5350"/>
                    <a:pt x="1372" y="5350"/>
                  </a:cubicBezTo>
                  <a:cubicBezTo>
                    <a:pt x="1636" y="5350"/>
                    <a:pt x="1898" y="5270"/>
                    <a:pt x="2096" y="5093"/>
                  </a:cubicBezTo>
                  <a:cubicBezTo>
                    <a:pt x="3090" y="4205"/>
                    <a:pt x="3929" y="3134"/>
                    <a:pt x="4633" y="2001"/>
                  </a:cubicBezTo>
                  <a:cubicBezTo>
                    <a:pt x="4980" y="1441"/>
                    <a:pt x="4804" y="666"/>
                    <a:pt x="4289" y="282"/>
                  </a:cubicBezTo>
                  <a:cubicBezTo>
                    <a:pt x="4052" y="105"/>
                    <a:pt x="3731" y="1"/>
                    <a:pt x="34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6"/>
            <p:cNvSpPr/>
            <p:nvPr/>
          </p:nvSpPr>
          <p:spPr>
            <a:xfrm>
              <a:off x="4868263" y="1203475"/>
              <a:ext cx="70000" cy="162350"/>
            </a:xfrm>
            <a:custGeom>
              <a:avLst/>
              <a:gdLst/>
              <a:ahLst/>
              <a:cxnLst/>
              <a:rect l="l" t="t" r="r" b="b"/>
              <a:pathLst>
                <a:path w="2800" h="6494" extrusionOk="0">
                  <a:moveTo>
                    <a:pt x="1466" y="1"/>
                  </a:moveTo>
                  <a:cubicBezTo>
                    <a:pt x="1162" y="1"/>
                    <a:pt x="870" y="138"/>
                    <a:pt x="736" y="451"/>
                  </a:cubicBezTo>
                  <a:cubicBezTo>
                    <a:pt x="23" y="2116"/>
                    <a:pt x="0" y="4094"/>
                    <a:pt x="264" y="5872"/>
                  </a:cubicBezTo>
                  <a:cubicBezTo>
                    <a:pt x="328" y="6307"/>
                    <a:pt x="649" y="6494"/>
                    <a:pt x="998" y="6494"/>
                  </a:cubicBezTo>
                  <a:cubicBezTo>
                    <a:pt x="1390" y="6494"/>
                    <a:pt x="1815" y="6258"/>
                    <a:pt x="1947" y="5872"/>
                  </a:cubicBezTo>
                  <a:cubicBezTo>
                    <a:pt x="2486" y="4286"/>
                    <a:pt x="2799" y="2314"/>
                    <a:pt x="2419" y="670"/>
                  </a:cubicBezTo>
                  <a:cubicBezTo>
                    <a:pt x="2323" y="257"/>
                    <a:pt x="1882" y="1"/>
                    <a:pt x="14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6"/>
            <p:cNvSpPr/>
            <p:nvPr/>
          </p:nvSpPr>
          <p:spPr>
            <a:xfrm>
              <a:off x="4862488" y="996450"/>
              <a:ext cx="90375" cy="115225"/>
            </a:xfrm>
            <a:custGeom>
              <a:avLst/>
              <a:gdLst/>
              <a:ahLst/>
              <a:cxnLst/>
              <a:rect l="l" t="t" r="r" b="b"/>
              <a:pathLst>
                <a:path w="3615" h="4609" extrusionOk="0">
                  <a:moveTo>
                    <a:pt x="1987" y="1"/>
                  </a:moveTo>
                  <a:cubicBezTo>
                    <a:pt x="1903" y="1"/>
                    <a:pt x="1818" y="13"/>
                    <a:pt x="1733" y="39"/>
                  </a:cubicBezTo>
                  <a:cubicBezTo>
                    <a:pt x="394" y="450"/>
                    <a:pt x="280" y="2096"/>
                    <a:pt x="86" y="3275"/>
                  </a:cubicBezTo>
                  <a:cubicBezTo>
                    <a:pt x="0" y="3796"/>
                    <a:pt x="178" y="4318"/>
                    <a:pt x="702" y="4529"/>
                  </a:cubicBezTo>
                  <a:cubicBezTo>
                    <a:pt x="835" y="4582"/>
                    <a:pt x="978" y="4608"/>
                    <a:pt x="1119" y="4608"/>
                  </a:cubicBezTo>
                  <a:cubicBezTo>
                    <a:pt x="1484" y="4608"/>
                    <a:pt x="1845" y="4434"/>
                    <a:pt x="2031" y="4093"/>
                  </a:cubicBezTo>
                  <a:cubicBezTo>
                    <a:pt x="2575" y="3098"/>
                    <a:pt x="3614" y="1597"/>
                    <a:pt x="2845" y="491"/>
                  </a:cubicBezTo>
                  <a:cubicBezTo>
                    <a:pt x="2647" y="207"/>
                    <a:pt x="2331" y="1"/>
                    <a:pt x="19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6"/>
            <p:cNvSpPr/>
            <p:nvPr/>
          </p:nvSpPr>
          <p:spPr>
            <a:xfrm>
              <a:off x="4972113" y="863025"/>
              <a:ext cx="79750" cy="67150"/>
            </a:xfrm>
            <a:custGeom>
              <a:avLst/>
              <a:gdLst/>
              <a:ahLst/>
              <a:cxnLst/>
              <a:rect l="l" t="t" r="r" b="b"/>
              <a:pathLst>
                <a:path w="3190" h="2686" extrusionOk="0">
                  <a:moveTo>
                    <a:pt x="1204" y="1"/>
                  </a:moveTo>
                  <a:cubicBezTo>
                    <a:pt x="792" y="1"/>
                    <a:pt x="366" y="209"/>
                    <a:pt x="171" y="579"/>
                  </a:cubicBezTo>
                  <a:cubicBezTo>
                    <a:pt x="73" y="764"/>
                    <a:pt x="20" y="962"/>
                    <a:pt x="11" y="1172"/>
                  </a:cubicBezTo>
                  <a:cubicBezTo>
                    <a:pt x="0" y="1434"/>
                    <a:pt x="145" y="1835"/>
                    <a:pt x="356" y="2003"/>
                  </a:cubicBezTo>
                  <a:cubicBezTo>
                    <a:pt x="490" y="2112"/>
                    <a:pt x="622" y="2237"/>
                    <a:pt x="771" y="2324"/>
                  </a:cubicBezTo>
                  <a:cubicBezTo>
                    <a:pt x="924" y="2414"/>
                    <a:pt x="1101" y="2468"/>
                    <a:pt x="1268" y="2525"/>
                  </a:cubicBezTo>
                  <a:cubicBezTo>
                    <a:pt x="1513" y="2611"/>
                    <a:pt x="1746" y="2686"/>
                    <a:pt x="2010" y="2686"/>
                  </a:cubicBezTo>
                  <a:cubicBezTo>
                    <a:pt x="2020" y="2686"/>
                    <a:pt x="2031" y="2686"/>
                    <a:pt x="2041" y="2686"/>
                  </a:cubicBezTo>
                  <a:cubicBezTo>
                    <a:pt x="2424" y="2678"/>
                    <a:pt x="2778" y="2485"/>
                    <a:pt x="2973" y="2151"/>
                  </a:cubicBezTo>
                  <a:cubicBezTo>
                    <a:pt x="3156" y="1839"/>
                    <a:pt x="3190" y="1371"/>
                    <a:pt x="2973" y="1062"/>
                  </a:cubicBezTo>
                  <a:lnTo>
                    <a:pt x="2911" y="972"/>
                  </a:lnTo>
                  <a:cubicBezTo>
                    <a:pt x="2775" y="782"/>
                    <a:pt x="2659" y="678"/>
                    <a:pt x="2476" y="544"/>
                  </a:cubicBezTo>
                  <a:cubicBezTo>
                    <a:pt x="2398" y="488"/>
                    <a:pt x="2319" y="433"/>
                    <a:pt x="2239" y="380"/>
                  </a:cubicBezTo>
                  <a:cubicBezTo>
                    <a:pt x="2008" y="221"/>
                    <a:pt x="1771" y="112"/>
                    <a:pt x="1498" y="38"/>
                  </a:cubicBezTo>
                  <a:cubicBezTo>
                    <a:pt x="1403" y="13"/>
                    <a:pt x="1304" y="1"/>
                    <a:pt x="12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6"/>
            <p:cNvSpPr/>
            <p:nvPr/>
          </p:nvSpPr>
          <p:spPr>
            <a:xfrm>
              <a:off x="4293138" y="1542525"/>
              <a:ext cx="180800" cy="79350"/>
            </a:xfrm>
            <a:custGeom>
              <a:avLst/>
              <a:gdLst/>
              <a:ahLst/>
              <a:cxnLst/>
              <a:rect l="l" t="t" r="r" b="b"/>
              <a:pathLst>
                <a:path w="7232" h="3174" extrusionOk="0">
                  <a:moveTo>
                    <a:pt x="5616" y="0"/>
                  </a:moveTo>
                  <a:cubicBezTo>
                    <a:pt x="5603" y="0"/>
                    <a:pt x="5591" y="1"/>
                    <a:pt x="5578" y="1"/>
                  </a:cubicBezTo>
                  <a:cubicBezTo>
                    <a:pt x="4119" y="55"/>
                    <a:pt x="2796" y="491"/>
                    <a:pt x="1401" y="891"/>
                  </a:cubicBezTo>
                  <a:cubicBezTo>
                    <a:pt x="0" y="1293"/>
                    <a:pt x="500" y="3174"/>
                    <a:pt x="1796" y="3174"/>
                  </a:cubicBezTo>
                  <a:cubicBezTo>
                    <a:pt x="1870" y="3174"/>
                    <a:pt x="1947" y="3168"/>
                    <a:pt x="2026" y="3155"/>
                  </a:cubicBezTo>
                  <a:cubicBezTo>
                    <a:pt x="3469" y="2920"/>
                    <a:pt x="4812" y="2733"/>
                    <a:pt x="6163" y="2159"/>
                  </a:cubicBezTo>
                  <a:cubicBezTo>
                    <a:pt x="7232" y="1705"/>
                    <a:pt x="6677" y="0"/>
                    <a:pt x="56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6"/>
            <p:cNvSpPr/>
            <p:nvPr/>
          </p:nvSpPr>
          <p:spPr>
            <a:xfrm>
              <a:off x="4333513" y="1463725"/>
              <a:ext cx="70975" cy="55550"/>
            </a:xfrm>
            <a:custGeom>
              <a:avLst/>
              <a:gdLst/>
              <a:ahLst/>
              <a:cxnLst/>
              <a:rect l="l" t="t" r="r" b="b"/>
              <a:pathLst>
                <a:path w="2839" h="2222" extrusionOk="0">
                  <a:moveTo>
                    <a:pt x="1851" y="0"/>
                  </a:moveTo>
                  <a:cubicBezTo>
                    <a:pt x="1770" y="0"/>
                    <a:pt x="1688" y="15"/>
                    <a:pt x="1608" y="46"/>
                  </a:cubicBezTo>
                  <a:cubicBezTo>
                    <a:pt x="1313" y="164"/>
                    <a:pt x="1017" y="281"/>
                    <a:pt x="720" y="399"/>
                  </a:cubicBezTo>
                  <a:cubicBezTo>
                    <a:pt x="482" y="495"/>
                    <a:pt x="302" y="613"/>
                    <a:pt x="161" y="829"/>
                  </a:cubicBezTo>
                  <a:cubicBezTo>
                    <a:pt x="1" y="1078"/>
                    <a:pt x="2" y="1399"/>
                    <a:pt x="114" y="1662"/>
                  </a:cubicBezTo>
                  <a:cubicBezTo>
                    <a:pt x="273" y="2037"/>
                    <a:pt x="603" y="2222"/>
                    <a:pt x="959" y="2222"/>
                  </a:cubicBezTo>
                  <a:cubicBezTo>
                    <a:pt x="1119" y="2222"/>
                    <a:pt x="1285" y="2184"/>
                    <a:pt x="1443" y="2109"/>
                  </a:cubicBezTo>
                  <a:cubicBezTo>
                    <a:pt x="1730" y="1973"/>
                    <a:pt x="2018" y="1835"/>
                    <a:pt x="2306" y="1699"/>
                  </a:cubicBezTo>
                  <a:cubicBezTo>
                    <a:pt x="2712" y="1506"/>
                    <a:pt x="2838" y="952"/>
                    <a:pt x="2676" y="569"/>
                  </a:cubicBezTo>
                  <a:cubicBezTo>
                    <a:pt x="2547" y="264"/>
                    <a:pt x="2202" y="0"/>
                    <a:pt x="18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6"/>
            <p:cNvSpPr/>
            <p:nvPr/>
          </p:nvSpPr>
          <p:spPr>
            <a:xfrm>
              <a:off x="4095013" y="1626075"/>
              <a:ext cx="84125" cy="67125"/>
            </a:xfrm>
            <a:custGeom>
              <a:avLst/>
              <a:gdLst/>
              <a:ahLst/>
              <a:cxnLst/>
              <a:rect l="l" t="t" r="r" b="b"/>
              <a:pathLst>
                <a:path w="3365" h="2685" extrusionOk="0">
                  <a:moveTo>
                    <a:pt x="2401" y="1"/>
                  </a:moveTo>
                  <a:cubicBezTo>
                    <a:pt x="2324" y="1"/>
                    <a:pt x="2248" y="14"/>
                    <a:pt x="2175" y="45"/>
                  </a:cubicBezTo>
                  <a:cubicBezTo>
                    <a:pt x="1622" y="273"/>
                    <a:pt x="1134" y="593"/>
                    <a:pt x="625" y="904"/>
                  </a:cubicBezTo>
                  <a:cubicBezTo>
                    <a:pt x="200" y="1162"/>
                    <a:pt x="1" y="1768"/>
                    <a:pt x="283" y="2205"/>
                  </a:cubicBezTo>
                  <a:cubicBezTo>
                    <a:pt x="465" y="2487"/>
                    <a:pt x="803" y="2685"/>
                    <a:pt x="1140" y="2685"/>
                  </a:cubicBezTo>
                  <a:cubicBezTo>
                    <a:pt x="1294" y="2685"/>
                    <a:pt x="1448" y="2643"/>
                    <a:pt x="1586" y="2548"/>
                  </a:cubicBezTo>
                  <a:cubicBezTo>
                    <a:pt x="2074" y="2216"/>
                    <a:pt x="2594" y="1908"/>
                    <a:pt x="3024" y="1504"/>
                  </a:cubicBezTo>
                  <a:cubicBezTo>
                    <a:pt x="3295" y="1250"/>
                    <a:pt x="3364" y="762"/>
                    <a:pt x="3160" y="447"/>
                  </a:cubicBezTo>
                  <a:cubicBezTo>
                    <a:pt x="3006" y="210"/>
                    <a:pt x="2701" y="1"/>
                    <a:pt x="24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6"/>
            <p:cNvSpPr/>
            <p:nvPr/>
          </p:nvSpPr>
          <p:spPr>
            <a:xfrm>
              <a:off x="4101713" y="1731350"/>
              <a:ext cx="54675" cy="95250"/>
            </a:xfrm>
            <a:custGeom>
              <a:avLst/>
              <a:gdLst/>
              <a:ahLst/>
              <a:cxnLst/>
              <a:rect l="l" t="t" r="r" b="b"/>
              <a:pathLst>
                <a:path w="2187" h="3810" extrusionOk="0">
                  <a:moveTo>
                    <a:pt x="1296" y="1"/>
                  </a:moveTo>
                  <a:cubicBezTo>
                    <a:pt x="921" y="1"/>
                    <a:pt x="542" y="247"/>
                    <a:pt x="455" y="626"/>
                  </a:cubicBezTo>
                  <a:cubicBezTo>
                    <a:pt x="292" y="1341"/>
                    <a:pt x="185" y="2062"/>
                    <a:pt x="70" y="2786"/>
                  </a:cubicBezTo>
                  <a:cubicBezTo>
                    <a:pt x="0" y="3217"/>
                    <a:pt x="182" y="3658"/>
                    <a:pt x="636" y="3782"/>
                  </a:cubicBezTo>
                  <a:cubicBezTo>
                    <a:pt x="703" y="3800"/>
                    <a:pt x="771" y="3809"/>
                    <a:pt x="839" y="3809"/>
                  </a:cubicBezTo>
                  <a:cubicBezTo>
                    <a:pt x="1193" y="3809"/>
                    <a:pt x="1544" y="3574"/>
                    <a:pt x="1631" y="3217"/>
                  </a:cubicBezTo>
                  <a:cubicBezTo>
                    <a:pt x="1804" y="2508"/>
                    <a:pt x="1982" y="1803"/>
                    <a:pt x="2108" y="1083"/>
                  </a:cubicBezTo>
                  <a:cubicBezTo>
                    <a:pt x="2187" y="627"/>
                    <a:pt x="1986" y="160"/>
                    <a:pt x="1509" y="29"/>
                  </a:cubicBezTo>
                  <a:cubicBezTo>
                    <a:pt x="1440" y="10"/>
                    <a:pt x="1368" y="1"/>
                    <a:pt x="12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6"/>
            <p:cNvSpPr/>
            <p:nvPr/>
          </p:nvSpPr>
          <p:spPr>
            <a:xfrm>
              <a:off x="4229888" y="1689850"/>
              <a:ext cx="105875" cy="73325"/>
            </a:xfrm>
            <a:custGeom>
              <a:avLst/>
              <a:gdLst/>
              <a:ahLst/>
              <a:cxnLst/>
              <a:rect l="l" t="t" r="r" b="b"/>
              <a:pathLst>
                <a:path w="4235" h="2933" extrusionOk="0">
                  <a:moveTo>
                    <a:pt x="3390" y="1"/>
                  </a:moveTo>
                  <a:cubicBezTo>
                    <a:pt x="3253" y="1"/>
                    <a:pt x="3110" y="34"/>
                    <a:pt x="2968" y="95"/>
                  </a:cubicBezTo>
                  <a:cubicBezTo>
                    <a:pt x="2191" y="428"/>
                    <a:pt x="1504" y="881"/>
                    <a:pt x="788" y="1328"/>
                  </a:cubicBezTo>
                  <a:cubicBezTo>
                    <a:pt x="1" y="1820"/>
                    <a:pt x="477" y="2932"/>
                    <a:pt x="1222" y="2932"/>
                  </a:cubicBezTo>
                  <a:cubicBezTo>
                    <a:pt x="1359" y="2932"/>
                    <a:pt x="1505" y="2895"/>
                    <a:pt x="1654" y="2809"/>
                  </a:cubicBezTo>
                  <a:cubicBezTo>
                    <a:pt x="2447" y="2352"/>
                    <a:pt x="3215" y="1916"/>
                    <a:pt x="3930" y="1341"/>
                  </a:cubicBezTo>
                  <a:cubicBezTo>
                    <a:pt x="4234" y="1097"/>
                    <a:pt x="4215" y="578"/>
                    <a:pt x="3992" y="299"/>
                  </a:cubicBezTo>
                  <a:cubicBezTo>
                    <a:pt x="3826" y="91"/>
                    <a:pt x="3616" y="1"/>
                    <a:pt x="33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6"/>
            <p:cNvSpPr/>
            <p:nvPr/>
          </p:nvSpPr>
          <p:spPr>
            <a:xfrm>
              <a:off x="4438613" y="1609800"/>
              <a:ext cx="150500" cy="68800"/>
            </a:xfrm>
            <a:custGeom>
              <a:avLst/>
              <a:gdLst/>
              <a:ahLst/>
              <a:cxnLst/>
              <a:rect l="l" t="t" r="r" b="b"/>
              <a:pathLst>
                <a:path w="6020" h="2752" extrusionOk="0">
                  <a:moveTo>
                    <a:pt x="4484" y="0"/>
                  </a:moveTo>
                  <a:cubicBezTo>
                    <a:pt x="4397" y="0"/>
                    <a:pt x="4304" y="11"/>
                    <a:pt x="4208" y="32"/>
                  </a:cubicBezTo>
                  <a:cubicBezTo>
                    <a:pt x="2962" y="315"/>
                    <a:pt x="1823" y="742"/>
                    <a:pt x="677" y="1301"/>
                  </a:cubicBezTo>
                  <a:cubicBezTo>
                    <a:pt x="1" y="1631"/>
                    <a:pt x="302" y="2752"/>
                    <a:pt x="1027" y="2752"/>
                  </a:cubicBezTo>
                  <a:cubicBezTo>
                    <a:pt x="1041" y="2752"/>
                    <a:pt x="1055" y="2751"/>
                    <a:pt x="1069" y="2751"/>
                  </a:cubicBezTo>
                  <a:cubicBezTo>
                    <a:pt x="2346" y="2674"/>
                    <a:pt x="3555" y="2482"/>
                    <a:pt x="4782" y="2114"/>
                  </a:cubicBezTo>
                  <a:cubicBezTo>
                    <a:pt x="6019" y="1742"/>
                    <a:pt x="5631" y="0"/>
                    <a:pt x="44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6"/>
            <p:cNvSpPr/>
            <p:nvPr/>
          </p:nvSpPr>
          <p:spPr>
            <a:xfrm>
              <a:off x="4979088" y="1345475"/>
              <a:ext cx="44525" cy="72775"/>
            </a:xfrm>
            <a:custGeom>
              <a:avLst/>
              <a:gdLst/>
              <a:ahLst/>
              <a:cxnLst/>
              <a:rect l="l" t="t" r="r" b="b"/>
              <a:pathLst>
                <a:path w="1781" h="2911" extrusionOk="0">
                  <a:moveTo>
                    <a:pt x="921" y="1"/>
                  </a:moveTo>
                  <a:cubicBezTo>
                    <a:pt x="910" y="1"/>
                    <a:pt x="899" y="1"/>
                    <a:pt x="887" y="2"/>
                  </a:cubicBezTo>
                  <a:cubicBezTo>
                    <a:pt x="410" y="23"/>
                    <a:pt x="127" y="359"/>
                    <a:pt x="78" y="812"/>
                  </a:cubicBezTo>
                  <a:cubicBezTo>
                    <a:pt x="54" y="1038"/>
                    <a:pt x="6" y="1278"/>
                    <a:pt x="4" y="1505"/>
                  </a:cubicBezTo>
                  <a:cubicBezTo>
                    <a:pt x="1" y="1772"/>
                    <a:pt x="68" y="2053"/>
                    <a:pt x="107" y="2315"/>
                  </a:cubicBezTo>
                  <a:cubicBezTo>
                    <a:pt x="153" y="2641"/>
                    <a:pt x="548" y="2910"/>
                    <a:pt x="865" y="2910"/>
                  </a:cubicBezTo>
                  <a:cubicBezTo>
                    <a:pt x="872" y="2910"/>
                    <a:pt x="880" y="2910"/>
                    <a:pt x="887" y="2910"/>
                  </a:cubicBezTo>
                  <a:cubicBezTo>
                    <a:pt x="1212" y="2895"/>
                    <a:pt x="1616" y="2672"/>
                    <a:pt x="1668" y="2315"/>
                  </a:cubicBezTo>
                  <a:cubicBezTo>
                    <a:pt x="1705" y="2058"/>
                    <a:pt x="1780" y="1765"/>
                    <a:pt x="1771" y="1505"/>
                  </a:cubicBezTo>
                  <a:cubicBezTo>
                    <a:pt x="1764" y="1275"/>
                    <a:pt x="1722" y="1041"/>
                    <a:pt x="1697" y="812"/>
                  </a:cubicBezTo>
                  <a:cubicBezTo>
                    <a:pt x="1653" y="402"/>
                    <a:pt x="1372" y="1"/>
                    <a:pt x="9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6"/>
            <p:cNvSpPr/>
            <p:nvPr/>
          </p:nvSpPr>
          <p:spPr>
            <a:xfrm>
              <a:off x="4999288" y="1107650"/>
              <a:ext cx="66625" cy="150900"/>
            </a:xfrm>
            <a:custGeom>
              <a:avLst/>
              <a:gdLst/>
              <a:ahLst/>
              <a:cxnLst/>
              <a:rect l="l" t="t" r="r" b="b"/>
              <a:pathLst>
                <a:path w="2665" h="6036" extrusionOk="0">
                  <a:moveTo>
                    <a:pt x="1387" y="1"/>
                  </a:moveTo>
                  <a:cubicBezTo>
                    <a:pt x="1092" y="1"/>
                    <a:pt x="808" y="134"/>
                    <a:pt x="673" y="434"/>
                  </a:cubicBezTo>
                  <a:cubicBezTo>
                    <a:pt x="0" y="1924"/>
                    <a:pt x="94" y="3570"/>
                    <a:pt x="145" y="5178"/>
                  </a:cubicBezTo>
                  <a:cubicBezTo>
                    <a:pt x="162" y="5715"/>
                    <a:pt x="631" y="6036"/>
                    <a:pt x="1078" y="6036"/>
                  </a:cubicBezTo>
                  <a:cubicBezTo>
                    <a:pt x="1425" y="6036"/>
                    <a:pt x="1759" y="5843"/>
                    <a:pt x="1859" y="5410"/>
                  </a:cubicBezTo>
                  <a:cubicBezTo>
                    <a:pt x="2218" y="3865"/>
                    <a:pt x="2664" y="2219"/>
                    <a:pt x="2297" y="646"/>
                  </a:cubicBezTo>
                  <a:cubicBezTo>
                    <a:pt x="2203" y="244"/>
                    <a:pt x="1786" y="1"/>
                    <a:pt x="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6"/>
            <p:cNvSpPr/>
            <p:nvPr/>
          </p:nvSpPr>
          <p:spPr>
            <a:xfrm>
              <a:off x="5055513" y="930300"/>
              <a:ext cx="113825" cy="131350"/>
            </a:xfrm>
            <a:custGeom>
              <a:avLst/>
              <a:gdLst/>
              <a:ahLst/>
              <a:cxnLst/>
              <a:rect l="l" t="t" r="r" b="b"/>
              <a:pathLst>
                <a:path w="4553" h="5254" extrusionOk="0">
                  <a:moveTo>
                    <a:pt x="3230" y="1"/>
                  </a:moveTo>
                  <a:cubicBezTo>
                    <a:pt x="2979" y="1"/>
                    <a:pt x="2731" y="85"/>
                    <a:pt x="2543" y="278"/>
                  </a:cubicBezTo>
                  <a:cubicBezTo>
                    <a:pt x="1479" y="1370"/>
                    <a:pt x="750" y="2752"/>
                    <a:pt x="226" y="4174"/>
                  </a:cubicBezTo>
                  <a:cubicBezTo>
                    <a:pt x="0" y="4787"/>
                    <a:pt x="551" y="5253"/>
                    <a:pt x="1097" y="5253"/>
                  </a:cubicBezTo>
                  <a:cubicBezTo>
                    <a:pt x="1309" y="5253"/>
                    <a:pt x="1520" y="5183"/>
                    <a:pt x="1685" y="5022"/>
                  </a:cubicBezTo>
                  <a:cubicBezTo>
                    <a:pt x="2779" y="3957"/>
                    <a:pt x="3701" y="2704"/>
                    <a:pt x="4268" y="1282"/>
                  </a:cubicBezTo>
                  <a:cubicBezTo>
                    <a:pt x="4553" y="568"/>
                    <a:pt x="3881" y="1"/>
                    <a:pt x="32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6"/>
            <p:cNvSpPr/>
            <p:nvPr/>
          </p:nvSpPr>
          <p:spPr>
            <a:xfrm>
              <a:off x="5175613" y="872200"/>
              <a:ext cx="140675" cy="63750"/>
            </a:xfrm>
            <a:custGeom>
              <a:avLst/>
              <a:gdLst/>
              <a:ahLst/>
              <a:cxnLst/>
              <a:rect l="l" t="t" r="r" b="b"/>
              <a:pathLst>
                <a:path w="5627" h="2550" extrusionOk="0">
                  <a:moveTo>
                    <a:pt x="2711" y="1"/>
                  </a:moveTo>
                  <a:cubicBezTo>
                    <a:pt x="2351" y="1"/>
                    <a:pt x="1988" y="11"/>
                    <a:pt x="1616" y="20"/>
                  </a:cubicBezTo>
                  <a:cubicBezTo>
                    <a:pt x="3" y="61"/>
                    <a:pt x="1" y="2488"/>
                    <a:pt x="1616" y="2529"/>
                  </a:cubicBezTo>
                  <a:cubicBezTo>
                    <a:pt x="1989" y="2538"/>
                    <a:pt x="2353" y="2549"/>
                    <a:pt x="2715" y="2549"/>
                  </a:cubicBezTo>
                  <a:cubicBezTo>
                    <a:pt x="3310" y="2549"/>
                    <a:pt x="3897" y="2520"/>
                    <a:pt x="4506" y="2407"/>
                  </a:cubicBezTo>
                  <a:cubicBezTo>
                    <a:pt x="5626" y="2201"/>
                    <a:pt x="5627" y="351"/>
                    <a:pt x="4506" y="142"/>
                  </a:cubicBezTo>
                  <a:cubicBezTo>
                    <a:pt x="3896" y="30"/>
                    <a:pt x="3307" y="1"/>
                    <a:pt x="27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8" name="Google Shape;1188;p46"/>
          <p:cNvGrpSpPr/>
          <p:nvPr/>
        </p:nvGrpSpPr>
        <p:grpSpPr>
          <a:xfrm rot="-2345632">
            <a:off x="4252446" y="4346458"/>
            <a:ext cx="934831" cy="554925"/>
            <a:chOff x="713225" y="3214125"/>
            <a:chExt cx="1980173" cy="1175451"/>
          </a:xfrm>
        </p:grpSpPr>
        <p:sp>
          <p:nvSpPr>
            <p:cNvPr id="1189" name="Google Shape;1189;p46"/>
            <p:cNvSpPr/>
            <p:nvPr/>
          </p:nvSpPr>
          <p:spPr>
            <a:xfrm>
              <a:off x="713225" y="3672619"/>
              <a:ext cx="164430" cy="118393"/>
            </a:xfrm>
            <a:custGeom>
              <a:avLst/>
              <a:gdLst/>
              <a:ahLst/>
              <a:cxnLst/>
              <a:rect l="l" t="t" r="r" b="b"/>
              <a:pathLst>
                <a:path w="3436" h="2474" extrusionOk="0">
                  <a:moveTo>
                    <a:pt x="1391" y="0"/>
                  </a:moveTo>
                  <a:cubicBezTo>
                    <a:pt x="1099" y="0"/>
                    <a:pt x="808" y="103"/>
                    <a:pt x="565" y="345"/>
                  </a:cubicBezTo>
                  <a:cubicBezTo>
                    <a:pt x="0" y="910"/>
                    <a:pt x="846" y="2474"/>
                    <a:pt x="1806" y="2474"/>
                  </a:cubicBezTo>
                  <a:cubicBezTo>
                    <a:pt x="2046" y="2474"/>
                    <a:pt x="2292" y="2376"/>
                    <a:pt x="2526" y="2143"/>
                  </a:cubicBezTo>
                  <a:cubicBezTo>
                    <a:pt x="3435" y="1233"/>
                    <a:pt x="2404" y="0"/>
                    <a:pt x="1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46"/>
            <p:cNvSpPr/>
            <p:nvPr/>
          </p:nvSpPr>
          <p:spPr>
            <a:xfrm>
              <a:off x="1120419" y="3251882"/>
              <a:ext cx="153375" cy="127151"/>
            </a:xfrm>
            <a:custGeom>
              <a:avLst/>
              <a:gdLst/>
              <a:ahLst/>
              <a:cxnLst/>
              <a:rect l="l" t="t" r="r" b="b"/>
              <a:pathLst>
                <a:path w="3205" h="2657" extrusionOk="0">
                  <a:moveTo>
                    <a:pt x="1568" y="1"/>
                  </a:moveTo>
                  <a:cubicBezTo>
                    <a:pt x="779" y="1"/>
                    <a:pt x="1" y="431"/>
                    <a:pt x="1" y="1329"/>
                  </a:cubicBezTo>
                  <a:cubicBezTo>
                    <a:pt x="1" y="2226"/>
                    <a:pt x="778" y="2657"/>
                    <a:pt x="1568" y="2657"/>
                  </a:cubicBezTo>
                  <a:cubicBezTo>
                    <a:pt x="2380" y="2657"/>
                    <a:pt x="3204" y="2201"/>
                    <a:pt x="3204" y="1329"/>
                  </a:cubicBezTo>
                  <a:cubicBezTo>
                    <a:pt x="3204" y="456"/>
                    <a:pt x="2380"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46"/>
            <p:cNvSpPr/>
            <p:nvPr/>
          </p:nvSpPr>
          <p:spPr>
            <a:xfrm>
              <a:off x="1939401" y="3214125"/>
              <a:ext cx="152275" cy="101357"/>
            </a:xfrm>
            <a:custGeom>
              <a:avLst/>
              <a:gdLst/>
              <a:ahLst/>
              <a:cxnLst/>
              <a:rect l="l" t="t" r="r" b="b"/>
              <a:pathLst>
                <a:path w="3182" h="2118" extrusionOk="0">
                  <a:moveTo>
                    <a:pt x="1238" y="1"/>
                  </a:moveTo>
                  <a:cubicBezTo>
                    <a:pt x="562" y="1"/>
                    <a:pt x="1" y="410"/>
                    <a:pt x="242" y="1397"/>
                  </a:cubicBezTo>
                  <a:cubicBezTo>
                    <a:pt x="369" y="1919"/>
                    <a:pt x="726" y="2118"/>
                    <a:pt x="1132" y="2118"/>
                  </a:cubicBezTo>
                  <a:cubicBezTo>
                    <a:pt x="2035" y="2118"/>
                    <a:pt x="3181" y="1137"/>
                    <a:pt x="2598" y="554"/>
                  </a:cubicBezTo>
                  <a:cubicBezTo>
                    <a:pt x="2249" y="205"/>
                    <a:pt x="1715" y="1"/>
                    <a:pt x="1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6"/>
            <p:cNvSpPr/>
            <p:nvPr/>
          </p:nvSpPr>
          <p:spPr>
            <a:xfrm>
              <a:off x="2226528" y="3688219"/>
              <a:ext cx="195966" cy="149786"/>
            </a:xfrm>
            <a:custGeom>
              <a:avLst/>
              <a:gdLst/>
              <a:ahLst/>
              <a:cxnLst/>
              <a:rect l="l" t="t" r="r" b="b"/>
              <a:pathLst>
                <a:path w="4095" h="3130" extrusionOk="0">
                  <a:moveTo>
                    <a:pt x="1788" y="1"/>
                  </a:moveTo>
                  <a:cubicBezTo>
                    <a:pt x="1126" y="1"/>
                    <a:pt x="529" y="322"/>
                    <a:pt x="334" y="1088"/>
                  </a:cubicBezTo>
                  <a:cubicBezTo>
                    <a:pt x="1" y="2397"/>
                    <a:pt x="1359" y="3129"/>
                    <a:pt x="2535" y="3129"/>
                  </a:cubicBezTo>
                  <a:cubicBezTo>
                    <a:pt x="3359" y="3129"/>
                    <a:pt x="4094" y="2769"/>
                    <a:pt x="4094" y="1995"/>
                  </a:cubicBezTo>
                  <a:cubicBezTo>
                    <a:pt x="4094" y="836"/>
                    <a:pt x="2856" y="1"/>
                    <a:pt x="17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6"/>
            <p:cNvSpPr/>
            <p:nvPr/>
          </p:nvSpPr>
          <p:spPr>
            <a:xfrm>
              <a:off x="1362706" y="3763112"/>
              <a:ext cx="133420" cy="97146"/>
            </a:xfrm>
            <a:custGeom>
              <a:avLst/>
              <a:gdLst/>
              <a:ahLst/>
              <a:cxnLst/>
              <a:rect l="l" t="t" r="r" b="b"/>
              <a:pathLst>
                <a:path w="2788" h="2030" extrusionOk="0">
                  <a:moveTo>
                    <a:pt x="1436" y="1"/>
                  </a:moveTo>
                  <a:cubicBezTo>
                    <a:pt x="725" y="1"/>
                    <a:pt x="0" y="340"/>
                    <a:pt x="0" y="973"/>
                  </a:cubicBezTo>
                  <a:cubicBezTo>
                    <a:pt x="0" y="1690"/>
                    <a:pt x="673" y="2030"/>
                    <a:pt x="1358" y="2030"/>
                  </a:cubicBezTo>
                  <a:cubicBezTo>
                    <a:pt x="2066" y="2030"/>
                    <a:pt x="2787" y="1665"/>
                    <a:pt x="2787" y="977"/>
                  </a:cubicBezTo>
                  <a:cubicBezTo>
                    <a:pt x="2787" y="313"/>
                    <a:pt x="2118" y="1"/>
                    <a:pt x="1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6"/>
            <p:cNvSpPr/>
            <p:nvPr/>
          </p:nvSpPr>
          <p:spPr>
            <a:xfrm>
              <a:off x="1894609" y="4096275"/>
              <a:ext cx="221617" cy="137344"/>
            </a:xfrm>
            <a:custGeom>
              <a:avLst/>
              <a:gdLst/>
              <a:ahLst/>
              <a:cxnLst/>
              <a:rect l="l" t="t" r="r" b="b"/>
              <a:pathLst>
                <a:path w="4631" h="2870" extrusionOk="0">
                  <a:moveTo>
                    <a:pt x="2057" y="0"/>
                  </a:moveTo>
                  <a:cubicBezTo>
                    <a:pt x="1872" y="0"/>
                    <a:pt x="1689" y="29"/>
                    <a:pt x="1518" y="89"/>
                  </a:cubicBezTo>
                  <a:cubicBezTo>
                    <a:pt x="0" y="628"/>
                    <a:pt x="1231" y="2870"/>
                    <a:pt x="2525" y="2870"/>
                  </a:cubicBezTo>
                  <a:cubicBezTo>
                    <a:pt x="2812" y="2870"/>
                    <a:pt x="3102" y="2759"/>
                    <a:pt x="3366" y="2495"/>
                  </a:cubicBezTo>
                  <a:cubicBezTo>
                    <a:pt x="4630" y="1233"/>
                    <a:pt x="3283"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46"/>
            <p:cNvSpPr/>
            <p:nvPr/>
          </p:nvSpPr>
          <p:spPr>
            <a:xfrm>
              <a:off x="2535189" y="4281520"/>
              <a:ext cx="158209" cy="108057"/>
            </a:xfrm>
            <a:custGeom>
              <a:avLst/>
              <a:gdLst/>
              <a:ahLst/>
              <a:cxnLst/>
              <a:rect l="l" t="t" r="r" b="b"/>
              <a:pathLst>
                <a:path w="3306" h="2258" extrusionOk="0">
                  <a:moveTo>
                    <a:pt x="1825" y="0"/>
                  </a:moveTo>
                  <a:cubicBezTo>
                    <a:pt x="1670" y="0"/>
                    <a:pt x="1501" y="29"/>
                    <a:pt x="1319" y="94"/>
                  </a:cubicBezTo>
                  <a:cubicBezTo>
                    <a:pt x="1" y="565"/>
                    <a:pt x="404" y="2258"/>
                    <a:pt x="1494" y="2258"/>
                  </a:cubicBezTo>
                  <a:cubicBezTo>
                    <a:pt x="1655" y="2258"/>
                    <a:pt x="1832" y="2221"/>
                    <a:pt x="2020" y="2137"/>
                  </a:cubicBezTo>
                  <a:cubicBezTo>
                    <a:pt x="3305" y="1566"/>
                    <a:pt x="2958" y="0"/>
                    <a:pt x="1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1093;p44">
            <a:extLst>
              <a:ext uri="{FF2B5EF4-FFF2-40B4-BE49-F238E27FC236}">
                <a16:creationId xmlns:a16="http://schemas.microsoft.com/office/drawing/2014/main" id="{EAED1478-0C97-4693-FBA5-05E5E20BC1F5}"/>
              </a:ext>
            </a:extLst>
          </p:cNvPr>
          <p:cNvSpPr txBox="1">
            <a:spLocks/>
          </p:cNvSpPr>
          <p:nvPr/>
        </p:nvSpPr>
        <p:spPr>
          <a:xfrm>
            <a:off x="5633300" y="1173499"/>
            <a:ext cx="850638" cy="734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600" b="1" dirty="0">
                <a:solidFill>
                  <a:schemeClr val="accent1">
                    <a:lumMod val="75000"/>
                  </a:schemeClr>
                </a:solidFill>
                <a:latin typeface="Arial" panose="020B0604020202020204" pitchFamily="34" charset="0"/>
                <a:cs typeface="Arial" panose="020B0604020202020204" pitchFamily="34" charset="0"/>
              </a:rPr>
              <a:t>01</a:t>
            </a:r>
          </a:p>
        </p:txBody>
      </p:sp>
      <p:sp>
        <p:nvSpPr>
          <p:cNvPr id="9" name="Rectangle 8">
            <a:extLst>
              <a:ext uri="{FF2B5EF4-FFF2-40B4-BE49-F238E27FC236}">
                <a16:creationId xmlns:a16="http://schemas.microsoft.com/office/drawing/2014/main" id="{2719C7DF-107B-004E-10F2-B692197FABEB}"/>
              </a:ext>
            </a:extLst>
          </p:cNvPr>
          <p:cNvSpPr/>
          <p:nvPr/>
        </p:nvSpPr>
        <p:spPr>
          <a:xfrm>
            <a:off x="3989612" y="2007225"/>
            <a:ext cx="4281714" cy="1573550"/>
          </a:xfrm>
          <a:prstGeom prst="rect">
            <a:avLst/>
          </a:prstGeom>
        </p:spPr>
        <p:style>
          <a:lnRef idx="3">
            <a:schemeClr val="lt1"/>
          </a:lnRef>
          <a:fillRef idx="1">
            <a:schemeClr val="accent1"/>
          </a:fillRef>
          <a:effectRef idx="1">
            <a:schemeClr val="accent1"/>
          </a:effectRef>
          <a:fontRef idx="minor">
            <a:schemeClr val="lt1"/>
          </a:fontRef>
        </p:style>
        <p:txBody>
          <a:bodyPr bIns="144000" rtlCol="0" anchor="ctr"/>
          <a:lstStyle/>
          <a:p>
            <a:pPr algn="ctr">
              <a:lnSpc>
                <a:spcPct val="150000"/>
              </a:lnSpc>
            </a:pPr>
            <a:r>
              <a:rPr lang="vi-VN" sz="3600" b="1" dirty="0">
                <a:solidFill>
                  <a:schemeClr val="tx1"/>
                </a:solidFill>
                <a:latin typeface="Arial" panose="020B0604020202020204" pitchFamily="34" charset="0"/>
                <a:cs typeface="Arial" panose="020B0604020202020204" pitchFamily="34" charset="0"/>
              </a:rPr>
              <a:t>QUAN SÁT </a:t>
            </a:r>
          </a:p>
          <a:p>
            <a:pPr algn="ctr">
              <a:lnSpc>
                <a:spcPct val="150000"/>
              </a:lnSpc>
            </a:pPr>
            <a:r>
              <a:rPr lang="vi-VN" sz="3600" b="1" dirty="0">
                <a:solidFill>
                  <a:schemeClr val="tx1"/>
                </a:solidFill>
                <a:latin typeface="Arial" panose="020B0604020202020204" pitchFamily="34" charset="0"/>
                <a:cs typeface="Arial" panose="020B0604020202020204" pitchFamily="34" charset="0"/>
              </a:rPr>
              <a:t>VÀ NHẬN THỨC</a:t>
            </a: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12"/>
        <p:cNvGrpSpPr/>
        <p:nvPr/>
      </p:nvGrpSpPr>
      <p:grpSpPr>
        <a:xfrm>
          <a:off x="0" y="0"/>
          <a:ext cx="0" cy="0"/>
          <a:chOff x="0" y="0"/>
          <a:chExt cx="0" cy="0"/>
        </a:xfrm>
      </p:grpSpPr>
      <p:sp>
        <p:nvSpPr>
          <p:cNvPr id="7" name="TextBox 6">
            <a:extLst>
              <a:ext uri="{FF2B5EF4-FFF2-40B4-BE49-F238E27FC236}">
                <a16:creationId xmlns:a16="http://schemas.microsoft.com/office/drawing/2014/main" id="{07A663C8-F938-DEB4-1C8D-F0C5EE7710D6}"/>
              </a:ext>
            </a:extLst>
          </p:cNvPr>
          <p:cNvSpPr txBox="1"/>
          <p:nvPr/>
        </p:nvSpPr>
        <p:spPr>
          <a:xfrm>
            <a:off x="835429" y="170780"/>
            <a:ext cx="7643553" cy="646331"/>
          </a:xfrm>
          <a:prstGeom prst="rect">
            <a:avLst/>
          </a:prstGeom>
          <a:noFill/>
        </p:spPr>
        <p:txBody>
          <a:bodyPr wrap="square">
            <a:spAutoFit/>
          </a:bodyPr>
          <a:lstStyle/>
          <a:p>
            <a:pPr algn="just">
              <a:lnSpc>
                <a:spcPct val="150000"/>
              </a:lnSpc>
            </a:pPr>
            <a:r>
              <a:rPr lang="vi-VN" sz="2400" b="1" dirty="0">
                <a:solidFill>
                  <a:schemeClr val="accent3">
                    <a:lumMod val="75000"/>
                  </a:schemeClr>
                </a:solidFill>
                <a:effectLst/>
                <a:latin typeface="Arial" panose="020B0604020202020204" pitchFamily="34" charset="0"/>
                <a:cs typeface="Arial" panose="020B0604020202020204" pitchFamily="34" charset="0"/>
              </a:rPr>
              <a:t>Quan sát bức tranh </a:t>
            </a:r>
            <a:r>
              <a:rPr lang="vi-VN" sz="2400" b="1" dirty="0" smtClean="0">
                <a:solidFill>
                  <a:schemeClr val="accent3">
                    <a:lumMod val="75000"/>
                  </a:schemeClr>
                </a:solidFill>
                <a:effectLst/>
                <a:latin typeface="Arial" panose="020B0604020202020204" pitchFamily="34" charset="0"/>
                <a:cs typeface="Arial" panose="020B0604020202020204" pitchFamily="34" charset="0"/>
              </a:rPr>
              <a:t>và </a:t>
            </a:r>
            <a:r>
              <a:rPr lang="vi-VN" sz="2400" b="1" dirty="0">
                <a:solidFill>
                  <a:schemeClr val="accent3">
                    <a:lumMod val="75000"/>
                  </a:schemeClr>
                </a:solidFill>
                <a:effectLst/>
                <a:latin typeface="Arial" panose="020B0604020202020204" pitchFamily="34" charset="0"/>
                <a:cs typeface="Arial" panose="020B0604020202020204" pitchFamily="34" charset="0"/>
              </a:rPr>
              <a:t>ghép thông tin cho phù hợp</a:t>
            </a:r>
          </a:p>
        </p:txBody>
      </p:sp>
      <p:pic>
        <p:nvPicPr>
          <p:cNvPr id="1026" name="Picture 2" descr="Người phụ nữ giấu mặt trong tranh Monet">
            <a:extLst>
              <a:ext uri="{FF2B5EF4-FFF2-40B4-BE49-F238E27FC236}">
                <a16:creationId xmlns:a16="http://schemas.microsoft.com/office/drawing/2014/main" id="{F3532DFE-F72A-D4AE-C7B7-6E5C8431B1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 y="1386286"/>
            <a:ext cx="1359423" cy="111246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28FFBEB-DF42-A577-1CDB-BEFD90C08670}"/>
              </a:ext>
            </a:extLst>
          </p:cNvPr>
          <p:cNvPicPr>
            <a:picLocks noChangeAspect="1"/>
          </p:cNvPicPr>
          <p:nvPr/>
        </p:nvPicPr>
        <p:blipFill>
          <a:blip r:embed="rId4"/>
          <a:stretch>
            <a:fillRect/>
          </a:stretch>
        </p:blipFill>
        <p:spPr>
          <a:xfrm>
            <a:off x="2011711" y="1386286"/>
            <a:ext cx="1359424" cy="1115581"/>
          </a:xfrm>
          <a:prstGeom prst="rect">
            <a:avLst/>
          </a:prstGeom>
        </p:spPr>
      </p:pic>
      <p:pic>
        <p:nvPicPr>
          <p:cNvPr id="11" name="Picture 10">
            <a:extLst>
              <a:ext uri="{FF2B5EF4-FFF2-40B4-BE49-F238E27FC236}">
                <a16:creationId xmlns:a16="http://schemas.microsoft.com/office/drawing/2014/main" id="{BCF0D6A2-985B-4870-A275-BBEF300AF817}"/>
              </a:ext>
            </a:extLst>
          </p:cNvPr>
          <p:cNvPicPr>
            <a:picLocks noChangeAspect="1"/>
          </p:cNvPicPr>
          <p:nvPr/>
        </p:nvPicPr>
        <p:blipFill>
          <a:blip r:embed="rId5"/>
          <a:stretch>
            <a:fillRect/>
          </a:stretch>
        </p:blipFill>
        <p:spPr>
          <a:xfrm>
            <a:off x="6585827" y="1378620"/>
            <a:ext cx="2093352" cy="1120127"/>
          </a:xfrm>
          <a:prstGeom prst="rect">
            <a:avLst/>
          </a:prstGeom>
        </p:spPr>
      </p:pic>
      <p:pic>
        <p:nvPicPr>
          <p:cNvPr id="13" name="Picture 12">
            <a:extLst>
              <a:ext uri="{FF2B5EF4-FFF2-40B4-BE49-F238E27FC236}">
                <a16:creationId xmlns:a16="http://schemas.microsoft.com/office/drawing/2014/main" id="{74C704EF-EECC-32D3-7FE0-ED9AE8AE1213}"/>
              </a:ext>
            </a:extLst>
          </p:cNvPr>
          <p:cNvPicPr>
            <a:picLocks noChangeAspect="1"/>
          </p:cNvPicPr>
          <p:nvPr/>
        </p:nvPicPr>
        <p:blipFill>
          <a:blip r:embed="rId6"/>
          <a:stretch>
            <a:fillRect/>
          </a:stretch>
        </p:blipFill>
        <p:spPr>
          <a:xfrm>
            <a:off x="5236606" y="1377843"/>
            <a:ext cx="1167063" cy="1118170"/>
          </a:xfrm>
          <a:prstGeom prst="rect">
            <a:avLst/>
          </a:prstGeom>
        </p:spPr>
      </p:pic>
      <p:pic>
        <p:nvPicPr>
          <p:cNvPr id="15" name="Picture 14">
            <a:extLst>
              <a:ext uri="{FF2B5EF4-FFF2-40B4-BE49-F238E27FC236}">
                <a16:creationId xmlns:a16="http://schemas.microsoft.com/office/drawing/2014/main" id="{55E304D8-2C6C-E1B0-2159-FF997A0A4054}"/>
              </a:ext>
            </a:extLst>
          </p:cNvPr>
          <p:cNvPicPr>
            <a:picLocks noChangeAspect="1"/>
          </p:cNvPicPr>
          <p:nvPr/>
        </p:nvPicPr>
        <p:blipFill>
          <a:blip r:embed="rId7"/>
          <a:stretch>
            <a:fillRect/>
          </a:stretch>
        </p:blipFill>
        <p:spPr>
          <a:xfrm>
            <a:off x="3559527" y="1382490"/>
            <a:ext cx="1494921" cy="1120126"/>
          </a:xfrm>
          <a:prstGeom prst="rect">
            <a:avLst/>
          </a:prstGeom>
        </p:spPr>
      </p:pic>
      <p:sp>
        <p:nvSpPr>
          <p:cNvPr id="16" name="Double Bracket 15">
            <a:extLst>
              <a:ext uri="{FF2B5EF4-FFF2-40B4-BE49-F238E27FC236}">
                <a16:creationId xmlns:a16="http://schemas.microsoft.com/office/drawing/2014/main" id="{C657FF27-65AC-1BA8-30AF-510DEF5AA77C}"/>
              </a:ext>
            </a:extLst>
          </p:cNvPr>
          <p:cNvSpPr/>
          <p:nvPr/>
        </p:nvSpPr>
        <p:spPr>
          <a:xfrm>
            <a:off x="464820" y="2667408"/>
            <a:ext cx="3458955" cy="875920"/>
          </a:xfrm>
          <a:prstGeom prst="bracketPair">
            <a:avLst>
              <a:gd name="adj" fmla="val 11267"/>
            </a:avLst>
          </a:prstGeom>
          <a:solidFill>
            <a:schemeClr val="bg1"/>
          </a:solidFill>
          <a:ln w="19050"/>
        </p:spPr>
        <p:style>
          <a:lnRef idx="1">
            <a:schemeClr val="accent1"/>
          </a:lnRef>
          <a:fillRef idx="0">
            <a:schemeClr val="accent1"/>
          </a:fillRef>
          <a:effectRef idx="0">
            <a:schemeClr val="accent1"/>
          </a:effectRef>
          <a:fontRef idx="minor">
            <a:schemeClr val="tx1"/>
          </a:fontRef>
        </p:style>
        <p:txBody>
          <a:bodyPr bIns="108000" rtlCol="0" anchor="ctr"/>
          <a:lstStyle/>
          <a:p>
            <a:pPr algn="ctr">
              <a:lnSpc>
                <a:spcPct val="150000"/>
              </a:lnSpc>
            </a:pPr>
            <a:r>
              <a:rPr lang="vi-VN" sz="1600" dirty="0">
                <a:solidFill>
                  <a:srgbClr val="000000"/>
                </a:solidFill>
                <a:effectLst/>
                <a:latin typeface="Arial" panose="020B0604020202020204" pitchFamily="34" charset="0"/>
                <a:cs typeface="Arial" panose="020B0604020202020204" pitchFamily="34" charset="0"/>
              </a:rPr>
              <a:t>Họa sĩ Claude Monet </a:t>
            </a:r>
          </a:p>
          <a:p>
            <a:pPr algn="ctr">
              <a:lnSpc>
                <a:spcPct val="150000"/>
              </a:lnSpc>
            </a:pPr>
            <a:r>
              <a:rPr lang="vi-VN" sz="1600" dirty="0">
                <a:solidFill>
                  <a:srgbClr val="000000"/>
                </a:solidFill>
                <a:effectLst/>
                <a:latin typeface="Arial" panose="020B0604020202020204" pitchFamily="34" charset="0"/>
                <a:cs typeface="Arial" panose="020B0604020202020204" pitchFamily="34" charset="0"/>
              </a:rPr>
              <a:t>đang vẽ tranh trong vườn</a:t>
            </a:r>
            <a:endParaRPr lang="vi-VN" sz="1600" dirty="0">
              <a:effectLst/>
              <a:latin typeface="Arial" panose="020B0604020202020204" pitchFamily="34" charset="0"/>
              <a:cs typeface="Arial" panose="020B0604020202020204" pitchFamily="34" charset="0"/>
            </a:endParaRPr>
          </a:p>
        </p:txBody>
      </p:sp>
      <p:sp>
        <p:nvSpPr>
          <p:cNvPr id="17" name="Double Bracket 16">
            <a:extLst>
              <a:ext uri="{FF2B5EF4-FFF2-40B4-BE49-F238E27FC236}">
                <a16:creationId xmlns:a16="http://schemas.microsoft.com/office/drawing/2014/main" id="{C043516C-F5EE-00C0-D7B1-8BB1078DF328}"/>
              </a:ext>
            </a:extLst>
          </p:cNvPr>
          <p:cNvSpPr/>
          <p:nvPr/>
        </p:nvSpPr>
        <p:spPr>
          <a:xfrm>
            <a:off x="464820" y="3661607"/>
            <a:ext cx="3463825" cy="486656"/>
          </a:xfrm>
          <a:prstGeom prst="bracketPair">
            <a:avLst/>
          </a:prstGeom>
          <a:solidFill>
            <a:schemeClr val="bg1"/>
          </a:solidFill>
          <a:ln w="190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13000"/>
              </a:lnSpc>
            </a:pPr>
            <a:r>
              <a:rPr lang="vi-VN" sz="1600" dirty="0">
                <a:solidFill>
                  <a:srgbClr val="000000"/>
                </a:solidFill>
                <a:effectLst/>
                <a:latin typeface="Arial" panose="020B0604020202020204" pitchFamily="34" charset="0"/>
                <a:cs typeface="Arial" panose="020B0604020202020204" pitchFamily="34" charset="0"/>
              </a:rPr>
              <a:t>Nhà điêu khắc đang tạc tượng đá</a:t>
            </a:r>
            <a:endParaRPr lang="vi-VN" sz="1600" dirty="0">
              <a:effectLst/>
              <a:latin typeface="Arial" panose="020B0604020202020204" pitchFamily="34" charset="0"/>
              <a:cs typeface="Arial" panose="020B0604020202020204" pitchFamily="34" charset="0"/>
            </a:endParaRPr>
          </a:p>
        </p:txBody>
      </p:sp>
      <p:sp>
        <p:nvSpPr>
          <p:cNvPr id="18" name="Double Bracket 17">
            <a:extLst>
              <a:ext uri="{FF2B5EF4-FFF2-40B4-BE49-F238E27FC236}">
                <a16:creationId xmlns:a16="http://schemas.microsoft.com/office/drawing/2014/main" id="{C1C228F4-83F8-FF55-0C3C-4117376EC209}"/>
              </a:ext>
            </a:extLst>
          </p:cNvPr>
          <p:cNvSpPr/>
          <p:nvPr/>
        </p:nvSpPr>
        <p:spPr>
          <a:xfrm>
            <a:off x="4306989" y="2667408"/>
            <a:ext cx="4372190" cy="875920"/>
          </a:xfrm>
          <a:prstGeom prst="bracketPair">
            <a:avLst>
              <a:gd name="adj" fmla="val 11489"/>
            </a:avLst>
          </a:prstGeom>
          <a:solidFill>
            <a:schemeClr val="bg1"/>
          </a:solidFill>
          <a:ln w="19050">
            <a:solidFill>
              <a:schemeClr val="tx2"/>
            </a:solidFill>
          </a:ln>
        </p:spPr>
        <p:style>
          <a:lnRef idx="1">
            <a:schemeClr val="accent1"/>
          </a:lnRef>
          <a:fillRef idx="0">
            <a:schemeClr val="accent1"/>
          </a:fillRef>
          <a:effectRef idx="0">
            <a:schemeClr val="accent1"/>
          </a:effectRef>
          <a:fontRef idx="minor">
            <a:schemeClr val="tx1"/>
          </a:fontRef>
        </p:style>
        <p:txBody>
          <a:bodyPr bIns="144000" rtlCol="0" anchor="ctr"/>
          <a:lstStyle/>
          <a:p>
            <a:pPr algn="ctr">
              <a:lnSpc>
                <a:spcPct val="150000"/>
              </a:lnSpc>
            </a:pPr>
            <a:r>
              <a:rPr lang="vi-VN" sz="1600" dirty="0">
                <a:solidFill>
                  <a:srgbClr val="000000"/>
                </a:solidFill>
                <a:effectLst/>
                <a:latin typeface="Arial" panose="020B0604020202020204" pitchFamily="34" charset="0"/>
                <a:cs typeface="Arial" panose="020B0604020202020204" pitchFamily="34" charset="0"/>
              </a:rPr>
              <a:t>Tác phẩm bọc </a:t>
            </a:r>
            <a:r>
              <a:rPr lang="vi-VN" sz="1600" dirty="0" smtClean="0">
                <a:solidFill>
                  <a:srgbClr val="000000"/>
                </a:solidFill>
                <a:effectLst/>
                <a:latin typeface="Arial" panose="020B0604020202020204" pitchFamily="34" charset="0"/>
                <a:cs typeface="Arial" panose="020B0604020202020204" pitchFamily="34" charset="0"/>
              </a:rPr>
              <a:t>v</a:t>
            </a:r>
            <a:r>
              <a:rPr lang="en-US" sz="1600" dirty="0">
                <a:solidFill>
                  <a:srgbClr val="000000"/>
                </a:solidFill>
                <a:latin typeface="Arial" panose="020B0604020202020204" pitchFamily="34" charset="0"/>
                <a:cs typeface="Arial" panose="020B0604020202020204" pitchFamily="34" charset="0"/>
              </a:rPr>
              <a:t>ả</a:t>
            </a:r>
            <a:r>
              <a:rPr lang="vi-VN" sz="1600" dirty="0" smtClean="0">
                <a:solidFill>
                  <a:srgbClr val="000000"/>
                </a:solidFill>
                <a:effectLst/>
                <a:latin typeface="Arial" panose="020B0604020202020204" pitchFamily="34" charset="0"/>
                <a:cs typeface="Arial" panose="020B0604020202020204" pitchFamily="34" charset="0"/>
              </a:rPr>
              <a:t>i </a:t>
            </a:r>
            <a:r>
              <a:rPr lang="vi-VN" sz="1600" dirty="0">
                <a:solidFill>
                  <a:srgbClr val="000000"/>
                </a:solidFill>
                <a:effectLst/>
                <a:latin typeface="Arial" panose="020B0604020202020204" pitchFamily="34" charset="0"/>
                <a:cs typeface="Arial" panose="020B0604020202020204" pitchFamily="34" charset="0"/>
              </a:rPr>
              <a:t>Khải hoàn môn của </a:t>
            </a:r>
          </a:p>
          <a:p>
            <a:pPr algn="ctr">
              <a:lnSpc>
                <a:spcPct val="150000"/>
              </a:lnSpc>
            </a:pPr>
            <a:r>
              <a:rPr lang="vi-VN" sz="1600" dirty="0">
                <a:solidFill>
                  <a:srgbClr val="000000"/>
                </a:solidFill>
                <a:effectLst/>
                <a:latin typeface="Arial" panose="020B0604020202020204" pitchFamily="34" charset="0"/>
                <a:cs typeface="Arial" panose="020B0604020202020204" pitchFamily="34" charset="0"/>
              </a:rPr>
              <a:t>các nghệ sĩ Christo và Jeanner - Claude</a:t>
            </a:r>
            <a:endParaRPr lang="vi-VN" sz="1600" dirty="0">
              <a:effectLst/>
              <a:latin typeface="Arial" panose="020B0604020202020204" pitchFamily="34" charset="0"/>
              <a:cs typeface="Arial" panose="020B0604020202020204" pitchFamily="34" charset="0"/>
            </a:endParaRPr>
          </a:p>
        </p:txBody>
      </p:sp>
      <p:sp>
        <p:nvSpPr>
          <p:cNvPr id="19" name="Double Bracket 18">
            <a:extLst>
              <a:ext uri="{FF2B5EF4-FFF2-40B4-BE49-F238E27FC236}">
                <a16:creationId xmlns:a16="http://schemas.microsoft.com/office/drawing/2014/main" id="{2CA82854-45FA-4F42-A000-51FC3833C5E5}"/>
              </a:ext>
            </a:extLst>
          </p:cNvPr>
          <p:cNvSpPr/>
          <p:nvPr/>
        </p:nvSpPr>
        <p:spPr>
          <a:xfrm>
            <a:off x="4306988" y="3785579"/>
            <a:ext cx="4372191" cy="961926"/>
          </a:xfrm>
          <a:prstGeom prst="bracketPair">
            <a:avLst>
              <a:gd name="adj" fmla="val 7873"/>
            </a:avLst>
          </a:prstGeom>
          <a:solidFill>
            <a:schemeClr val="bg1"/>
          </a:solidFill>
          <a:ln w="19050">
            <a:solidFill>
              <a:schemeClr val="accent3"/>
            </a:solidFill>
          </a:ln>
        </p:spPr>
        <p:style>
          <a:lnRef idx="1">
            <a:schemeClr val="accent1"/>
          </a:lnRef>
          <a:fillRef idx="0">
            <a:schemeClr val="accent1"/>
          </a:fillRef>
          <a:effectRef idx="0">
            <a:schemeClr val="accent1"/>
          </a:effectRef>
          <a:fontRef idx="minor">
            <a:schemeClr val="tx1"/>
          </a:fontRef>
        </p:style>
        <p:txBody>
          <a:bodyPr bIns="144000" rtlCol="0" anchor="ctr"/>
          <a:lstStyle/>
          <a:p>
            <a:pPr algn="ctr">
              <a:lnSpc>
                <a:spcPct val="150000"/>
              </a:lnSpc>
            </a:pPr>
            <a:r>
              <a:rPr lang="vi-VN" sz="1600" dirty="0">
                <a:solidFill>
                  <a:srgbClr val="000000"/>
                </a:solidFill>
                <a:effectLst/>
                <a:latin typeface="Arial" panose="020B0604020202020204" pitchFamily="34" charset="0"/>
                <a:cs typeface="Arial" panose="020B0604020202020204" pitchFamily="34" charset="0"/>
              </a:rPr>
              <a:t>Nghiên cứu nghệ thuật </a:t>
            </a:r>
            <a:r>
              <a:rPr lang="vi-VN" sz="1600" dirty="0">
                <a:effectLst/>
                <a:latin typeface="Arial" panose="020B0604020202020204" pitchFamily="34" charset="0"/>
                <a:cs typeface="Arial" panose="020B0604020202020204" pitchFamily="34" charset="0"/>
              </a:rPr>
              <a:t>tranh</a:t>
            </a:r>
            <a:r>
              <a:rPr lang="vi-VN" sz="1600" dirty="0">
                <a:solidFill>
                  <a:srgbClr val="000000"/>
                </a:solidFill>
                <a:effectLst/>
                <a:latin typeface="Arial" panose="020B0604020202020204" pitchFamily="34" charset="0"/>
                <a:cs typeface="Arial" panose="020B0604020202020204" pitchFamily="34" charset="0"/>
              </a:rPr>
              <a:t> dân gian Đông </a:t>
            </a:r>
            <a:r>
              <a:rPr lang="vi-VN" sz="1600" dirty="0">
                <a:solidFill>
                  <a:srgbClr val="000000"/>
                </a:solidFill>
                <a:latin typeface="Arial" panose="020B0604020202020204" pitchFamily="34" charset="0"/>
                <a:cs typeface="Arial" panose="020B0604020202020204" pitchFamily="34" charset="0"/>
              </a:rPr>
              <a:t>H</a:t>
            </a:r>
            <a:r>
              <a:rPr lang="vi-VN" sz="1600" dirty="0">
                <a:solidFill>
                  <a:srgbClr val="000000"/>
                </a:solidFill>
                <a:effectLst/>
                <a:latin typeface="Arial" panose="020B0604020202020204" pitchFamily="34" charset="0"/>
                <a:cs typeface="Arial" panose="020B0604020202020204" pitchFamily="34" charset="0"/>
              </a:rPr>
              <a:t>ồ tại gia đình nghệ nhân Nguyễn Đăng Chế</a:t>
            </a:r>
            <a:endParaRPr lang="vi-VN" sz="1600" dirty="0">
              <a:effectLst/>
              <a:latin typeface="Arial" panose="020B0604020202020204" pitchFamily="34" charset="0"/>
              <a:cs typeface="Arial" panose="020B0604020202020204" pitchFamily="34" charset="0"/>
            </a:endParaRPr>
          </a:p>
        </p:txBody>
      </p:sp>
      <p:sp>
        <p:nvSpPr>
          <p:cNvPr id="20" name="Double Bracket 19">
            <a:extLst>
              <a:ext uri="{FF2B5EF4-FFF2-40B4-BE49-F238E27FC236}">
                <a16:creationId xmlns:a16="http://schemas.microsoft.com/office/drawing/2014/main" id="{D6E9D612-665F-8FC2-C423-CEC6F3758691}"/>
              </a:ext>
            </a:extLst>
          </p:cNvPr>
          <p:cNvSpPr/>
          <p:nvPr/>
        </p:nvSpPr>
        <p:spPr>
          <a:xfrm>
            <a:off x="459950" y="4266542"/>
            <a:ext cx="3463825" cy="486656"/>
          </a:xfrm>
          <a:prstGeom prst="bracketPair">
            <a:avLst/>
          </a:prstGeom>
          <a:solidFill>
            <a:schemeClr val="bg1"/>
          </a:solidFill>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13000"/>
              </a:lnSpc>
            </a:pPr>
            <a:r>
              <a:rPr lang="vi-VN" sz="1600" dirty="0">
                <a:solidFill>
                  <a:srgbClr val="000000"/>
                </a:solidFill>
                <a:effectLst/>
                <a:latin typeface="Arial" panose="020B0604020202020204" pitchFamily="34" charset="0"/>
                <a:cs typeface="Arial" panose="020B0604020202020204" pitchFamily="34" charset="0"/>
              </a:rPr>
              <a:t>Công đoạn khắc ván để in tranh</a:t>
            </a:r>
            <a:endParaRPr lang="vi-VN" sz="1600" dirty="0">
              <a:effectLst/>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p:tgtEl>
                                          <p:spTgt spid="1026"/>
                                        </p:tgtEl>
                                        <p:attrNameLst>
                                          <p:attrName>ppt_y</p:attrName>
                                        </p:attrNameLst>
                                      </p:cBhvr>
                                      <p:tavLst>
                                        <p:tav tm="0">
                                          <p:val>
                                            <p:strVal val="#ppt_y+#ppt_h*1.125000"/>
                                          </p:val>
                                        </p:tav>
                                        <p:tav tm="100000">
                                          <p:val>
                                            <p:strVal val="#ppt_y"/>
                                          </p:val>
                                        </p:tav>
                                      </p:tavLst>
                                    </p:anim>
                                    <p:animEffect transition="in" filter="wipe(up)">
                                      <p:cBhvr>
                                        <p:cTn id="13" dur="500"/>
                                        <p:tgtEl>
                                          <p:spTgt spid="1026"/>
                                        </p:tgtEl>
                                      </p:cBhvr>
                                    </p:animEffect>
                                  </p:childTnLst>
                                </p:cTn>
                              </p:par>
                              <p:par>
                                <p:cTn id="14" presetID="1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p:tgtEl>
                                          <p:spTgt spid="9"/>
                                        </p:tgtEl>
                                        <p:attrNameLst>
                                          <p:attrName>ppt_y</p:attrName>
                                        </p:attrNameLst>
                                      </p:cBhvr>
                                      <p:tavLst>
                                        <p:tav tm="0">
                                          <p:val>
                                            <p:strVal val="#ppt_y+#ppt_h*1.125000"/>
                                          </p:val>
                                        </p:tav>
                                        <p:tav tm="100000">
                                          <p:val>
                                            <p:strVal val="#ppt_y"/>
                                          </p:val>
                                        </p:tav>
                                      </p:tavLst>
                                    </p:anim>
                                    <p:animEffect transition="in" filter="wipe(up)">
                                      <p:cBhvr>
                                        <p:cTn id="17" dur="500"/>
                                        <p:tgtEl>
                                          <p:spTgt spid="9"/>
                                        </p:tgtEl>
                                      </p:cBhvr>
                                    </p:animEffect>
                                  </p:childTnLst>
                                </p:cTn>
                              </p:par>
                              <p:par>
                                <p:cTn id="18" presetID="1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p:tgtEl>
                                          <p:spTgt spid="11"/>
                                        </p:tgtEl>
                                        <p:attrNameLst>
                                          <p:attrName>ppt_y</p:attrName>
                                        </p:attrNameLst>
                                      </p:cBhvr>
                                      <p:tavLst>
                                        <p:tav tm="0">
                                          <p:val>
                                            <p:strVal val="#ppt_y+#ppt_h*1.125000"/>
                                          </p:val>
                                        </p:tav>
                                        <p:tav tm="100000">
                                          <p:val>
                                            <p:strVal val="#ppt_y"/>
                                          </p:val>
                                        </p:tav>
                                      </p:tavLst>
                                    </p:anim>
                                    <p:animEffect transition="in" filter="wipe(up)">
                                      <p:cBhvr>
                                        <p:cTn id="21" dur="500"/>
                                        <p:tgtEl>
                                          <p:spTgt spid="11"/>
                                        </p:tgtEl>
                                      </p:cBhvr>
                                    </p:animEffect>
                                  </p:childTnLst>
                                </p:cTn>
                              </p:par>
                              <p:par>
                                <p:cTn id="22" presetID="12" presetClass="entr" presetSubtype="4"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p:tgtEl>
                                          <p:spTgt spid="13"/>
                                        </p:tgtEl>
                                        <p:attrNameLst>
                                          <p:attrName>ppt_y</p:attrName>
                                        </p:attrNameLst>
                                      </p:cBhvr>
                                      <p:tavLst>
                                        <p:tav tm="0">
                                          <p:val>
                                            <p:strVal val="#ppt_y+#ppt_h*1.125000"/>
                                          </p:val>
                                        </p:tav>
                                        <p:tav tm="100000">
                                          <p:val>
                                            <p:strVal val="#ppt_y"/>
                                          </p:val>
                                        </p:tav>
                                      </p:tavLst>
                                    </p:anim>
                                    <p:animEffect transition="in" filter="wipe(up)">
                                      <p:cBhvr>
                                        <p:cTn id="25" dur="500"/>
                                        <p:tgtEl>
                                          <p:spTgt spid="13"/>
                                        </p:tgtEl>
                                      </p:cBhvr>
                                    </p:animEffect>
                                  </p:childTnLst>
                                </p:cTn>
                              </p:par>
                              <p:par>
                                <p:cTn id="26" presetID="1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p:tgtEl>
                                          <p:spTgt spid="15"/>
                                        </p:tgtEl>
                                        <p:attrNameLst>
                                          <p:attrName>ppt_y</p:attrName>
                                        </p:attrNameLst>
                                      </p:cBhvr>
                                      <p:tavLst>
                                        <p:tav tm="0">
                                          <p:val>
                                            <p:strVal val="#ppt_y+#ppt_h*1.125000"/>
                                          </p:val>
                                        </p:tav>
                                        <p:tav tm="100000">
                                          <p:val>
                                            <p:strVal val="#ppt_y"/>
                                          </p:val>
                                        </p:tav>
                                      </p:tavLst>
                                    </p:anim>
                                    <p:animEffect transition="in" filter="wipe(up)">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up)">
                                      <p:cBhvr>
                                        <p:cTn id="34" dur="500"/>
                                        <p:tgtEl>
                                          <p:spTgt spid="16"/>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up)">
                                      <p:cBhvr>
                                        <p:cTn id="37" dur="500"/>
                                        <p:tgtEl>
                                          <p:spTgt spid="17"/>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up)">
                                      <p:cBhvr>
                                        <p:cTn id="40" dur="500"/>
                                        <p:tgtEl>
                                          <p:spTgt spid="20"/>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up)">
                                      <p:cBhvr>
                                        <p:cTn id="43" dur="500"/>
                                        <p:tgtEl>
                                          <p:spTgt spid="18"/>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up)">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animBg="1"/>
      <p:bldP spid="17" grpId="0" animBg="1"/>
      <p:bldP spid="18" grpId="0" animBg="1"/>
      <p:bldP spid="19" grpId="0" animBg="1"/>
      <p:bldP spid="20" grpId="0" animBg="1"/>
    </p:bldLst>
  </p:timing>
</p:sld>
</file>

<file path=ppt/theme/theme1.xml><?xml version="1.0" encoding="utf-8"?>
<a:theme xmlns:a="http://schemas.openxmlformats.org/drawingml/2006/main" name="Happy International Museum Day! by Slidesgo">
  <a:themeElements>
    <a:clrScheme name="Simple Light">
      <a:dk1>
        <a:srgbClr val="1F1E1E"/>
      </a:dk1>
      <a:lt1>
        <a:srgbClr val="FCFCFC"/>
      </a:lt1>
      <a:dk2>
        <a:srgbClr val="505BA3"/>
      </a:dk2>
      <a:lt2>
        <a:srgbClr val="59AA77"/>
      </a:lt2>
      <a:accent1>
        <a:srgbClr val="F5A0C4"/>
      </a:accent1>
      <a:accent2>
        <a:srgbClr val="FFDC88"/>
      </a:accent2>
      <a:accent3>
        <a:srgbClr val="EE894B"/>
      </a:accent3>
      <a:accent4>
        <a:srgbClr val="56C2CF"/>
      </a:accent4>
      <a:accent5>
        <a:srgbClr val="924A84"/>
      </a:accent5>
      <a:accent6>
        <a:srgbClr val="FFFFFF"/>
      </a:accent6>
      <a:hlink>
        <a:srgbClr val="1F1E1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282</TotalTime>
  <Words>1519</Words>
  <Application>Microsoft Office PowerPoint</Application>
  <PresentationFormat>On-screen Show (16:9)</PresentationFormat>
  <Paragraphs>104</Paragraphs>
  <Slides>36</Slides>
  <Notes>34</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Unbounded</vt:lpstr>
      <vt:lpstr>Libre Franklin</vt:lpstr>
      <vt:lpstr>Arial</vt:lpstr>
      <vt:lpstr>Bebas Neue</vt:lpstr>
      <vt:lpstr>Fjalla One</vt:lpstr>
      <vt:lpstr>Calibri</vt:lpstr>
      <vt:lpstr>Nunito Light</vt:lpstr>
      <vt:lpstr>PT Sans</vt:lpstr>
      <vt:lpstr>Happy International Museum Day! by Slidesgo</vt:lpstr>
      <vt:lpstr>VUI MỪNG CHÀO ĐÓN CÁC EM TỚI BÀI HỌC MỚI!</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LƯU Ý</vt:lpstr>
      <vt:lpstr>Bài tham khảo</vt:lpstr>
      <vt:lpstr>PowerPoint Presentation</vt:lpstr>
      <vt:lpstr>Gợi ý ý tưởng thực hành</vt:lpstr>
      <vt:lpstr>Trưng bày, giới thiệu sản phẩm</vt:lpstr>
      <vt:lpstr>PowerPoint Presentation</vt:lpstr>
      <vt:lpstr>THẢO LUẬN NHÓM</vt:lpstr>
      <vt:lpstr>PowerPoint Presentation</vt:lpstr>
      <vt:lpstr>HƯỚNG DẪN VỀ NHÀ</vt:lpstr>
      <vt:lpstr>CẢM ƠN CÁC EM ĐÃ CHÚ Ý  LẮNG NGHE!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VUI MỪNG CHÀO ĐÓN CÁC EM TỚI BÀI HỌC MỚI!</dc:title>
  <cp:lastModifiedBy>Admin</cp:lastModifiedBy>
  <cp:revision>35</cp:revision>
  <dcterms:modified xsi:type="dcterms:W3CDTF">2024-06-09T06:05:20Z</dcterms:modified>
</cp:coreProperties>
</file>